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22"/>
  </p:notesMasterIdLst>
  <p:sldIdLst>
    <p:sldId id="2660" r:id="rId5"/>
    <p:sldId id="2661" r:id="rId6"/>
    <p:sldId id="2662" r:id="rId7"/>
    <p:sldId id="2659" r:id="rId8"/>
    <p:sldId id="2665" r:id="rId9"/>
    <p:sldId id="2663" r:id="rId10"/>
    <p:sldId id="2664" r:id="rId11"/>
    <p:sldId id="2669" r:id="rId12"/>
    <p:sldId id="2670" r:id="rId13"/>
    <p:sldId id="2671" r:id="rId14"/>
    <p:sldId id="2666" r:id="rId15"/>
    <p:sldId id="2673" r:id="rId16"/>
    <p:sldId id="2667" r:id="rId17"/>
    <p:sldId id="2674" r:id="rId18"/>
    <p:sldId id="2675" r:id="rId19"/>
    <p:sldId id="2676" r:id="rId20"/>
    <p:sldId id="2679" r:id="rId21"/>
  </p:sldIdLst>
  <p:sldSz cx="12192000" cy="6858000"/>
  <p:notesSz cx="6794500" cy="9931400"/>
  <p:defaultTextStyle>
    <a:defPPr>
      <a:defRPr lang="en-US"/>
    </a:defPPr>
    <a:lvl1pPr marL="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b7121016-a606-4e59-9b8c-d8cabdc242a8" providerId="ADAL" clId="{0271603C-5349-4FE0-95F6-DB696EFE6416}"/>
    <pc:docChg chg="undo custSel addSld delSld">
      <pc:chgData name="Jeremy Clifton" userId="b7121016-a606-4e59-9b8c-d8cabdc242a8" providerId="ADAL" clId="{0271603C-5349-4FE0-95F6-DB696EFE6416}" dt="2024-09-09T10:07:46.046" v="5" actId="47"/>
      <pc:docMkLst>
        <pc:docMk/>
      </pc:docMkLst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3511499765" sldId="2548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2116945597" sldId="2552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3209396820" sldId="2565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3005210966" sldId="2588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2611743870" sldId="2592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809301100" sldId="2594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3154540172" sldId="2643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3146886206" sldId="2644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3405687068" sldId="2645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4284638516" sldId="2646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3516139380" sldId="2647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2304764924" sldId="2648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3901602429" sldId="2649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2593790698" sldId="2650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1227593371" sldId="2651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1846011232" sldId="2652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1308790419" sldId="2653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3898799005" sldId="2654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3467779233" sldId="2655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2490664473" sldId="2656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3040789514" sldId="2657"/>
        </pc:sldMkLst>
      </pc:sldChg>
      <pc:sldChg chg="del">
        <pc:chgData name="Jeremy Clifton" userId="b7121016-a606-4e59-9b8c-d8cabdc242a8" providerId="ADAL" clId="{0271603C-5349-4FE0-95F6-DB696EFE6416}" dt="2024-09-09T10:07:27.835" v="0" actId="47"/>
        <pc:sldMkLst>
          <pc:docMk/>
          <pc:sldMk cId="428614153" sldId="2658"/>
        </pc:sldMkLst>
      </pc:sldChg>
      <pc:sldChg chg="add del">
        <pc:chgData name="Jeremy Clifton" userId="b7121016-a606-4e59-9b8c-d8cabdc242a8" providerId="ADAL" clId="{0271603C-5349-4FE0-95F6-DB696EFE6416}" dt="2024-09-09T10:07:38.913" v="4" actId="47"/>
        <pc:sldMkLst>
          <pc:docMk/>
          <pc:sldMk cId="2295928838" sldId="2668"/>
        </pc:sldMkLst>
      </pc:sldChg>
      <pc:sldChg chg="del">
        <pc:chgData name="Jeremy Clifton" userId="b7121016-a606-4e59-9b8c-d8cabdc242a8" providerId="ADAL" clId="{0271603C-5349-4FE0-95F6-DB696EFE6416}" dt="2024-09-09T10:07:46.046" v="5" actId="47"/>
        <pc:sldMkLst>
          <pc:docMk/>
          <pc:sldMk cId="463854528" sldId="2672"/>
        </pc:sldMkLst>
      </pc:sldChg>
      <pc:sldChg chg="del">
        <pc:chgData name="Jeremy Clifton" userId="b7121016-a606-4e59-9b8c-d8cabdc242a8" providerId="ADAL" clId="{0271603C-5349-4FE0-95F6-DB696EFE6416}" dt="2024-09-09T10:07:46.046" v="5" actId="47"/>
        <pc:sldMkLst>
          <pc:docMk/>
          <pc:sldMk cId="2652400400" sldId="2678"/>
        </pc:sldMkLst>
      </pc:sldChg>
      <pc:sldChg chg="del">
        <pc:chgData name="Jeremy Clifton" userId="b7121016-a606-4e59-9b8c-d8cabdc242a8" providerId="ADAL" clId="{0271603C-5349-4FE0-95F6-DB696EFE6416}" dt="2024-09-09T10:07:46.046" v="5" actId="47"/>
        <pc:sldMkLst>
          <pc:docMk/>
          <pc:sldMk cId="3602828292" sldId="2680"/>
        </pc:sldMkLst>
      </pc:sldChg>
      <pc:sldChg chg="del">
        <pc:chgData name="Jeremy Clifton" userId="b7121016-a606-4e59-9b8c-d8cabdc242a8" providerId="ADAL" clId="{0271603C-5349-4FE0-95F6-DB696EFE6416}" dt="2024-09-09T10:07:30.424" v="1" actId="47"/>
        <pc:sldMkLst>
          <pc:docMk/>
          <pc:sldMk cId="3574170642" sldId="26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D53EB7DD-7AB6-42BD-9F39-79E2E8754541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7"/>
            <a:ext cx="5435600" cy="3910488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C57F6B98-AE3F-4561-ACA5-C79A3D72D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576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3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6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1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57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11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1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5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F23B5-3E63-4248-9393-5DCE9F5782DE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8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Y DO YOU FEEL SMALL? - IMMERSE Coaching Company">
            <a:extLst>
              <a:ext uri="{FF2B5EF4-FFF2-40B4-BE49-F238E27FC236}">
                <a16:creationId xmlns:a16="http://schemas.microsoft.com/office/drawing/2014/main" id="{909399FF-2C4E-DF25-B72E-2FF35A37FF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922" y="239644"/>
            <a:ext cx="9347199" cy="621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499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48ED22-0A78-E4E7-94A1-96F6D87E20A7}"/>
              </a:ext>
            </a:extLst>
          </p:cNvPr>
          <p:cNvSpPr txBox="1"/>
          <p:nvPr/>
        </p:nvSpPr>
        <p:spPr>
          <a:xfrm>
            <a:off x="529962" y="438794"/>
            <a:ext cx="9950680" cy="62786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u="sng" dirty="0">
                <a:solidFill>
                  <a:schemeClr val="accent4"/>
                </a:solidFill>
                <a:ea typeface="Calibri"/>
                <a:cs typeface="Calibri"/>
              </a:rPr>
              <a:t>Predestination</a:t>
            </a:r>
          </a:p>
          <a:p>
            <a:pPr marL="342900" indent="-342900">
              <a:buAutoNum type="arabicPeriod"/>
            </a:pPr>
            <a:r>
              <a:rPr lang="en-US" sz="4800" dirty="0">
                <a:solidFill>
                  <a:schemeClr val="accent4"/>
                </a:solidFill>
                <a:ea typeface="Calibri"/>
                <a:cs typeface="Calibri"/>
              </a:rPr>
              <a:t>The Bible presents predestination as a </a:t>
            </a:r>
            <a:r>
              <a:rPr lang="en-US" sz="4800" i="1" dirty="0">
                <a:solidFill>
                  <a:schemeClr val="accent4"/>
                </a:solidFill>
                <a:ea typeface="Calibri"/>
                <a:cs typeface="Calibri"/>
              </a:rPr>
              <a:t>positive </a:t>
            </a:r>
            <a:r>
              <a:rPr lang="en-US" sz="4800" dirty="0">
                <a:solidFill>
                  <a:schemeClr val="accent4"/>
                </a:solidFill>
                <a:ea typeface="Calibri"/>
                <a:cs typeface="Calibri"/>
              </a:rPr>
              <a:t>doctrine.</a:t>
            </a:r>
          </a:p>
          <a:p>
            <a:pPr marL="342900" indent="-342900">
              <a:buAutoNum type="arabicPeriod"/>
            </a:pPr>
            <a:endParaRPr lang="en-US" sz="4800" dirty="0">
              <a:solidFill>
                <a:schemeClr val="accent4"/>
              </a:solidFill>
              <a:ea typeface="Calibri"/>
              <a:cs typeface="Calibri"/>
            </a:endParaRPr>
          </a:p>
          <a:p>
            <a:pPr marL="342900" indent="-342900">
              <a:buAutoNum type="arabicPeriod"/>
            </a:pPr>
            <a:r>
              <a:rPr lang="en-US" sz="4800" dirty="0">
                <a:solidFill>
                  <a:schemeClr val="accent4"/>
                </a:solidFill>
                <a:ea typeface="Calibri"/>
                <a:cs typeface="Calibri"/>
              </a:rPr>
              <a:t>God's choice doesn't take away our responsibility.</a:t>
            </a:r>
          </a:p>
          <a:p>
            <a:pPr marL="342900" indent="-342900">
              <a:buAutoNum type="arabicPeriod"/>
            </a:pPr>
            <a:endParaRPr lang="en-US" sz="4800" dirty="0">
              <a:solidFill>
                <a:schemeClr val="accent4"/>
              </a:solidFill>
              <a:ea typeface="Calibri"/>
              <a:cs typeface="Calibri"/>
            </a:endParaRPr>
          </a:p>
          <a:p>
            <a:pPr marL="342900" indent="-342900">
              <a:buAutoNum type="arabicPeriod"/>
            </a:pPr>
            <a:r>
              <a:rPr lang="en-US" sz="4800" dirty="0">
                <a:solidFill>
                  <a:schemeClr val="accent4"/>
                </a:solidFill>
                <a:ea typeface="Calibri"/>
                <a:cs typeface="Calibri"/>
              </a:rPr>
              <a:t>We don't know who God has chosen.</a:t>
            </a:r>
            <a:endParaRPr lang="en-US" sz="4000" dirty="0">
              <a:solidFill>
                <a:schemeClr val="accent4"/>
              </a:solidFill>
              <a:ea typeface="Calibri"/>
              <a:cs typeface="Calibri"/>
            </a:endParaRPr>
          </a:p>
          <a:p>
            <a:pPr marL="342900" indent="-342900">
              <a:buAutoNum type="arabicPeriod"/>
            </a:pPr>
            <a:endParaRPr lang="en-US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21463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ather And Child Clipart - Dad And Baby Drawing - Free Transparent PNG  Clipart Images Download">
            <a:extLst>
              <a:ext uri="{FF2B5EF4-FFF2-40B4-BE49-F238E27FC236}">
                <a16:creationId xmlns:a16="http://schemas.microsoft.com/office/drawing/2014/main" id="{63EBE67B-769C-3EFA-26FA-B6F507B7A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0400" y="315757"/>
            <a:ext cx="5493025" cy="622648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C89AB08-3AB0-DEC8-4E54-500DE44F56EB}"/>
              </a:ext>
            </a:extLst>
          </p:cNvPr>
          <p:cNvSpPr txBox="1"/>
          <p:nvPr/>
        </p:nvSpPr>
        <p:spPr>
          <a:xfrm>
            <a:off x="795042" y="1932358"/>
            <a:ext cx="4512999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ea typeface="Calibri"/>
                <a:cs typeface="Calibri"/>
              </a:rPr>
              <a:t>adopted to sonship</a:t>
            </a:r>
          </a:p>
        </p:txBody>
      </p:sp>
    </p:spTree>
    <p:extLst>
      <p:ext uri="{BB962C8B-B14F-4D97-AF65-F5344CB8AC3E}">
        <p14:creationId xmlns:p14="http://schemas.microsoft.com/office/powerpoint/2010/main" val="3553613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5BD92A-CD06-AA57-61E7-335B95A05737}"/>
              </a:ext>
            </a:extLst>
          </p:cNvPr>
          <p:cNvSpPr txBox="1"/>
          <p:nvPr/>
        </p:nvSpPr>
        <p:spPr>
          <a:xfrm>
            <a:off x="350534" y="833564"/>
            <a:ext cx="11482616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0">
                <a:solidFill>
                  <a:schemeClr val="bg1"/>
                </a:solidFill>
                <a:ea typeface="Calibri" panose="020F0502020204030204"/>
                <a:cs typeface="Calibri" panose="020F0502020204030204"/>
              </a:rPr>
              <a:t>2. </a:t>
            </a:r>
            <a:r>
              <a:rPr lang="en-US" sz="9600" dirty="0">
                <a:solidFill>
                  <a:schemeClr val="bg1"/>
                </a:solidFill>
                <a:ea typeface="Calibri" panose="020F0502020204030204"/>
                <a:cs typeface="Calibri" panose="020F0502020204030204"/>
              </a:rPr>
              <a:t>In Christ, </a:t>
            </a:r>
            <a:endParaRPr lang="en-US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en-US" sz="9600" dirty="0">
                <a:solidFill>
                  <a:schemeClr val="bg1"/>
                </a:solidFill>
                <a:ea typeface="Calibri" panose="020F0502020204030204"/>
                <a:cs typeface="Calibri" panose="020F0502020204030204"/>
              </a:rPr>
              <a:t>we're </a:t>
            </a:r>
            <a:r>
              <a:rPr lang="en-US" sz="9600" b="1" u="sng" dirty="0">
                <a:solidFill>
                  <a:schemeClr val="bg1"/>
                </a:solidFill>
                <a:ea typeface="Calibri" panose="020F0502020204030204"/>
                <a:cs typeface="Calibri" panose="020F0502020204030204"/>
              </a:rPr>
              <a:t>redeemed</a:t>
            </a:r>
            <a:r>
              <a:rPr lang="en-US" sz="9600" dirty="0">
                <a:solidFill>
                  <a:schemeClr val="bg1"/>
                </a:solidFill>
                <a:ea typeface="Calibri" panose="020F0502020204030204"/>
                <a:cs typeface="Calibri" panose="020F0502020204030204"/>
              </a:rPr>
              <a:t>. </a:t>
            </a:r>
            <a:r>
              <a:rPr lang="en-US" sz="7200" dirty="0">
                <a:solidFill>
                  <a:schemeClr val="bg1"/>
                </a:solidFill>
                <a:ea typeface="Calibri" panose="020F0502020204030204"/>
                <a:cs typeface="Calibri" panose="020F0502020204030204"/>
              </a:rPr>
              <a:t>         (v7-10)</a:t>
            </a:r>
            <a:endParaRPr lang="en-US" sz="8800" dirty="0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66191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andshake Money Exchange | Great PowerPoint ClipArt for Presentations -  PresenterMedia.com">
            <a:extLst>
              <a:ext uri="{FF2B5EF4-FFF2-40B4-BE49-F238E27FC236}">
                <a16:creationId xmlns:a16="http://schemas.microsoft.com/office/drawing/2014/main" id="{3EA2AB5E-2202-4F2B-F79D-A94690511E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923" y="2030669"/>
            <a:ext cx="7911546" cy="436483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BE838BA-5F83-C469-F566-565716A7CBDD}"/>
              </a:ext>
            </a:extLst>
          </p:cNvPr>
          <p:cNvSpPr txBox="1"/>
          <p:nvPr/>
        </p:nvSpPr>
        <p:spPr>
          <a:xfrm>
            <a:off x="4237313" y="306360"/>
            <a:ext cx="6596983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9600" dirty="0">
                <a:solidFill>
                  <a:schemeClr val="bg1"/>
                </a:solidFill>
                <a:ea typeface="Calibri"/>
                <a:cs typeface="Calibri"/>
              </a:rPr>
              <a:t>redeem</a:t>
            </a:r>
          </a:p>
        </p:txBody>
      </p:sp>
    </p:spTree>
    <p:extLst>
      <p:ext uri="{BB962C8B-B14F-4D97-AF65-F5344CB8AC3E}">
        <p14:creationId xmlns:p14="http://schemas.microsoft.com/office/powerpoint/2010/main" val="3455320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o is Evan Gershkovich, the American reporter arrested in Russia? | Reuters">
            <a:extLst>
              <a:ext uri="{FF2B5EF4-FFF2-40B4-BE49-F238E27FC236}">
                <a16:creationId xmlns:a16="http://schemas.microsoft.com/office/drawing/2014/main" id="{344C7D9F-F814-34E3-3229-334F6FE8C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227" y="461577"/>
            <a:ext cx="8982763" cy="596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845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he Exodus Story: A Lesson in Change Management">
            <a:extLst>
              <a:ext uri="{FF2B5EF4-FFF2-40B4-BE49-F238E27FC236}">
                <a16:creationId xmlns:a16="http://schemas.microsoft.com/office/drawing/2014/main" id="{4FB4B091-8F81-281F-3625-60908183E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582" y="1135355"/>
            <a:ext cx="8719849" cy="4936158"/>
          </a:xfrm>
          <a:prstGeom prst="rect">
            <a:avLst/>
          </a:prstGeom>
        </p:spPr>
      </p:pic>
      <p:pic>
        <p:nvPicPr>
          <p:cNvPr id="3" name="Picture 2" descr="The Passover - Background Bible Study (Bible History Online) - Bible History">
            <a:extLst>
              <a:ext uri="{FF2B5EF4-FFF2-40B4-BE49-F238E27FC236}">
                <a16:creationId xmlns:a16="http://schemas.microsoft.com/office/drawing/2014/main" id="{6F619964-4F71-7719-F3AC-EBAC8AECE4A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194" b="11407"/>
          <a:stretch/>
        </p:blipFill>
        <p:spPr>
          <a:xfrm>
            <a:off x="207484" y="254555"/>
            <a:ext cx="4726243" cy="316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61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ood Friday – Jesus: God's Final Passover Lamb | Bloor Lansdowne Christian  Fellowship BLCF Church">
            <a:extLst>
              <a:ext uri="{FF2B5EF4-FFF2-40B4-BE49-F238E27FC236}">
                <a16:creationId xmlns:a16="http://schemas.microsoft.com/office/drawing/2014/main" id="{254554F2-B9B1-BCB7-B782-B8D7E69B4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661" y="533952"/>
            <a:ext cx="7690678" cy="577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42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nowdon summit and facilities - Hafod Eryri - Snowdon (Yr Wyddfa) Info">
            <a:extLst>
              <a:ext uri="{FF2B5EF4-FFF2-40B4-BE49-F238E27FC236}">
                <a16:creationId xmlns:a16="http://schemas.microsoft.com/office/drawing/2014/main" id="{996476CF-6417-5BC9-B040-11AB63223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075" y="288849"/>
            <a:ext cx="11015030" cy="628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288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EC0F5E-2615-4C1D-300C-94084DAFE132}"/>
              </a:ext>
            </a:extLst>
          </p:cNvPr>
          <p:cNvSpPr txBox="1"/>
          <p:nvPr/>
        </p:nvSpPr>
        <p:spPr>
          <a:xfrm>
            <a:off x="271102" y="390753"/>
            <a:ext cx="11648231" cy="64633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ea typeface="Calibri"/>
                <a:cs typeface="Calibri"/>
              </a:rPr>
              <a:t>Praise be to the God and Father of our Lord Jesus Christ, who has blessed us in the heavenly realms with every spiritual blessing in Christ.</a:t>
            </a:r>
            <a:endParaRPr lang="en-US" sz="7200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  <a:p>
            <a:endParaRPr lang="en-US" sz="5400" dirty="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3463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nowdon summit and facilities - Hafod Eryri - Snowdon (Yr Wyddfa) Info">
            <a:extLst>
              <a:ext uri="{FF2B5EF4-FFF2-40B4-BE49-F238E27FC236}">
                <a16:creationId xmlns:a16="http://schemas.microsoft.com/office/drawing/2014/main" id="{996476CF-6417-5BC9-B040-11AB63223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075" y="288849"/>
            <a:ext cx="11015030" cy="628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363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he Word BLESSING Written In Colorful Abstract Word Art. Royalty Free SVG,  Cliparts, Vectors, and Stock Illustration. Image 88428997.">
            <a:extLst>
              <a:ext uri="{FF2B5EF4-FFF2-40B4-BE49-F238E27FC236}">
                <a16:creationId xmlns:a16="http://schemas.microsoft.com/office/drawing/2014/main" id="{D78015D0-B387-7571-E5E0-09271304F8E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6638" r="107" b="27511"/>
          <a:stretch/>
        </p:blipFill>
        <p:spPr>
          <a:xfrm>
            <a:off x="317654" y="1347258"/>
            <a:ext cx="11556694" cy="388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995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EC0F5E-2615-4C1D-300C-94084DAFE132}"/>
              </a:ext>
            </a:extLst>
          </p:cNvPr>
          <p:cNvSpPr txBox="1"/>
          <p:nvPr/>
        </p:nvSpPr>
        <p:spPr>
          <a:xfrm>
            <a:off x="271102" y="390753"/>
            <a:ext cx="11648231" cy="64633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ea typeface="Calibri"/>
                <a:cs typeface="Calibri"/>
              </a:rPr>
              <a:t>Praise be to the God and Father of our Lord Jesus Christ, who has </a:t>
            </a:r>
            <a:r>
              <a:rPr lang="en-US" sz="7200" u="sng" dirty="0">
                <a:solidFill>
                  <a:schemeClr val="bg1"/>
                </a:solidFill>
                <a:ea typeface="Calibri"/>
                <a:cs typeface="Calibri"/>
              </a:rPr>
              <a:t>blessed us</a:t>
            </a:r>
            <a:r>
              <a:rPr lang="en-US" sz="7200" dirty="0">
                <a:solidFill>
                  <a:schemeClr val="bg1"/>
                </a:solidFill>
                <a:ea typeface="Calibri"/>
                <a:cs typeface="Calibri"/>
              </a:rPr>
              <a:t> in the heavenly realms with every spiritual blessing in Christ.</a:t>
            </a:r>
            <a:endParaRPr lang="en-US" sz="7200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  <a:p>
            <a:endParaRPr lang="en-US" sz="5400" dirty="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774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5BD92A-CD06-AA57-61E7-335B95A05737}"/>
              </a:ext>
            </a:extLst>
          </p:cNvPr>
          <p:cNvSpPr txBox="1"/>
          <p:nvPr/>
        </p:nvSpPr>
        <p:spPr>
          <a:xfrm>
            <a:off x="350534" y="833564"/>
            <a:ext cx="11482616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n-US" sz="8000" dirty="0">
                <a:solidFill>
                  <a:schemeClr val="bg1"/>
                </a:solidFill>
                <a:ea typeface="Calibri" panose="020F0502020204030204"/>
                <a:cs typeface="Calibri" panose="020F0502020204030204"/>
              </a:rPr>
              <a:t> </a:t>
            </a:r>
            <a:r>
              <a:rPr lang="en-US" sz="9600" dirty="0">
                <a:solidFill>
                  <a:schemeClr val="bg1"/>
                </a:solidFill>
                <a:ea typeface="Calibri" panose="020F0502020204030204"/>
                <a:cs typeface="Calibri" panose="020F0502020204030204"/>
              </a:rPr>
              <a:t>In Christ, </a:t>
            </a:r>
            <a:endParaRPr lang="en-US">
              <a:solidFill>
                <a:schemeClr val="bg1"/>
              </a:solidFill>
            </a:endParaRPr>
          </a:p>
          <a:p>
            <a:r>
              <a:rPr lang="en-US" sz="9600" dirty="0">
                <a:solidFill>
                  <a:schemeClr val="bg1"/>
                </a:solidFill>
                <a:ea typeface="Calibri" panose="020F0502020204030204"/>
                <a:cs typeface="Calibri" panose="020F0502020204030204"/>
              </a:rPr>
              <a:t>we've been </a:t>
            </a:r>
            <a:r>
              <a:rPr lang="en-US" sz="9600" b="1" u="sng" dirty="0">
                <a:solidFill>
                  <a:schemeClr val="bg1"/>
                </a:solidFill>
                <a:ea typeface="Calibri" panose="020F0502020204030204"/>
                <a:cs typeface="Calibri" panose="020F0502020204030204"/>
              </a:rPr>
              <a:t>chosen</a:t>
            </a:r>
            <a:r>
              <a:rPr lang="en-US" sz="9600" dirty="0">
                <a:solidFill>
                  <a:schemeClr val="bg1"/>
                </a:solidFill>
                <a:ea typeface="Calibri" panose="020F0502020204030204"/>
                <a:cs typeface="Calibri" panose="020F0502020204030204"/>
              </a:rPr>
              <a:t>. </a:t>
            </a:r>
            <a:r>
              <a:rPr lang="en-US" sz="7200" dirty="0">
                <a:solidFill>
                  <a:schemeClr val="bg1"/>
                </a:solidFill>
                <a:ea typeface="Calibri" panose="020F0502020204030204"/>
                <a:cs typeface="Calibri" panose="020F0502020204030204"/>
              </a:rPr>
              <a:t>         (v4-6)</a:t>
            </a:r>
            <a:endParaRPr lang="en-US" sz="8800" dirty="0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36973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inting Myself Photos, Images &amp; Pictures | Shutterstock">
            <a:extLst>
              <a:ext uri="{FF2B5EF4-FFF2-40B4-BE49-F238E27FC236}">
                <a16:creationId xmlns:a16="http://schemas.microsoft.com/office/drawing/2014/main" id="{B54D8615-85DA-8AC0-E7DD-024B588B10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96" b="7923"/>
          <a:stretch/>
        </p:blipFill>
        <p:spPr>
          <a:xfrm>
            <a:off x="1532835" y="290785"/>
            <a:ext cx="9126345" cy="6077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9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48ED22-0A78-E4E7-94A1-96F6D87E20A7}"/>
              </a:ext>
            </a:extLst>
          </p:cNvPr>
          <p:cNvSpPr txBox="1"/>
          <p:nvPr/>
        </p:nvSpPr>
        <p:spPr>
          <a:xfrm>
            <a:off x="529962" y="438794"/>
            <a:ext cx="9950680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u="sng" dirty="0">
                <a:solidFill>
                  <a:schemeClr val="accent4"/>
                </a:solidFill>
                <a:ea typeface="Calibri"/>
                <a:cs typeface="Calibri"/>
              </a:rPr>
              <a:t>Predestination</a:t>
            </a:r>
          </a:p>
          <a:p>
            <a:pPr marL="342900" indent="-342900">
              <a:buAutoNum type="arabicPeriod"/>
            </a:pPr>
            <a:r>
              <a:rPr lang="en-US" sz="4800" dirty="0">
                <a:solidFill>
                  <a:schemeClr val="accent4"/>
                </a:solidFill>
                <a:ea typeface="Calibri"/>
                <a:cs typeface="Calibri"/>
              </a:rPr>
              <a:t>The Bible presents predestination as a </a:t>
            </a:r>
            <a:r>
              <a:rPr lang="en-US" sz="4800" i="1" dirty="0">
                <a:solidFill>
                  <a:schemeClr val="accent4"/>
                </a:solidFill>
                <a:ea typeface="Calibri"/>
                <a:cs typeface="Calibri"/>
              </a:rPr>
              <a:t>positive </a:t>
            </a:r>
            <a:r>
              <a:rPr lang="en-US" sz="4800" dirty="0">
                <a:solidFill>
                  <a:schemeClr val="accent4"/>
                </a:solidFill>
                <a:ea typeface="Calibri"/>
                <a:cs typeface="Calibri"/>
              </a:rPr>
              <a:t>doctrine.</a:t>
            </a:r>
          </a:p>
          <a:p>
            <a:pPr marL="342900" indent="-342900">
              <a:buAutoNum type="arabicPeriod"/>
            </a:pPr>
            <a:endParaRPr lang="en-US" sz="4800" dirty="0">
              <a:solidFill>
                <a:schemeClr val="accent4"/>
              </a:solidFill>
              <a:ea typeface="Calibri"/>
              <a:cs typeface="Calibri"/>
            </a:endParaRPr>
          </a:p>
          <a:p>
            <a:endParaRPr lang="en-US" sz="4800" dirty="0">
              <a:solidFill>
                <a:schemeClr val="accent4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7445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48ED22-0A78-E4E7-94A1-96F6D87E20A7}"/>
              </a:ext>
            </a:extLst>
          </p:cNvPr>
          <p:cNvSpPr txBox="1"/>
          <p:nvPr/>
        </p:nvSpPr>
        <p:spPr>
          <a:xfrm>
            <a:off x="529962" y="438794"/>
            <a:ext cx="9950680" cy="55399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u="sng" dirty="0">
                <a:solidFill>
                  <a:schemeClr val="accent4"/>
                </a:solidFill>
                <a:ea typeface="Calibri"/>
                <a:cs typeface="Calibri"/>
              </a:rPr>
              <a:t>Predestination</a:t>
            </a:r>
          </a:p>
          <a:p>
            <a:pPr marL="342900" indent="-342900">
              <a:buAutoNum type="arabicPeriod"/>
            </a:pPr>
            <a:r>
              <a:rPr lang="en-US" sz="4800" dirty="0">
                <a:solidFill>
                  <a:schemeClr val="accent4"/>
                </a:solidFill>
                <a:ea typeface="Calibri"/>
                <a:cs typeface="Calibri"/>
              </a:rPr>
              <a:t>The Bible presents predestination as a </a:t>
            </a:r>
            <a:r>
              <a:rPr lang="en-US" sz="4800" i="1" dirty="0">
                <a:solidFill>
                  <a:schemeClr val="accent4"/>
                </a:solidFill>
                <a:ea typeface="Calibri"/>
                <a:cs typeface="Calibri"/>
              </a:rPr>
              <a:t>positive </a:t>
            </a:r>
            <a:r>
              <a:rPr lang="en-US" sz="4800" dirty="0">
                <a:solidFill>
                  <a:schemeClr val="accent4"/>
                </a:solidFill>
                <a:ea typeface="Calibri"/>
                <a:cs typeface="Calibri"/>
              </a:rPr>
              <a:t>doctrine.</a:t>
            </a:r>
          </a:p>
          <a:p>
            <a:pPr marL="342900" indent="-342900">
              <a:buAutoNum type="arabicPeriod"/>
            </a:pPr>
            <a:endParaRPr lang="en-US" sz="4800" dirty="0">
              <a:solidFill>
                <a:schemeClr val="accent4"/>
              </a:solidFill>
              <a:ea typeface="Calibri"/>
              <a:cs typeface="Calibri"/>
            </a:endParaRPr>
          </a:p>
          <a:p>
            <a:pPr marL="342900" indent="-342900">
              <a:buAutoNum type="arabicPeriod"/>
            </a:pPr>
            <a:r>
              <a:rPr lang="en-US" sz="4800" dirty="0">
                <a:solidFill>
                  <a:schemeClr val="accent4"/>
                </a:solidFill>
                <a:ea typeface="Calibri"/>
                <a:cs typeface="Calibri"/>
              </a:rPr>
              <a:t>God's choice doesn't take away our responsibility.</a:t>
            </a:r>
          </a:p>
          <a:p>
            <a:pPr marL="342900" indent="-342900">
              <a:buAutoNum type="arabicPeriod"/>
            </a:pPr>
            <a:endParaRPr lang="en-US" sz="4800" dirty="0">
              <a:solidFill>
                <a:schemeClr val="accent4"/>
              </a:solidFill>
              <a:ea typeface="Calibri"/>
              <a:cs typeface="Calibri"/>
            </a:endParaRPr>
          </a:p>
          <a:p>
            <a:pPr marL="342900" indent="-342900">
              <a:buAutoNum type="arabicPeriod"/>
            </a:pPr>
            <a:endParaRPr lang="en-US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86874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C7965C295438B38469F9DA828B9" ma:contentTypeVersion="15" ma:contentTypeDescription="Create a new document." ma:contentTypeScope="" ma:versionID="9d26b14d2be81836a4526e40bcfaa935">
  <xsd:schema xmlns:xsd="http://www.w3.org/2001/XMLSchema" xmlns:xs="http://www.w3.org/2001/XMLSchema" xmlns:p="http://schemas.microsoft.com/office/2006/metadata/properties" xmlns:ns3="75dc85ca-d713-4229-a48d-79f58fb065ec" xmlns:ns4="6c5326a3-a756-4a42-a4f0-608067e2ab76" targetNamespace="http://schemas.microsoft.com/office/2006/metadata/properties" ma:root="true" ma:fieldsID="db0ad0c3b89310596b7e49b2c8839552" ns3:_="" ns4:_="">
    <xsd:import namespace="75dc85ca-d713-4229-a48d-79f58fb065ec"/>
    <xsd:import namespace="6c5326a3-a756-4a42-a4f0-608067e2ab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c85ca-d713-4229-a48d-79f58fb06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326a3-a756-4a42-a4f0-608067e2ab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dc85ca-d713-4229-a48d-79f58fb065ec" xsi:nil="true"/>
  </documentManagement>
</p:properties>
</file>

<file path=customXml/itemProps1.xml><?xml version="1.0" encoding="utf-8"?>
<ds:datastoreItem xmlns:ds="http://schemas.openxmlformats.org/officeDocument/2006/customXml" ds:itemID="{E962B488-279C-460D-BAF7-8870D23824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B633AA-15AD-47D7-AD96-6B70D0D433B5}">
  <ds:schemaRefs>
    <ds:schemaRef ds:uri="6c5326a3-a756-4a42-a4f0-608067e2ab76"/>
    <ds:schemaRef ds:uri="75dc85ca-d713-4229-a48d-79f58fb065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E648EFD-F2F0-4783-9B5D-B8AECCB6A270}">
  <ds:schemaRefs>
    <ds:schemaRef ds:uri="6c5326a3-a756-4a42-a4f0-608067e2ab76"/>
    <ds:schemaRef ds:uri="75dc85ca-d713-4229-a48d-79f58fb065e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136</Words>
  <Application>Microsoft Office PowerPoint</Application>
  <PresentationFormat>Widescreen</PresentationFormat>
  <Paragraphs>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Lawrence</dc:creator>
  <cp:lastModifiedBy>Jeremy Clifton</cp:lastModifiedBy>
  <cp:revision>211</cp:revision>
  <cp:lastPrinted>2023-02-12T02:31:22Z</cp:lastPrinted>
  <dcterms:created xsi:type="dcterms:W3CDTF">2019-12-15T16:16:57Z</dcterms:created>
  <dcterms:modified xsi:type="dcterms:W3CDTF">2024-09-09T10:07:46Z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0x010100DBCA8C7965C295438B38469F9DA828B9</vt:lpwstr>
  </property>
</Properties>
</file>