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sldIdLst>
    <p:sldId id="3866" r:id="rId5"/>
    <p:sldId id="3692" r:id="rId6"/>
    <p:sldId id="3830" r:id="rId7"/>
    <p:sldId id="3870" r:id="rId8"/>
    <p:sldId id="3869" r:id="rId9"/>
    <p:sldId id="3868" r:id="rId10"/>
    <p:sldId id="3867" r:id="rId11"/>
    <p:sldId id="3871" r:id="rId12"/>
    <p:sldId id="3875" r:id="rId13"/>
    <p:sldId id="3872" r:id="rId14"/>
    <p:sldId id="3865" r:id="rId15"/>
    <p:sldId id="3864" r:id="rId16"/>
    <p:sldId id="3873" r:id="rId17"/>
    <p:sldId id="3874" r:id="rId18"/>
    <p:sldId id="3862" r:id="rId19"/>
    <p:sldId id="3876" r:id="rId20"/>
    <p:sldId id="3877" r:id="rId21"/>
    <p:sldId id="3861" r:id="rId22"/>
    <p:sldId id="3860" r:id="rId23"/>
    <p:sldId id="3802" r:id="rId24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9227068C-1BF7-83B3-680D-7D889DA2EE9A}"/>
    <pc:docChg chg="addSld delSld modSld sldOrd">
      <pc:chgData name="Jeremy Clifton" userId="S::wec@woodfordec.onmicrosoft.com::b7121016-a606-4e59-9b8c-d8cabdc242a8" providerId="AD" clId="Web-{9227068C-1BF7-83B3-680D-7D889DA2EE9A}" dt="2026-03-08T09:30:17.942" v="403" actId="1076"/>
      <pc:docMkLst>
        <pc:docMk/>
      </pc:docMkLst>
      <pc:sldChg chg="addSp delSp modSp ord">
        <pc:chgData name="Jeremy Clifton" userId="S::wec@woodfordec.onmicrosoft.com::b7121016-a606-4e59-9b8c-d8cabdc242a8" providerId="AD" clId="Web-{9227068C-1BF7-83B3-680D-7D889DA2EE9A}" dt="2026-03-08T08:38:10.180" v="70" actId="1076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9227068C-1BF7-83B3-680D-7D889DA2EE9A}" dt="2026-03-08T08:38:07.461" v="69" actId="20577"/>
          <ac:spMkLst>
            <pc:docMk/>
            <pc:sldMk cId="621269255" sldId="3692"/>
            <ac:spMk id="3" creationId="{DD44AC44-00EA-D1F5-4E81-78AB3C1CCA2D}"/>
          </ac:spMkLst>
        </pc:spChg>
        <pc:picChg chg="add mod">
          <ac:chgData name="Jeremy Clifton" userId="S::wec@woodfordec.onmicrosoft.com::b7121016-a606-4e59-9b8c-d8cabdc242a8" providerId="AD" clId="Web-{9227068C-1BF7-83B3-680D-7D889DA2EE9A}" dt="2026-03-08T08:38:10.180" v="70" actId="1076"/>
          <ac:picMkLst>
            <pc:docMk/>
            <pc:sldMk cId="621269255" sldId="3692"/>
            <ac:picMk id="4" creationId="{B6DF7F46-491F-BFCB-5516-2BA958056646}"/>
          </ac:picMkLst>
        </pc:picChg>
      </pc:sldChg>
      <pc:sldChg chg="addSp modSp">
        <pc:chgData name="Jeremy Clifton" userId="S::wec@woodfordec.onmicrosoft.com::b7121016-a606-4e59-9b8c-d8cabdc242a8" providerId="AD" clId="Web-{9227068C-1BF7-83B3-680D-7D889DA2EE9A}" dt="2026-03-08T09:19:00.602" v="382" actId="14100"/>
        <pc:sldMkLst>
          <pc:docMk/>
          <pc:sldMk cId="1380390497" sldId="3802"/>
        </pc:sldMkLst>
        <pc:picChg chg="add mod">
          <ac:chgData name="Jeremy Clifton" userId="S::wec@woodfordec.onmicrosoft.com::b7121016-a606-4e59-9b8c-d8cabdc242a8" providerId="AD" clId="Web-{9227068C-1BF7-83B3-680D-7D889DA2EE9A}" dt="2026-03-08T09:19:00.602" v="382" actId="14100"/>
          <ac:picMkLst>
            <pc:docMk/>
            <pc:sldMk cId="1380390497" sldId="3802"/>
            <ac:picMk id="4" creationId="{E280F9D0-BA81-FA50-64E1-514FA8386893}"/>
          </ac:picMkLst>
        </pc:picChg>
      </pc:sldChg>
      <pc:sldChg chg="addSp delSp modSp ord">
        <pc:chgData name="Jeremy Clifton" userId="S::wec@woodfordec.onmicrosoft.com::b7121016-a606-4e59-9b8c-d8cabdc242a8" providerId="AD" clId="Web-{9227068C-1BF7-83B3-680D-7D889DA2EE9A}" dt="2026-03-08T08:42:11.992" v="200" actId="20577"/>
        <pc:sldMkLst>
          <pc:docMk/>
          <pc:sldMk cId="1829457716" sldId="3830"/>
        </pc:sldMkLst>
        <pc:spChg chg="mod">
          <ac:chgData name="Jeremy Clifton" userId="S::wec@woodfordec.onmicrosoft.com::b7121016-a606-4e59-9b8c-d8cabdc242a8" providerId="AD" clId="Web-{9227068C-1BF7-83B3-680D-7D889DA2EE9A}" dt="2026-03-08T08:42:11.992" v="200" actId="20577"/>
          <ac:spMkLst>
            <pc:docMk/>
            <pc:sldMk cId="1829457716" sldId="3830"/>
            <ac:spMk id="3" creationId="{E8253D1F-71FE-9B63-B73E-2E1D14D3FCCD}"/>
          </ac:spMkLst>
        </pc:spChg>
        <pc:picChg chg="add mod">
          <ac:chgData name="Jeremy Clifton" userId="S::wec@woodfordec.onmicrosoft.com::b7121016-a606-4e59-9b8c-d8cabdc242a8" providerId="AD" clId="Web-{9227068C-1BF7-83B3-680D-7D889DA2EE9A}" dt="2026-03-08T08:39:06.169" v="125" actId="1076"/>
          <ac:picMkLst>
            <pc:docMk/>
            <pc:sldMk cId="1829457716" sldId="3830"/>
            <ac:picMk id="5" creationId="{F1D7DFF6-FD30-C9BF-48D8-C5FB1EA70255}"/>
          </ac:picMkLst>
        </pc:picChg>
      </pc:sldChg>
      <pc:sldChg chg="addSp modSp">
        <pc:chgData name="Jeremy Clifton" userId="S::wec@woodfordec.onmicrosoft.com::b7121016-a606-4e59-9b8c-d8cabdc242a8" providerId="AD" clId="Web-{9227068C-1BF7-83B3-680D-7D889DA2EE9A}" dt="2026-03-08T09:18:17.460" v="378"/>
        <pc:sldMkLst>
          <pc:docMk/>
          <pc:sldMk cId="1773852973" sldId="3860"/>
        </pc:sldMkLst>
        <pc:picChg chg="add mod">
          <ac:chgData name="Jeremy Clifton" userId="S::wec@woodfordec.onmicrosoft.com::b7121016-a606-4e59-9b8c-d8cabdc242a8" providerId="AD" clId="Web-{9227068C-1BF7-83B3-680D-7D889DA2EE9A}" dt="2026-03-08T09:18:17.460" v="378"/>
          <ac:picMkLst>
            <pc:docMk/>
            <pc:sldMk cId="1773852973" sldId="3860"/>
            <ac:picMk id="4" creationId="{419256BD-EA1F-BB9F-7F50-12544A1219EB}"/>
          </ac:picMkLst>
        </pc:picChg>
      </pc:sldChg>
      <pc:sldChg chg="addSp modSp">
        <pc:chgData name="Jeremy Clifton" userId="S::wec@woodfordec.onmicrosoft.com::b7121016-a606-4e59-9b8c-d8cabdc242a8" providerId="AD" clId="Web-{9227068C-1BF7-83B3-680D-7D889DA2EE9A}" dt="2026-03-08T09:14:56.821" v="377" actId="1076"/>
        <pc:sldMkLst>
          <pc:docMk/>
          <pc:sldMk cId="1746614222" sldId="3861"/>
        </pc:sldMkLst>
        <pc:spChg chg="add mod">
          <ac:chgData name="Jeremy Clifton" userId="S::wec@woodfordec.onmicrosoft.com::b7121016-a606-4e59-9b8c-d8cabdc242a8" providerId="AD" clId="Web-{9227068C-1BF7-83B3-680D-7D889DA2EE9A}" dt="2026-03-08T09:14:56.821" v="377" actId="1076"/>
          <ac:spMkLst>
            <pc:docMk/>
            <pc:sldMk cId="1746614222" sldId="3861"/>
            <ac:spMk id="6" creationId="{D7BD5A10-F862-208C-94F1-E04B40113A69}"/>
          </ac:spMkLst>
        </pc:spChg>
        <pc:picChg chg="add mod">
          <ac:chgData name="Jeremy Clifton" userId="S::wec@woodfordec.onmicrosoft.com::b7121016-a606-4e59-9b8c-d8cabdc242a8" providerId="AD" clId="Web-{9227068C-1BF7-83B3-680D-7D889DA2EE9A}" dt="2026-03-08T09:14:09.740" v="359" actId="1076"/>
          <ac:picMkLst>
            <pc:docMk/>
            <pc:sldMk cId="1746614222" sldId="3861"/>
            <ac:picMk id="4" creationId="{5938169C-9340-610F-D7B6-3D220524F0CA}"/>
          </ac:picMkLst>
        </pc:picChg>
      </pc:sldChg>
      <pc:sldChg chg="addSp delSp modSp">
        <pc:chgData name="Jeremy Clifton" userId="S::wec@woodfordec.onmicrosoft.com::b7121016-a606-4e59-9b8c-d8cabdc242a8" providerId="AD" clId="Web-{9227068C-1BF7-83B3-680D-7D889DA2EE9A}" dt="2026-03-08T09:02:30.057" v="333" actId="1076"/>
        <pc:sldMkLst>
          <pc:docMk/>
          <pc:sldMk cId="893667926" sldId="3862"/>
        </pc:sldMkLst>
        <pc:picChg chg="add mod">
          <ac:chgData name="Jeremy Clifton" userId="S::wec@woodfordec.onmicrosoft.com::b7121016-a606-4e59-9b8c-d8cabdc242a8" providerId="AD" clId="Web-{9227068C-1BF7-83B3-680D-7D889DA2EE9A}" dt="2026-03-08T09:02:30.057" v="333" actId="1076"/>
          <ac:picMkLst>
            <pc:docMk/>
            <pc:sldMk cId="893667926" sldId="3862"/>
            <ac:picMk id="6" creationId="{E7F9B6E0-BFD4-DDBD-25C1-23E5EA5C3EAE}"/>
          </ac:picMkLst>
        </pc:picChg>
      </pc:sldChg>
      <pc:sldChg chg="addSp modSp">
        <pc:chgData name="Jeremy Clifton" userId="S::wec@woodfordec.onmicrosoft.com::b7121016-a606-4e59-9b8c-d8cabdc242a8" providerId="AD" clId="Web-{9227068C-1BF7-83B3-680D-7D889DA2EE9A}" dt="2026-03-08T08:49:09.394" v="273" actId="1076"/>
        <pc:sldMkLst>
          <pc:docMk/>
          <pc:sldMk cId="4152224133" sldId="3864"/>
        </pc:sldMkLst>
        <pc:picChg chg="add mod modCrop">
          <ac:chgData name="Jeremy Clifton" userId="S::wec@woodfordec.onmicrosoft.com::b7121016-a606-4e59-9b8c-d8cabdc242a8" providerId="AD" clId="Web-{9227068C-1BF7-83B3-680D-7D889DA2EE9A}" dt="2026-03-08T08:49:09.394" v="273" actId="1076"/>
          <ac:picMkLst>
            <pc:docMk/>
            <pc:sldMk cId="4152224133" sldId="3864"/>
            <ac:picMk id="4" creationId="{6562F14A-F61D-D652-DADB-D0D132984368}"/>
          </ac:picMkLst>
        </pc:picChg>
        <pc:picChg chg="add mod">
          <ac:chgData name="Jeremy Clifton" userId="S::wec@woodfordec.onmicrosoft.com::b7121016-a606-4e59-9b8c-d8cabdc242a8" providerId="AD" clId="Web-{9227068C-1BF7-83B3-680D-7D889DA2EE9A}" dt="2026-03-08T08:49:03.878" v="270" actId="1076"/>
          <ac:picMkLst>
            <pc:docMk/>
            <pc:sldMk cId="4152224133" sldId="3864"/>
            <ac:picMk id="5" creationId="{4E7C2534-FA8D-2D48-7F10-DCEC92A4CFCF}"/>
          </ac:picMkLst>
        </pc:picChg>
      </pc:sldChg>
      <pc:sldChg chg="addSp modSp">
        <pc:chgData name="Jeremy Clifton" userId="S::wec@woodfordec.onmicrosoft.com::b7121016-a606-4e59-9b8c-d8cabdc242a8" providerId="AD" clId="Web-{9227068C-1BF7-83B3-680D-7D889DA2EE9A}" dt="2026-03-08T08:48:02.940" v="263" actId="14100"/>
        <pc:sldMkLst>
          <pc:docMk/>
          <pc:sldMk cId="1676749101" sldId="3865"/>
        </pc:sldMkLst>
        <pc:picChg chg="add mod">
          <ac:chgData name="Jeremy Clifton" userId="S::wec@woodfordec.onmicrosoft.com::b7121016-a606-4e59-9b8c-d8cabdc242a8" providerId="AD" clId="Web-{9227068C-1BF7-83B3-680D-7D889DA2EE9A}" dt="2026-03-08T08:48:02.940" v="263" actId="14100"/>
          <ac:picMkLst>
            <pc:docMk/>
            <pc:sldMk cId="1676749101" sldId="3865"/>
            <ac:picMk id="4" creationId="{5F3DF7E3-D87B-621D-78FE-EAFBE6629B7D}"/>
          </ac:picMkLst>
        </pc:picChg>
      </pc:sldChg>
      <pc:sldChg chg="addSp modSp">
        <pc:chgData name="Jeremy Clifton" userId="S::wec@woodfordec.onmicrosoft.com::b7121016-a606-4e59-9b8c-d8cabdc242a8" providerId="AD" clId="Web-{9227068C-1BF7-83B3-680D-7D889DA2EE9A}" dt="2026-03-08T08:26:00.625" v="7"/>
        <pc:sldMkLst>
          <pc:docMk/>
          <pc:sldMk cId="2226367910" sldId="3866"/>
        </pc:sldMkLst>
        <pc:picChg chg="add mod">
          <ac:chgData name="Jeremy Clifton" userId="S::wec@woodfordec.onmicrosoft.com::b7121016-a606-4e59-9b8c-d8cabdc242a8" providerId="AD" clId="Web-{9227068C-1BF7-83B3-680D-7D889DA2EE9A}" dt="2026-03-08T08:26:00.625" v="7"/>
          <ac:picMkLst>
            <pc:docMk/>
            <pc:sldMk cId="2226367910" sldId="3866"/>
            <ac:picMk id="4" creationId="{BF8855D0-5CDE-ADB2-AF77-26480F377663}"/>
          </ac:picMkLst>
        </pc:picChg>
      </pc:sldChg>
      <pc:sldChg chg="modSp add replId">
        <pc:chgData name="Jeremy Clifton" userId="S::wec@woodfordec.onmicrosoft.com::b7121016-a606-4e59-9b8c-d8cabdc242a8" providerId="AD" clId="Web-{9227068C-1BF7-83B3-680D-7D889DA2EE9A}" dt="2026-03-08T08:41:45.960" v="184" actId="20577"/>
        <pc:sldMkLst>
          <pc:docMk/>
          <pc:sldMk cId="1224323850" sldId="3867"/>
        </pc:sldMkLst>
        <pc:spChg chg="mod">
          <ac:chgData name="Jeremy Clifton" userId="S::wec@woodfordec.onmicrosoft.com::b7121016-a606-4e59-9b8c-d8cabdc242a8" providerId="AD" clId="Web-{9227068C-1BF7-83B3-680D-7D889DA2EE9A}" dt="2026-03-08T08:41:45.960" v="184" actId="20577"/>
          <ac:spMkLst>
            <pc:docMk/>
            <pc:sldMk cId="1224323850" sldId="3867"/>
            <ac:spMk id="3" creationId="{2871C7FB-CC91-0BBD-0C5F-138612FCB070}"/>
          </ac:spMkLst>
        </pc:spChg>
      </pc:sldChg>
      <pc:sldChg chg="modSp add replId">
        <pc:chgData name="Jeremy Clifton" userId="S::wec@woodfordec.onmicrosoft.com::b7121016-a606-4e59-9b8c-d8cabdc242a8" providerId="AD" clId="Web-{9227068C-1BF7-83B3-680D-7D889DA2EE9A}" dt="2026-03-08T08:41:55.116" v="187" actId="20577"/>
        <pc:sldMkLst>
          <pc:docMk/>
          <pc:sldMk cId="1347898866" sldId="3868"/>
        </pc:sldMkLst>
        <pc:spChg chg="mod">
          <ac:chgData name="Jeremy Clifton" userId="S::wec@woodfordec.onmicrosoft.com::b7121016-a606-4e59-9b8c-d8cabdc242a8" providerId="AD" clId="Web-{9227068C-1BF7-83B3-680D-7D889DA2EE9A}" dt="2026-03-08T08:41:55.116" v="187" actId="20577"/>
          <ac:spMkLst>
            <pc:docMk/>
            <pc:sldMk cId="1347898866" sldId="3868"/>
            <ac:spMk id="3" creationId="{8A25B491-2901-1480-8926-34F3423241C3}"/>
          </ac:spMkLst>
        </pc:spChg>
      </pc:sldChg>
      <pc:sldChg chg="modSp add replId">
        <pc:chgData name="Jeremy Clifton" userId="S::wec@woodfordec.onmicrosoft.com::b7121016-a606-4e59-9b8c-d8cabdc242a8" providerId="AD" clId="Web-{9227068C-1BF7-83B3-680D-7D889DA2EE9A}" dt="2026-03-08T08:41:58.523" v="190" actId="20577"/>
        <pc:sldMkLst>
          <pc:docMk/>
          <pc:sldMk cId="293866547" sldId="3869"/>
        </pc:sldMkLst>
        <pc:spChg chg="mod">
          <ac:chgData name="Jeremy Clifton" userId="S::wec@woodfordec.onmicrosoft.com::b7121016-a606-4e59-9b8c-d8cabdc242a8" providerId="AD" clId="Web-{9227068C-1BF7-83B3-680D-7D889DA2EE9A}" dt="2026-03-08T08:41:58.523" v="190" actId="20577"/>
          <ac:spMkLst>
            <pc:docMk/>
            <pc:sldMk cId="293866547" sldId="3869"/>
            <ac:spMk id="3" creationId="{75F9F05F-B858-6BF3-9A23-A4EF9B4A6D59}"/>
          </ac:spMkLst>
        </pc:spChg>
      </pc:sldChg>
      <pc:sldChg chg="modSp add replId">
        <pc:chgData name="Jeremy Clifton" userId="S::wec@woodfordec.onmicrosoft.com::b7121016-a606-4e59-9b8c-d8cabdc242a8" providerId="AD" clId="Web-{9227068C-1BF7-83B3-680D-7D889DA2EE9A}" dt="2026-03-08T08:42:05.117" v="195" actId="20577"/>
        <pc:sldMkLst>
          <pc:docMk/>
          <pc:sldMk cId="1149727343" sldId="3870"/>
        </pc:sldMkLst>
        <pc:spChg chg="mod">
          <ac:chgData name="Jeremy Clifton" userId="S::wec@woodfordec.onmicrosoft.com::b7121016-a606-4e59-9b8c-d8cabdc242a8" providerId="AD" clId="Web-{9227068C-1BF7-83B3-680D-7D889DA2EE9A}" dt="2026-03-08T08:42:05.117" v="195" actId="20577"/>
          <ac:spMkLst>
            <pc:docMk/>
            <pc:sldMk cId="1149727343" sldId="3870"/>
            <ac:spMk id="3" creationId="{37C3652C-DA05-695F-0370-993C5AF5DDE0}"/>
          </ac:spMkLst>
        </pc:spChg>
      </pc:sldChg>
      <pc:sldChg chg="addSp delSp modSp add replId">
        <pc:chgData name="Jeremy Clifton" userId="S::wec@woodfordec.onmicrosoft.com::b7121016-a606-4e59-9b8c-d8cabdc242a8" providerId="AD" clId="Web-{9227068C-1BF7-83B3-680D-7D889DA2EE9A}" dt="2026-03-08T08:43:14.604" v="219" actId="1076"/>
        <pc:sldMkLst>
          <pc:docMk/>
          <pc:sldMk cId="3269058708" sldId="3871"/>
        </pc:sldMkLst>
        <pc:spChg chg="mod">
          <ac:chgData name="Jeremy Clifton" userId="S::wec@woodfordec.onmicrosoft.com::b7121016-a606-4e59-9b8c-d8cabdc242a8" providerId="AD" clId="Web-{9227068C-1BF7-83B3-680D-7D889DA2EE9A}" dt="2026-03-08T08:42:59.463" v="212" actId="20577"/>
          <ac:spMkLst>
            <pc:docMk/>
            <pc:sldMk cId="3269058708" sldId="3871"/>
            <ac:spMk id="3" creationId="{F830B698-7F16-98C6-908B-25651B3F070B}"/>
          </ac:spMkLst>
        </pc:spChg>
        <pc:picChg chg="add mod">
          <ac:chgData name="Jeremy Clifton" userId="S::wec@woodfordec.onmicrosoft.com::b7121016-a606-4e59-9b8c-d8cabdc242a8" providerId="AD" clId="Web-{9227068C-1BF7-83B3-680D-7D889DA2EE9A}" dt="2026-03-08T08:43:13.057" v="218" actId="1076"/>
          <ac:picMkLst>
            <pc:docMk/>
            <pc:sldMk cId="3269058708" sldId="3871"/>
            <ac:picMk id="4" creationId="{EFEEF326-E220-6B39-F40D-11C16DB25857}"/>
          </ac:picMkLst>
        </pc:picChg>
        <pc:picChg chg="add mod">
          <ac:chgData name="Jeremy Clifton" userId="S::wec@woodfordec.onmicrosoft.com::b7121016-a606-4e59-9b8c-d8cabdc242a8" providerId="AD" clId="Web-{9227068C-1BF7-83B3-680D-7D889DA2EE9A}" dt="2026-03-08T08:43:14.604" v="219" actId="1076"/>
          <ac:picMkLst>
            <pc:docMk/>
            <pc:sldMk cId="3269058708" sldId="3871"/>
            <ac:picMk id="6" creationId="{8D439965-E925-8361-A892-52408EC16A0C}"/>
          </ac:picMkLst>
        </pc:picChg>
      </pc:sldChg>
      <pc:sldChg chg="addSp delSp modSp add ord replId">
        <pc:chgData name="Jeremy Clifton" userId="S::wec@woodfordec.onmicrosoft.com::b7121016-a606-4e59-9b8c-d8cabdc242a8" providerId="AD" clId="Web-{9227068C-1BF7-83B3-680D-7D889DA2EE9A}" dt="2026-03-08T08:46:43.563" v="260" actId="14100"/>
        <pc:sldMkLst>
          <pc:docMk/>
          <pc:sldMk cId="2034475006" sldId="3872"/>
        </pc:sldMkLst>
        <pc:spChg chg="mod">
          <ac:chgData name="Jeremy Clifton" userId="S::wec@woodfordec.onmicrosoft.com::b7121016-a606-4e59-9b8c-d8cabdc242a8" providerId="AD" clId="Web-{9227068C-1BF7-83B3-680D-7D889DA2EE9A}" dt="2026-03-08T08:45:10.858" v="253" actId="20577"/>
          <ac:spMkLst>
            <pc:docMk/>
            <pc:sldMk cId="2034475006" sldId="3872"/>
            <ac:spMk id="3" creationId="{51ED861A-4370-5002-84CA-E4FC3D18E399}"/>
          </ac:spMkLst>
        </pc:spChg>
        <pc:picChg chg="add mod modCrop">
          <ac:chgData name="Jeremy Clifton" userId="S::wec@woodfordec.onmicrosoft.com::b7121016-a606-4e59-9b8c-d8cabdc242a8" providerId="AD" clId="Web-{9227068C-1BF7-83B3-680D-7D889DA2EE9A}" dt="2026-03-08T08:46:43.563" v="260" actId="14100"/>
          <ac:picMkLst>
            <pc:docMk/>
            <pc:sldMk cId="2034475006" sldId="3872"/>
            <ac:picMk id="2" creationId="{D62209C4-7901-B83A-0817-4CC027A2FA9B}"/>
          </ac:picMkLst>
        </pc:picChg>
      </pc:sldChg>
      <pc:sldChg chg="modSp add ord replId">
        <pc:chgData name="Jeremy Clifton" userId="S::wec@woodfordec.onmicrosoft.com::b7121016-a606-4e59-9b8c-d8cabdc242a8" providerId="AD" clId="Web-{9227068C-1BF7-83B3-680D-7D889DA2EE9A}" dt="2026-03-08T09:14:24.647" v="361" actId="20577"/>
        <pc:sldMkLst>
          <pc:docMk/>
          <pc:sldMk cId="1601444339" sldId="3873"/>
        </pc:sldMkLst>
        <pc:spChg chg="mod">
          <ac:chgData name="Jeremy Clifton" userId="S::wec@woodfordec.onmicrosoft.com::b7121016-a606-4e59-9b8c-d8cabdc242a8" providerId="AD" clId="Web-{9227068C-1BF7-83B3-680D-7D889DA2EE9A}" dt="2026-03-08T09:14:24.647" v="361" actId="20577"/>
          <ac:spMkLst>
            <pc:docMk/>
            <pc:sldMk cId="1601444339" sldId="3873"/>
            <ac:spMk id="3" creationId="{26606C2D-5780-DEA9-F974-15DFDD23C4E3}"/>
          </ac:spMkLst>
        </pc:spChg>
      </pc:sldChg>
      <pc:sldChg chg="add ord replId">
        <pc:chgData name="Jeremy Clifton" userId="S::wec@woodfordec.onmicrosoft.com::b7121016-a606-4e59-9b8c-d8cabdc242a8" providerId="AD" clId="Web-{9227068C-1BF7-83B3-680D-7D889DA2EE9A}" dt="2026-03-08T08:57:07.582" v="315"/>
        <pc:sldMkLst>
          <pc:docMk/>
          <pc:sldMk cId="1966595076" sldId="3874"/>
        </pc:sldMkLst>
      </pc:sldChg>
      <pc:sldChg chg="addSp delSp modSp add replId">
        <pc:chgData name="Jeremy Clifton" userId="S::wec@woodfordec.onmicrosoft.com::b7121016-a606-4e59-9b8c-d8cabdc242a8" providerId="AD" clId="Web-{9227068C-1BF7-83B3-680D-7D889DA2EE9A}" dt="2026-03-08T09:00:57.086" v="322" actId="1076"/>
        <pc:sldMkLst>
          <pc:docMk/>
          <pc:sldMk cId="120082651" sldId="3875"/>
        </pc:sldMkLst>
        <pc:picChg chg="add mod">
          <ac:chgData name="Jeremy Clifton" userId="S::wec@woodfordec.onmicrosoft.com::b7121016-a606-4e59-9b8c-d8cabdc242a8" providerId="AD" clId="Web-{9227068C-1BF7-83B3-680D-7D889DA2EE9A}" dt="2026-03-08T09:00:57.086" v="322" actId="1076"/>
          <ac:picMkLst>
            <pc:docMk/>
            <pc:sldMk cId="120082651" sldId="3875"/>
            <ac:picMk id="2" creationId="{0C125240-2759-D5FC-390E-AFDF6004B68D}"/>
          </ac:picMkLst>
        </pc:picChg>
      </pc:sldChg>
      <pc:sldChg chg="addSp modSp add replId">
        <pc:chgData name="Jeremy Clifton" userId="S::wec@woodfordec.onmicrosoft.com::b7121016-a606-4e59-9b8c-d8cabdc242a8" providerId="AD" clId="Web-{9227068C-1BF7-83B3-680D-7D889DA2EE9A}" dt="2026-03-08T09:05:26.050" v="351" actId="1076"/>
        <pc:sldMkLst>
          <pc:docMk/>
          <pc:sldMk cId="962772341" sldId="3876"/>
        </pc:sldMkLst>
        <pc:picChg chg="add mod modCrop">
          <ac:chgData name="Jeremy Clifton" userId="S::wec@woodfordec.onmicrosoft.com::b7121016-a606-4e59-9b8c-d8cabdc242a8" providerId="AD" clId="Web-{9227068C-1BF7-83B3-680D-7D889DA2EE9A}" dt="2026-03-08T09:05:25.300" v="350" actId="1076"/>
          <ac:picMkLst>
            <pc:docMk/>
            <pc:sldMk cId="962772341" sldId="3876"/>
            <ac:picMk id="4" creationId="{E8F35C13-13E8-5940-91CE-6E0E7315E6F6}"/>
          </ac:picMkLst>
        </pc:picChg>
        <pc:picChg chg="mod modCrop">
          <ac:chgData name="Jeremy Clifton" userId="S::wec@woodfordec.onmicrosoft.com::b7121016-a606-4e59-9b8c-d8cabdc242a8" providerId="AD" clId="Web-{9227068C-1BF7-83B3-680D-7D889DA2EE9A}" dt="2026-03-08T09:05:26.050" v="351" actId="1076"/>
          <ac:picMkLst>
            <pc:docMk/>
            <pc:sldMk cId="962772341" sldId="3876"/>
            <ac:picMk id="6" creationId="{1B1419DB-6139-BB4F-E3AA-ABF399009765}"/>
          </ac:picMkLst>
        </pc:picChg>
      </pc:sldChg>
      <pc:sldChg chg="add ord replId">
        <pc:chgData name="Jeremy Clifton" userId="S::wec@woodfordec.onmicrosoft.com::b7121016-a606-4e59-9b8c-d8cabdc242a8" providerId="AD" clId="Web-{9227068C-1BF7-83B3-680D-7D889DA2EE9A}" dt="2026-03-08T09:09:37.509" v="353"/>
        <pc:sldMkLst>
          <pc:docMk/>
          <pc:sldMk cId="3003757921" sldId="3877"/>
        </pc:sldMkLst>
      </pc:sldChg>
      <pc:sldChg chg="add replId">
        <pc:chgData name="Jeremy Clifton" userId="S::wec@woodfordec.onmicrosoft.com::b7121016-a606-4e59-9b8c-d8cabdc242a8" providerId="AD" clId="Web-{9227068C-1BF7-83B3-680D-7D889DA2EE9A}" dt="2026-03-08T09:25:34.551" v="388"/>
        <pc:sldMkLst>
          <pc:docMk/>
          <pc:sldMk cId="655225182" sldId="3878"/>
        </pc:sldMkLst>
      </pc:sldChg>
      <pc:sldChg chg="addSp modSp add replId">
        <pc:chgData name="Jeremy Clifton" userId="S::wec@woodfordec.onmicrosoft.com::b7121016-a606-4e59-9b8c-d8cabdc242a8" providerId="AD" clId="Web-{9227068C-1BF7-83B3-680D-7D889DA2EE9A}" dt="2026-03-08T09:27:08.067" v="390"/>
        <pc:sldMkLst>
          <pc:docMk/>
          <pc:sldMk cId="541350981" sldId="3879"/>
        </pc:sldMkLst>
        <pc:picChg chg="add mod">
          <ac:chgData name="Jeremy Clifton" userId="S::wec@woodfordec.onmicrosoft.com::b7121016-a606-4e59-9b8c-d8cabdc242a8" providerId="AD" clId="Web-{9227068C-1BF7-83B3-680D-7D889DA2EE9A}" dt="2026-03-08T09:27:08.067" v="390"/>
          <ac:picMkLst>
            <pc:docMk/>
            <pc:sldMk cId="541350981" sldId="3879"/>
            <ac:picMk id="4" creationId="{72E90AF7-A75F-3025-63EB-4E6DACF2B7FF}"/>
          </ac:picMkLst>
        </pc:picChg>
      </pc:sldChg>
      <pc:sldChg chg="addSp modSp add ord replId">
        <pc:chgData name="Jeremy Clifton" userId="S::wec@woodfordec.onmicrosoft.com::b7121016-a606-4e59-9b8c-d8cabdc242a8" providerId="AD" clId="Web-{9227068C-1BF7-83B3-680D-7D889DA2EE9A}" dt="2026-03-08T09:28:28.942" v="394"/>
        <pc:sldMkLst>
          <pc:docMk/>
          <pc:sldMk cId="425652823" sldId="3880"/>
        </pc:sldMkLst>
        <pc:picChg chg="add mod">
          <ac:chgData name="Jeremy Clifton" userId="S::wec@woodfordec.onmicrosoft.com::b7121016-a606-4e59-9b8c-d8cabdc242a8" providerId="AD" clId="Web-{9227068C-1BF7-83B3-680D-7D889DA2EE9A}" dt="2026-03-08T09:28:22.582" v="392"/>
          <ac:picMkLst>
            <pc:docMk/>
            <pc:sldMk cId="425652823" sldId="3880"/>
            <ac:picMk id="4" creationId="{D9B68854-BA5B-B417-57EA-D48572C437F5}"/>
          </ac:picMkLst>
        </pc:picChg>
      </pc:sldChg>
      <pc:sldChg chg="addSp modSp add replId">
        <pc:chgData name="Jeremy Clifton" userId="S::wec@woodfordec.onmicrosoft.com::b7121016-a606-4e59-9b8c-d8cabdc242a8" providerId="AD" clId="Web-{9227068C-1BF7-83B3-680D-7D889DA2EE9A}" dt="2026-03-08T09:28:53.817" v="395"/>
        <pc:sldMkLst>
          <pc:docMk/>
          <pc:sldMk cId="896429989" sldId="3881"/>
        </pc:sldMkLst>
        <pc:picChg chg="add mod">
          <ac:chgData name="Jeremy Clifton" userId="S::wec@woodfordec.onmicrosoft.com::b7121016-a606-4e59-9b8c-d8cabdc242a8" providerId="AD" clId="Web-{9227068C-1BF7-83B3-680D-7D889DA2EE9A}" dt="2026-03-08T09:28:53.817" v="395"/>
          <ac:picMkLst>
            <pc:docMk/>
            <pc:sldMk cId="896429989" sldId="3881"/>
            <ac:picMk id="4" creationId="{AFF10E69-7EB9-5DE5-3FF8-AE0CCF2A4474}"/>
          </ac:picMkLst>
        </pc:picChg>
      </pc:sldChg>
      <pc:sldChg chg="addSp delSp modSp add replId">
        <pc:chgData name="Jeremy Clifton" userId="S::wec@woodfordec.onmicrosoft.com::b7121016-a606-4e59-9b8c-d8cabdc242a8" providerId="AD" clId="Web-{9227068C-1BF7-83B3-680D-7D889DA2EE9A}" dt="2026-03-08T09:30:17.942" v="403" actId="1076"/>
        <pc:sldMkLst>
          <pc:docMk/>
          <pc:sldMk cId="2180715558" sldId="3882"/>
        </pc:sldMkLst>
        <pc:picChg chg="add mod">
          <ac:chgData name="Jeremy Clifton" userId="S::wec@woodfordec.onmicrosoft.com::b7121016-a606-4e59-9b8c-d8cabdc242a8" providerId="AD" clId="Web-{9227068C-1BF7-83B3-680D-7D889DA2EE9A}" dt="2026-03-08T09:30:17.942" v="403" actId="1076"/>
          <ac:picMkLst>
            <pc:docMk/>
            <pc:sldMk cId="2180715558" sldId="3882"/>
            <ac:picMk id="5" creationId="{4264FD4D-0756-5A83-EEB1-B90F5390C687}"/>
          </ac:picMkLst>
        </pc:picChg>
        <pc:picChg chg="add mod">
          <ac:chgData name="Jeremy Clifton" userId="S::wec@woodfordec.onmicrosoft.com::b7121016-a606-4e59-9b8c-d8cabdc242a8" providerId="AD" clId="Web-{9227068C-1BF7-83B3-680D-7D889DA2EE9A}" dt="2026-03-08T09:30:02.035" v="401" actId="1076"/>
          <ac:picMkLst>
            <pc:docMk/>
            <pc:sldMk cId="2180715558" sldId="3882"/>
            <ac:picMk id="6" creationId="{2485FC6F-1E5A-6AA1-16EC-E4A5EE3430B8}"/>
          </ac:picMkLst>
        </pc:picChg>
      </pc:sldChg>
    </pc:docChg>
  </pc:docChgLst>
  <pc:docChgLst>
    <pc:chgData name="Jeremy Clifton" userId="S::wec@woodfordec.onmicrosoft.com::b7121016-a606-4e59-9b8c-d8cabdc242a8" providerId="AD" clId="Web-{056245D1-DDF5-B581-8BE3-A9495293EC67}"/>
    <pc:docChg chg="addSld delSld modSld sldOrd">
      <pc:chgData name="Jeremy Clifton" userId="S::wec@woodfordec.onmicrosoft.com::b7121016-a606-4e59-9b8c-d8cabdc242a8" providerId="AD" clId="Web-{056245D1-DDF5-B581-8BE3-A9495293EC67}" dt="2026-03-08T07:48:46.488" v="173"/>
      <pc:docMkLst>
        <pc:docMk/>
      </pc:docMkLst>
      <pc:sldChg chg="add replId">
        <pc:chgData name="Jeremy Clifton" userId="S::wec@woodfordec.onmicrosoft.com::b7121016-a606-4e59-9b8c-d8cabdc242a8" providerId="AD" clId="Web-{056245D1-DDF5-B581-8BE3-A9495293EC67}" dt="2026-03-08T07:46:45.813" v="158"/>
        <pc:sldMkLst>
          <pc:docMk/>
          <pc:sldMk cId="1773852973" sldId="3860"/>
        </pc:sldMkLst>
      </pc:sldChg>
      <pc:sldChg chg="add replId">
        <pc:chgData name="Jeremy Clifton" userId="S::wec@woodfordec.onmicrosoft.com::b7121016-a606-4e59-9b8c-d8cabdc242a8" providerId="AD" clId="Web-{056245D1-DDF5-B581-8BE3-A9495293EC67}" dt="2026-03-08T07:46:52.281" v="159"/>
        <pc:sldMkLst>
          <pc:docMk/>
          <pc:sldMk cId="1746614222" sldId="3861"/>
        </pc:sldMkLst>
      </pc:sldChg>
      <pc:sldChg chg="add replId">
        <pc:chgData name="Jeremy Clifton" userId="S::wec@woodfordec.onmicrosoft.com::b7121016-a606-4e59-9b8c-d8cabdc242a8" providerId="AD" clId="Web-{056245D1-DDF5-B581-8BE3-A9495293EC67}" dt="2026-03-08T07:46:52.719" v="160"/>
        <pc:sldMkLst>
          <pc:docMk/>
          <pc:sldMk cId="893667926" sldId="3862"/>
        </pc:sldMkLst>
      </pc:sldChg>
      <pc:sldChg chg="add replId">
        <pc:chgData name="Jeremy Clifton" userId="S::wec@woodfordec.onmicrosoft.com::b7121016-a606-4e59-9b8c-d8cabdc242a8" providerId="AD" clId="Web-{056245D1-DDF5-B581-8BE3-A9495293EC67}" dt="2026-03-08T07:46:53.703" v="162"/>
        <pc:sldMkLst>
          <pc:docMk/>
          <pc:sldMk cId="4152224133" sldId="3864"/>
        </pc:sldMkLst>
      </pc:sldChg>
      <pc:sldChg chg="add replId">
        <pc:chgData name="Jeremy Clifton" userId="S::wec@woodfordec.onmicrosoft.com::b7121016-a606-4e59-9b8c-d8cabdc242a8" providerId="AD" clId="Web-{056245D1-DDF5-B581-8BE3-A9495293EC67}" dt="2026-03-08T07:46:54.172" v="163"/>
        <pc:sldMkLst>
          <pc:docMk/>
          <pc:sldMk cId="1676749101" sldId="3865"/>
        </pc:sldMkLst>
      </pc:sldChg>
      <pc:sldChg chg="add replId">
        <pc:chgData name="Jeremy Clifton" userId="S::wec@woodfordec.onmicrosoft.com::b7121016-a606-4e59-9b8c-d8cabdc242a8" providerId="AD" clId="Web-{056245D1-DDF5-B581-8BE3-A9495293EC67}" dt="2026-03-08T07:47:00.766" v="164"/>
        <pc:sldMkLst>
          <pc:docMk/>
          <pc:sldMk cId="2226367910" sldId="3866"/>
        </pc:sldMkLst>
      </pc:sldChg>
    </pc:docChg>
  </pc:docChgLst>
  <pc:docChgLst>
    <pc:chgData name="Jeremy Clifton" userId="S::wec@woodfordec.onmicrosoft.com::b7121016-a606-4e59-9b8c-d8cabdc242a8" providerId="AD" clId="Web-{A3971ADD-FD8E-98E8-6940-0C877812A1A4}"/>
    <pc:docChg chg="addSld delSld modSld sldOrd">
      <pc:chgData name="Jeremy Clifton" userId="S::wec@woodfordec.onmicrosoft.com::b7121016-a606-4e59-9b8c-d8cabdc242a8" providerId="AD" clId="Web-{A3971ADD-FD8E-98E8-6940-0C877812A1A4}" dt="2026-02-15T07:40:26.298" v="386" actId="1076"/>
      <pc:docMkLst>
        <pc:docMk/>
      </pc:docMkLst>
      <pc:sldChg chg="add replId">
        <pc:chgData name="Jeremy Clifton" userId="S::wec@woodfordec.onmicrosoft.com::b7121016-a606-4e59-9b8c-d8cabdc242a8" providerId="AD" clId="Web-{A3971ADD-FD8E-98E8-6940-0C877812A1A4}" dt="2026-02-15T07:04:41.043" v="31"/>
        <pc:sldMkLst>
          <pc:docMk/>
          <pc:sldMk cId="1380390497" sldId="3802"/>
        </pc:sldMkLst>
      </pc:sldChg>
      <pc:sldChg chg="add replId">
        <pc:chgData name="Jeremy Clifton" userId="S::wec@woodfordec.onmicrosoft.com::b7121016-a606-4e59-9b8c-d8cabdc242a8" providerId="AD" clId="Web-{A3971ADD-FD8E-98E8-6940-0C877812A1A4}" dt="2026-02-15T07:04:42.652" v="33"/>
        <pc:sldMkLst>
          <pc:docMk/>
          <pc:sldMk cId="1882414342" sldId="3803"/>
        </pc:sldMkLst>
      </pc:sldChg>
    </pc:docChg>
  </pc:docChgLst>
  <pc:docChgLst>
    <pc:chgData name="Jeremy Clifton" userId="S::wec@woodfordec.onmicrosoft.com::b7121016-a606-4e59-9b8c-d8cabdc242a8" providerId="AD" clId="Web-{D10A929A-D4CB-56F2-5B6F-7C862C4A5A97}"/>
    <pc:docChg chg="modSld">
      <pc:chgData name="Jeremy Clifton" userId="S::wec@woodfordec.onmicrosoft.com::b7121016-a606-4e59-9b8c-d8cabdc242a8" providerId="AD" clId="Web-{D10A929A-D4CB-56F2-5B6F-7C862C4A5A97}" dt="2026-03-08T07:54:21.685" v="10" actId="20577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3-16T17:45:47.036" v="2" actId="47"/>
      <pc:docMkLst>
        <pc:docMk/>
      </pc:docMkLst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59391916" sldId="3680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2173450143" sldId="3800"/>
        </pc:sldMkLst>
      </pc:sldChg>
      <pc:sldChg chg="del">
        <pc:chgData name="Jeremy Clifton" userId="b7121016-a606-4e59-9b8c-d8cabdc242a8" providerId="ADAL" clId="{E211E35B-DF94-4D8F-8790-8C823AF181FA}" dt="2026-03-16T17:45:47.036" v="2" actId="47"/>
        <pc:sldMkLst>
          <pc:docMk/>
          <pc:sldMk cId="1882414342" sldId="3803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2530251587" sldId="3846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155929961" sldId="3847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3526531284" sldId="3849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1169715438" sldId="3850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3524634216" sldId="3851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3876489531" sldId="3852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1878903396" sldId="3853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273583518" sldId="3854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428441810" sldId="3855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153471181" sldId="3856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2408216697" sldId="3857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1325483100" sldId="3858"/>
        </pc:sldMkLst>
      </pc:sldChg>
      <pc:sldChg chg="del">
        <pc:chgData name="Jeremy Clifton" userId="b7121016-a606-4e59-9b8c-d8cabdc242a8" providerId="ADAL" clId="{E211E35B-DF94-4D8F-8790-8C823AF181FA}" dt="2026-03-16T17:45:32.767" v="0" actId="47"/>
        <pc:sldMkLst>
          <pc:docMk/>
          <pc:sldMk cId="511914550" sldId="3859"/>
        </pc:sldMkLst>
      </pc:sldChg>
      <pc:sldChg chg="del">
        <pc:chgData name="Jeremy Clifton" userId="b7121016-a606-4e59-9b8c-d8cabdc242a8" providerId="ADAL" clId="{E211E35B-DF94-4D8F-8790-8C823AF181FA}" dt="2026-03-16T17:45:39.323" v="1" actId="47"/>
        <pc:sldMkLst>
          <pc:docMk/>
          <pc:sldMk cId="4157781332" sldId="3863"/>
        </pc:sldMkLst>
      </pc:sldChg>
      <pc:sldChg chg="del">
        <pc:chgData name="Jeremy Clifton" userId="b7121016-a606-4e59-9b8c-d8cabdc242a8" providerId="ADAL" clId="{E211E35B-DF94-4D8F-8790-8C823AF181FA}" dt="2026-03-16T17:45:47.036" v="2" actId="47"/>
        <pc:sldMkLst>
          <pc:docMk/>
          <pc:sldMk cId="655225182" sldId="3878"/>
        </pc:sldMkLst>
      </pc:sldChg>
      <pc:sldChg chg="del">
        <pc:chgData name="Jeremy Clifton" userId="b7121016-a606-4e59-9b8c-d8cabdc242a8" providerId="ADAL" clId="{E211E35B-DF94-4D8F-8790-8C823AF181FA}" dt="2026-03-16T17:45:47.036" v="2" actId="47"/>
        <pc:sldMkLst>
          <pc:docMk/>
          <pc:sldMk cId="541350981" sldId="3879"/>
        </pc:sldMkLst>
      </pc:sldChg>
      <pc:sldChg chg="del">
        <pc:chgData name="Jeremy Clifton" userId="b7121016-a606-4e59-9b8c-d8cabdc242a8" providerId="ADAL" clId="{E211E35B-DF94-4D8F-8790-8C823AF181FA}" dt="2026-03-16T17:45:47.036" v="2" actId="47"/>
        <pc:sldMkLst>
          <pc:docMk/>
          <pc:sldMk cId="425652823" sldId="3880"/>
        </pc:sldMkLst>
      </pc:sldChg>
      <pc:sldChg chg="del">
        <pc:chgData name="Jeremy Clifton" userId="b7121016-a606-4e59-9b8c-d8cabdc242a8" providerId="ADAL" clId="{E211E35B-DF94-4D8F-8790-8C823AF181FA}" dt="2026-03-16T17:45:47.036" v="2" actId="47"/>
        <pc:sldMkLst>
          <pc:docMk/>
          <pc:sldMk cId="896429989" sldId="3881"/>
        </pc:sldMkLst>
      </pc:sldChg>
      <pc:sldChg chg="del">
        <pc:chgData name="Jeremy Clifton" userId="b7121016-a606-4e59-9b8c-d8cabdc242a8" providerId="ADAL" clId="{E211E35B-DF94-4D8F-8790-8C823AF181FA}" dt="2026-03-16T17:45:47.036" v="2" actId="47"/>
        <pc:sldMkLst>
          <pc:docMk/>
          <pc:sldMk cId="2180715558" sldId="3882"/>
        </pc:sldMkLst>
      </pc:sldChg>
    </pc:docChg>
  </pc:docChgLst>
  <pc:docChgLst>
    <pc:chgData name="Jeremy Clifton" userId="S::wec@woodfordec.onmicrosoft.com::b7121016-a606-4e59-9b8c-d8cabdc242a8" providerId="AD" clId="Web-{FF2F5C30-A1BC-ED48-AB72-8979B7D24DC0}"/>
    <pc:docChg chg="addSld delSld modSld sldOrd">
      <pc:chgData name="Jeremy Clifton" userId="S::wec@woodfordec.onmicrosoft.com::b7121016-a606-4e59-9b8c-d8cabdc242a8" providerId="AD" clId="Web-{FF2F5C30-A1BC-ED48-AB72-8979B7D24DC0}" dt="2026-02-15T10:07:00" v="318"/>
      <pc:docMkLst>
        <pc:docMk/>
      </pc:docMkLst>
      <pc:sldChg chg="addSp modSp ord">
        <pc:chgData name="Jeremy Clifton" userId="S::wec@woodfordec.onmicrosoft.com::b7121016-a606-4e59-9b8c-d8cabdc242a8" providerId="AD" clId="Web-{FF2F5C30-A1BC-ED48-AB72-8979B7D24DC0}" dt="2026-02-15T09:57:20.909" v="267" actId="20577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FF2F5C30-A1BC-ED48-AB72-8979B7D24DC0}" dt="2026-02-15T09:57:20.909" v="267" actId="20577"/>
          <ac:spMkLst>
            <pc:docMk/>
            <pc:sldMk cId="621269255" sldId="3692"/>
            <ac:spMk id="3" creationId="{DD44AC44-00EA-D1F5-4E81-78AB3C1CCA2D}"/>
          </ac:spMkLst>
        </pc:spChg>
      </pc:sldChg>
      <pc:sldChg chg="addSp modSp add replId">
        <pc:chgData name="Jeremy Clifton" userId="S::wec@woodfordec.onmicrosoft.com::b7121016-a606-4e59-9b8c-d8cabdc242a8" providerId="AD" clId="Web-{FF2F5C30-A1BC-ED48-AB72-8979B7D24DC0}" dt="2026-02-15T09:54:13.038" v="212" actId="20577"/>
        <pc:sldMkLst>
          <pc:docMk/>
          <pc:sldMk cId="1829457716" sldId="3830"/>
        </pc:sldMkLst>
        <pc:spChg chg="mod">
          <ac:chgData name="Jeremy Clifton" userId="S::wec@woodfordec.onmicrosoft.com::b7121016-a606-4e59-9b8c-d8cabdc242a8" providerId="AD" clId="Web-{FF2F5C30-A1BC-ED48-AB72-8979B7D24DC0}" dt="2026-02-15T09:54:13.038" v="212" actId="20577"/>
          <ac:spMkLst>
            <pc:docMk/>
            <pc:sldMk cId="1829457716" sldId="3830"/>
            <ac:spMk id="3" creationId="{E8253D1F-71FE-9B63-B73E-2E1D14D3FCCD}"/>
          </ac:spMkLst>
        </pc:spChg>
      </pc:sldChg>
    </pc:docChg>
  </pc:docChgLst>
  <pc:docChgLst>
    <pc:chgData name="Jeremy Clifton" userId="b7121016-a606-4e59-9b8c-d8cabdc242a8" providerId="ADAL" clId="{59DAF793-FF44-4679-BC2D-399D97055421}"/>
    <pc:docChg chg="modSld sldOrd">
      <pc:chgData name="Jeremy Clifton" userId="b7121016-a606-4e59-9b8c-d8cabdc242a8" providerId="ADAL" clId="{59DAF793-FF44-4679-BC2D-399D97055421}" dt="2026-03-08T11:24:41.945" v="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16/03/2026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935C-48FC-8DCE-A887-FA64787AB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9E35-4820-EF30-51C3-4FB6753266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D546D-B44E-1D3B-0842-E7980D0D8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eet the new Gladiators ready to take on contenders in the BBC series">
            <a:extLst>
              <a:ext uri="{FF2B5EF4-FFF2-40B4-BE49-F238E27FC236}">
                <a16:creationId xmlns:a16="http://schemas.microsoft.com/office/drawing/2014/main" id="{BF8855D0-5CDE-ADB2-AF77-26480F377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67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8C128-9A71-E7D7-DF98-A09CAE752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51ED861A-4370-5002-84CA-E4FC3D18E399}"/>
              </a:ext>
            </a:extLst>
          </p:cNvPr>
          <p:cNvSpPr txBox="1"/>
          <p:nvPr/>
        </p:nvSpPr>
        <p:spPr>
          <a:xfrm>
            <a:off x="343743" y="252919"/>
            <a:ext cx="11341678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5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God comes </a:t>
            </a:r>
            <a:r>
              <a:rPr lang="en-US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(v3-7)</a:t>
            </a:r>
          </a:p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2.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God conquers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(v8-15)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 descr="8+ Hundred General Conqueror Royalty-Free Images, Stock Photos &amp; Pictures |  Shutterstock">
            <a:extLst>
              <a:ext uri="{FF2B5EF4-FFF2-40B4-BE49-F238E27FC236}">
                <a16:creationId xmlns:a16="http://schemas.microsoft.com/office/drawing/2014/main" id="{D62209C4-7901-B83A-0817-4CC027A2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1" b="7874"/>
          <a:stretch>
            <a:fillRect/>
          </a:stretch>
        </p:blipFill>
        <p:spPr>
          <a:xfrm>
            <a:off x="3048000" y="2730831"/>
            <a:ext cx="5547384" cy="38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7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997F2-2A4D-DC23-AD2E-B68734A72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8FB0-345C-B3EA-029F-040F2107D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0AC47-1370-714E-C9E7-2B345F1BC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Why Don't The Monsters In The &quot;Monsters Inc.&quot; World Just Scare Adults?">
            <a:extLst>
              <a:ext uri="{FF2B5EF4-FFF2-40B4-BE49-F238E27FC236}">
                <a16:creationId xmlns:a16="http://schemas.microsoft.com/office/drawing/2014/main" id="{5F3DF7E3-D87B-621D-78FE-EAFBE6629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68325"/>
            <a:ext cx="10078720" cy="56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C6AD7-6A89-B287-09FA-CD3FB4217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7F40-5EA2-80E9-2E56-D79B6BDCE3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BA79C4-4779-0617-FDAD-04686AA04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Monsters, Inc: The Worst Company Ever | by Ramsay Lanier | Medium">
            <a:extLst>
              <a:ext uri="{FF2B5EF4-FFF2-40B4-BE49-F238E27FC236}">
                <a16:creationId xmlns:a16="http://schemas.microsoft.com/office/drawing/2014/main" id="{6562F14A-F61D-D652-DADB-D0D132984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58" t="-1079" r="136" b="-979"/>
          <a:stretch>
            <a:fillRect/>
          </a:stretch>
        </p:blipFill>
        <p:spPr>
          <a:xfrm>
            <a:off x="4833283" y="741680"/>
            <a:ext cx="6914869" cy="5039363"/>
          </a:xfrm>
          <a:prstGeom prst="rect">
            <a:avLst/>
          </a:prstGeom>
        </p:spPr>
      </p:pic>
      <p:pic>
        <p:nvPicPr>
          <p:cNvPr id="5" name="Picture 4" descr="YouTube Film Monsters, Inc., Sulley transparent background PNG clipart">
            <a:extLst>
              <a:ext uri="{FF2B5EF4-FFF2-40B4-BE49-F238E27FC236}">
                <a16:creationId xmlns:a16="http://schemas.microsoft.com/office/drawing/2014/main" id="{4E7C2534-FA8D-2D48-7F10-DCEC92A4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" y="739214"/>
            <a:ext cx="4297679" cy="50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2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5A64D-2EB8-33B3-2788-A9A24706A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06C2D-5780-DEA9-F974-15DFDD23C4E3}"/>
              </a:ext>
            </a:extLst>
          </p:cNvPr>
          <p:cNvSpPr txBox="1"/>
          <p:nvPr/>
        </p:nvSpPr>
        <p:spPr>
          <a:xfrm>
            <a:off x="192110" y="75864"/>
            <a:ext cx="11660384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You came out to deliver your people, to save your anointed one.  You crushed the leader of the land of wickedness, you stripped him from head to foot.</a:t>
            </a:r>
            <a:endParaRPr lang="en-US" sz="480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36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571500" indent="-571500">
              <a:buFont typeface="Calibri"/>
              <a:buChar char="-"/>
            </a:pPr>
            <a:br>
              <a:rPr lang="en-US" sz="3600" dirty="0">
                <a:ea typeface="Calibri"/>
                <a:cs typeface="Calibri"/>
              </a:rPr>
            </a:br>
            <a:endParaRPr lang="en-US" sz="36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444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5856C-30FC-9EDA-B2F5-216CE42E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F112322-47E5-BEE2-7254-DEC50D7C9973}"/>
              </a:ext>
            </a:extLst>
          </p:cNvPr>
          <p:cNvSpPr txBox="1"/>
          <p:nvPr/>
        </p:nvSpPr>
        <p:spPr>
          <a:xfrm>
            <a:off x="343743" y="252919"/>
            <a:ext cx="11341678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5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God comes </a:t>
            </a:r>
            <a:r>
              <a:rPr lang="en-US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(v3-7)</a:t>
            </a:r>
          </a:p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2.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God conquers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(v8-15)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 descr="8+ Hundred General Conqueror Royalty-Free Images, Stock Photos &amp; Pictures |  Shutterstock">
            <a:extLst>
              <a:ext uri="{FF2B5EF4-FFF2-40B4-BE49-F238E27FC236}">
                <a16:creationId xmlns:a16="http://schemas.microsoft.com/office/drawing/2014/main" id="{EDC4E783-0B90-472F-2141-898DA16DC9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1" b="7874"/>
          <a:stretch>
            <a:fillRect/>
          </a:stretch>
        </p:blipFill>
        <p:spPr>
          <a:xfrm>
            <a:off x="3048000" y="2730831"/>
            <a:ext cx="5547384" cy="38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9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5DCDD-C331-B76C-FACC-84A3EAE8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2A1A-0F79-F3F0-FF6D-E19C933BAD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6D9FC6-B3B9-28D6-4A90-5DFE17D891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Gladiators BBC: what time is it on TV today? Explained">
            <a:extLst>
              <a:ext uri="{FF2B5EF4-FFF2-40B4-BE49-F238E27FC236}">
                <a16:creationId xmlns:a16="http://schemas.microsoft.com/office/drawing/2014/main" id="{E7F9B6E0-BFD4-DDBD-25C1-23E5EA5C3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080" y="241300"/>
            <a:ext cx="85852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6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23439-6707-9A1E-50A8-609F9BEDD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667B-A67A-A7C8-C352-CA1E004154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20FF0-C90D-81D0-9ECA-02F41E53A0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Gladiators BBC: what time is it on TV today? Explained">
            <a:extLst>
              <a:ext uri="{FF2B5EF4-FFF2-40B4-BE49-F238E27FC236}">
                <a16:creationId xmlns:a16="http://schemas.microsoft.com/office/drawing/2014/main" id="{1B1419DB-6139-BB4F-E3AA-ABF39900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048" b="202"/>
          <a:stretch>
            <a:fillRect/>
          </a:stretch>
        </p:blipFill>
        <p:spPr>
          <a:xfrm>
            <a:off x="487680" y="830580"/>
            <a:ext cx="5933447" cy="5013972"/>
          </a:xfrm>
          <a:prstGeom prst="rect">
            <a:avLst/>
          </a:prstGeom>
        </p:spPr>
      </p:pic>
      <p:pic>
        <p:nvPicPr>
          <p:cNvPr id="4" name="Picture 3" descr="Who is Giant? Gladiator 2025 star and bodybuilder | Radio Times">
            <a:extLst>
              <a:ext uri="{FF2B5EF4-FFF2-40B4-BE49-F238E27FC236}">
                <a16:creationId xmlns:a16="http://schemas.microsoft.com/office/drawing/2014/main" id="{E8F35C13-13E8-5940-91CE-6E0E7315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76" r="27952"/>
          <a:stretch>
            <a:fillRect/>
          </a:stretch>
        </p:blipFill>
        <p:spPr>
          <a:xfrm>
            <a:off x="6743700" y="721360"/>
            <a:ext cx="4894172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2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7EF79-4129-B18A-1C03-258E1D0A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A0235916-E556-CC37-21E8-4012776CB92C}"/>
              </a:ext>
            </a:extLst>
          </p:cNvPr>
          <p:cNvSpPr txBox="1"/>
          <p:nvPr/>
        </p:nvSpPr>
        <p:spPr>
          <a:xfrm>
            <a:off x="343743" y="252919"/>
            <a:ext cx="11341678" cy="240065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1. </a:t>
            </a:r>
            <a:r>
              <a:rPr lang="en-US" sz="5400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God comes </a:t>
            </a:r>
            <a:r>
              <a:rPr lang="en-US">
                <a:solidFill>
                  <a:schemeClr val="bg1">
                    <a:lumMod val="76000"/>
                  </a:schemeClr>
                </a:solidFill>
                <a:ea typeface="Calibri"/>
                <a:cs typeface="Calibri"/>
              </a:rPr>
              <a:t>(v3-7)</a:t>
            </a:r>
          </a:p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2.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God conquers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(v8-15)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" name="Picture 1" descr="8+ Hundred General Conqueror Royalty-Free Images, Stock Photos &amp; Pictures |  Shutterstock">
            <a:extLst>
              <a:ext uri="{FF2B5EF4-FFF2-40B4-BE49-F238E27FC236}">
                <a16:creationId xmlns:a16="http://schemas.microsoft.com/office/drawing/2014/main" id="{3F9B1905-0D62-C74D-F44B-8DB43050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1" b="7874"/>
          <a:stretch>
            <a:fillRect/>
          </a:stretch>
        </p:blipFill>
        <p:spPr>
          <a:xfrm>
            <a:off x="3048000" y="2730831"/>
            <a:ext cx="5547384" cy="386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6F749-9302-9E20-D69D-9BF60C60A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1C03-322E-1B22-A1B9-17680DAB0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468D1-6592-A76F-9211-97AF04FFD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Prayer Images - Free Download on Freepik">
            <a:extLst>
              <a:ext uri="{FF2B5EF4-FFF2-40B4-BE49-F238E27FC236}">
                <a16:creationId xmlns:a16="http://schemas.microsoft.com/office/drawing/2014/main" id="{5938169C-9340-610F-D7B6-3D220524F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60" y="401938"/>
            <a:ext cx="7396479" cy="4865404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D7BD5A10-F862-208C-94F1-E04B40113A69}"/>
              </a:ext>
            </a:extLst>
          </p:cNvPr>
          <p:cNvSpPr txBox="1"/>
          <p:nvPr/>
        </p:nvSpPr>
        <p:spPr>
          <a:xfrm>
            <a:off x="3600181" y="5474165"/>
            <a:ext cx="12219883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Habakkuk prays</a:t>
            </a: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614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63819-5453-DF99-9EE2-52AAD4B49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6B772-4629-BD87-4FEE-7EC28E4B3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C9B5E-37D5-97A0-6A5E-97EC98821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Bed For Baby Jesus ~ Christmas Lesson for Children - Or so she says...">
            <a:extLst>
              <a:ext uri="{FF2B5EF4-FFF2-40B4-BE49-F238E27FC236}">
                <a16:creationId xmlns:a16="http://schemas.microsoft.com/office/drawing/2014/main" id="{419256BD-EA1F-BB9F-7F50-12544A12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343743" y="252919"/>
            <a:ext cx="11341678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1. </a:t>
            </a: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God </a:t>
            </a:r>
            <a:r>
              <a:rPr lang="en-US" sz="9600" b="1">
                <a:solidFill>
                  <a:schemeClr val="bg2"/>
                </a:solidFill>
                <a:ea typeface="Calibri"/>
                <a:cs typeface="Calibri"/>
              </a:rPr>
              <a:t>comes</a:t>
            </a:r>
            <a:r>
              <a:rPr lang="en-US" sz="7200" b="1" dirty="0">
                <a:solidFill>
                  <a:schemeClr val="bg2"/>
                </a:solidFill>
                <a:ea typeface="Calibri"/>
                <a:cs typeface="Calibri"/>
              </a:rPr>
              <a:t> </a:t>
            </a:r>
            <a:r>
              <a:rPr lang="en-US" sz="4000">
                <a:solidFill>
                  <a:schemeClr val="bg2"/>
                </a:solidFill>
                <a:ea typeface="Calibri"/>
                <a:cs typeface="Calibri"/>
              </a:rPr>
              <a:t>(v3-7)</a:t>
            </a:r>
          </a:p>
        </p:txBody>
      </p:sp>
      <p:pic>
        <p:nvPicPr>
          <p:cNvPr id="4" name="Picture 3" descr="Drag Suitcase Videos">
            <a:extLst>
              <a:ext uri="{FF2B5EF4-FFF2-40B4-BE49-F238E27FC236}">
                <a16:creationId xmlns:a16="http://schemas.microsoft.com/office/drawing/2014/main" id="{B6DF7F46-491F-BFCB-5516-2BA958056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20" y="2153920"/>
            <a:ext cx="723392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F087E-8CDC-64BD-1FBF-D7D53FE60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8EC-73CC-0813-C2A8-636C7290F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B05F0-1077-DA7B-EE38-618C537ED3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Jesus on the Cross - The Meaning of His Crucifixion">
            <a:extLst>
              <a:ext uri="{FF2B5EF4-FFF2-40B4-BE49-F238E27FC236}">
                <a16:creationId xmlns:a16="http://schemas.microsoft.com/office/drawing/2014/main" id="{E280F9D0-BA81-FA50-64E1-514FA838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618744"/>
            <a:ext cx="10160000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950CB-15D1-542A-920C-80F56ECD7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8253D1F-71FE-9B63-B73E-2E1D14D3FCCD}"/>
              </a:ext>
            </a:extLst>
          </p:cNvPr>
          <p:cNvSpPr txBox="1"/>
          <p:nvPr/>
        </p:nvSpPr>
        <p:spPr>
          <a:xfrm>
            <a:off x="176261" y="160485"/>
            <a:ext cx="12219883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u="sng">
                <a:solidFill>
                  <a:schemeClr val="bg2"/>
                </a:solidFill>
                <a:ea typeface="Calibri"/>
                <a:cs typeface="Calibri"/>
              </a:rPr>
              <a:t>Who </a:t>
            </a:r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is the God who comes?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 descr="Drag Suitcase Videos">
            <a:extLst>
              <a:ext uri="{FF2B5EF4-FFF2-40B4-BE49-F238E27FC236}">
                <a16:creationId xmlns:a16="http://schemas.microsoft.com/office/drawing/2014/main" id="{F1D7DFF6-FD30-C9BF-48D8-C5FB1EA7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580640"/>
            <a:ext cx="51104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75803-40D6-2693-065A-3C4FEFED3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7C3652C-DA05-695F-0370-993C5AF5DDE0}"/>
              </a:ext>
            </a:extLst>
          </p:cNvPr>
          <p:cNvSpPr txBox="1"/>
          <p:nvPr/>
        </p:nvSpPr>
        <p:spPr>
          <a:xfrm>
            <a:off x="176261" y="160485"/>
            <a:ext cx="12219883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u="sng" dirty="0">
                <a:solidFill>
                  <a:schemeClr val="bg2"/>
                </a:solidFill>
                <a:ea typeface="Calibri"/>
                <a:cs typeface="Calibri"/>
              </a:rPr>
              <a:t>Who </a:t>
            </a:r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is the God who comes?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glorious</a:t>
            </a: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 descr="Drag Suitcase Videos">
            <a:extLst>
              <a:ext uri="{FF2B5EF4-FFF2-40B4-BE49-F238E27FC236}">
                <a16:creationId xmlns:a16="http://schemas.microsoft.com/office/drawing/2014/main" id="{581E60F4-D2E0-4014-AC63-F1616AC17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580640"/>
            <a:ext cx="51104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B8E0B-1CE9-D3F0-BF6E-B01A42F9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5F9F05F-B858-6BF3-9A23-A4EF9B4A6D59}"/>
              </a:ext>
            </a:extLst>
          </p:cNvPr>
          <p:cNvSpPr txBox="1"/>
          <p:nvPr/>
        </p:nvSpPr>
        <p:spPr>
          <a:xfrm>
            <a:off x="176261" y="160485"/>
            <a:ext cx="12219883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u="sng">
                <a:solidFill>
                  <a:schemeClr val="bg2"/>
                </a:solidFill>
                <a:ea typeface="Calibri"/>
                <a:cs typeface="Calibri"/>
              </a:rPr>
              <a:t>Who </a:t>
            </a:r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is the God who comes?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glorious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praise-worthy</a:t>
            </a:r>
            <a:endParaRPr lang="en-US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 descr="Drag Suitcase Videos">
            <a:extLst>
              <a:ext uri="{FF2B5EF4-FFF2-40B4-BE49-F238E27FC236}">
                <a16:creationId xmlns:a16="http://schemas.microsoft.com/office/drawing/2014/main" id="{D9611B76-ED26-9535-8AA8-933F35E5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580640"/>
            <a:ext cx="51104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61D54-B0CF-6CE0-958A-F97C9BCA3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A25B491-2901-1480-8926-34F3423241C3}"/>
              </a:ext>
            </a:extLst>
          </p:cNvPr>
          <p:cNvSpPr txBox="1"/>
          <p:nvPr/>
        </p:nvSpPr>
        <p:spPr>
          <a:xfrm>
            <a:off x="176261" y="160485"/>
            <a:ext cx="12219883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u="sng">
                <a:solidFill>
                  <a:schemeClr val="bg2"/>
                </a:solidFill>
                <a:ea typeface="Calibri"/>
                <a:cs typeface="Calibri"/>
              </a:rPr>
              <a:t>Who </a:t>
            </a:r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is the God who comes?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glorious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praise-worthy</a:t>
            </a:r>
            <a:endParaRPr lang="en-US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sple</a:t>
            </a: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ndid</a:t>
            </a: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 descr="Drag Suitcase Videos">
            <a:extLst>
              <a:ext uri="{FF2B5EF4-FFF2-40B4-BE49-F238E27FC236}">
                <a16:creationId xmlns:a16="http://schemas.microsoft.com/office/drawing/2014/main" id="{1A8D6F59-A68B-A920-0A6C-22E2C8F3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580640"/>
            <a:ext cx="51104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F2E5A-E4D1-8D06-3E49-E6E63DF5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2871C7FB-CC91-0BBD-0C5F-138612FCB070}"/>
              </a:ext>
            </a:extLst>
          </p:cNvPr>
          <p:cNvSpPr txBox="1"/>
          <p:nvPr/>
        </p:nvSpPr>
        <p:spPr>
          <a:xfrm>
            <a:off x="176261" y="160485"/>
            <a:ext cx="12219883" cy="69865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u="sng" dirty="0">
                <a:solidFill>
                  <a:schemeClr val="bg2"/>
                </a:solidFill>
                <a:ea typeface="Calibri"/>
                <a:cs typeface="Calibri"/>
              </a:rPr>
              <a:t>Who </a:t>
            </a:r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is the God who comes?</a:t>
            </a:r>
          </a:p>
          <a:p>
            <a:pPr marL="1143000" indent="-1143000">
              <a:buAutoNum type="arabicPeriod"/>
            </a:pPr>
            <a:endParaRPr lang="en-US" sz="28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holy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glorious</a:t>
            </a: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praise-worthy</a:t>
            </a:r>
            <a:endParaRPr lang="en-US">
              <a:solidFill>
                <a:schemeClr val="bg2"/>
              </a:solidFill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sple</a:t>
            </a: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ndid</a:t>
            </a: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powerful</a:t>
            </a: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 descr="Drag Suitcase Videos">
            <a:extLst>
              <a:ext uri="{FF2B5EF4-FFF2-40B4-BE49-F238E27FC236}">
                <a16:creationId xmlns:a16="http://schemas.microsoft.com/office/drawing/2014/main" id="{058B18FA-661E-8917-3D6F-8C0084E0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2580640"/>
            <a:ext cx="511048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3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7B796-0AB6-27CA-84F8-6AE4EE10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0B698-7F16-98C6-908B-25651B3F070B}"/>
              </a:ext>
            </a:extLst>
          </p:cNvPr>
          <p:cNvSpPr txBox="1"/>
          <p:nvPr/>
        </p:nvSpPr>
        <p:spPr>
          <a:xfrm>
            <a:off x="176261" y="160485"/>
            <a:ext cx="12219883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i="1" u="sng" dirty="0">
                <a:solidFill>
                  <a:schemeClr val="bg2"/>
                </a:solidFill>
                <a:ea typeface="Calibri"/>
                <a:cs typeface="Calibri"/>
              </a:rPr>
              <a:t>How </a:t>
            </a:r>
            <a:r>
              <a:rPr lang="en-US" sz="6000" u="sng" dirty="0">
                <a:solidFill>
                  <a:schemeClr val="bg2"/>
                </a:solidFill>
                <a:ea typeface="Calibri"/>
                <a:cs typeface="Calibri"/>
              </a:rPr>
              <a:t>does Habakkuk's God </a:t>
            </a:r>
            <a:r>
              <a:rPr lang="en-US" sz="6000" u="sng">
                <a:solidFill>
                  <a:schemeClr val="bg2"/>
                </a:solidFill>
                <a:ea typeface="Calibri"/>
                <a:cs typeface="Calibri"/>
              </a:rPr>
              <a:t>come?</a:t>
            </a:r>
          </a:p>
          <a:p>
            <a:pPr marL="1143000" indent="-1143000">
              <a:buAutoNum type="arabicPeriod"/>
            </a:pPr>
            <a:endParaRPr lang="en-US" sz="2400" dirty="0">
              <a:solidFill>
                <a:schemeClr val="bg2"/>
              </a:solidFill>
              <a:ea typeface="Calibri"/>
              <a:cs typeface="Calibri"/>
            </a:endParaRPr>
          </a:p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As a gladiator – a </a:t>
            </a:r>
            <a:r>
              <a:rPr lang="en-US" sz="6000">
                <a:solidFill>
                  <a:schemeClr val="bg2"/>
                </a:solidFill>
                <a:ea typeface="Calibri"/>
                <a:cs typeface="Calibri"/>
              </a:rPr>
              <a:t> warrior</a:t>
            </a: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Meet the new Gladiators ready to take on contenders in the BBC series">
            <a:extLst>
              <a:ext uri="{FF2B5EF4-FFF2-40B4-BE49-F238E27FC236}">
                <a16:creationId xmlns:a16="http://schemas.microsoft.com/office/drawing/2014/main" id="{EFEEF326-E220-6B39-F40D-11C16DB25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70" y="2778512"/>
            <a:ext cx="6411952" cy="3549805"/>
          </a:xfrm>
          <a:prstGeom prst="rect">
            <a:avLst/>
          </a:prstGeom>
        </p:spPr>
      </p:pic>
      <p:pic>
        <p:nvPicPr>
          <p:cNvPr id="6" name="Picture 5" descr="10 Types of ancient warriors. | Historical Novels and Epic Fantasy">
            <a:extLst>
              <a:ext uri="{FF2B5EF4-FFF2-40B4-BE49-F238E27FC236}">
                <a16:creationId xmlns:a16="http://schemas.microsoft.com/office/drawing/2014/main" id="{8D439965-E925-8361-A892-52408EC16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181" y="2777769"/>
            <a:ext cx="4453053" cy="35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5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48410-491C-3ECF-6645-D25D6214C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 is Bionic? Gladiators 2025 star and bodybuilder | Radio Times">
            <a:extLst>
              <a:ext uri="{FF2B5EF4-FFF2-40B4-BE49-F238E27FC236}">
                <a16:creationId xmlns:a16="http://schemas.microsoft.com/office/drawing/2014/main" id="{0C125240-2759-D5FC-390E-AFDF6004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0" y="361718"/>
            <a:ext cx="11099180" cy="613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</TotalTime>
  <Words>146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122</cp:revision>
  <cp:lastPrinted>2023-02-12T02:31:22Z</cp:lastPrinted>
  <dcterms:created xsi:type="dcterms:W3CDTF">2019-12-15T16:16:57Z</dcterms:created>
  <dcterms:modified xsi:type="dcterms:W3CDTF">2026-03-16T17:45:52Z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