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4147" r:id="rId5"/>
    <p:sldId id="4148" r:id="rId6"/>
    <p:sldId id="4149" r:id="rId7"/>
    <p:sldId id="4151" r:id="rId8"/>
    <p:sldId id="4150" r:id="rId9"/>
    <p:sldId id="4152" r:id="rId10"/>
    <p:sldId id="4153" r:id="rId11"/>
    <p:sldId id="4155" r:id="rId12"/>
    <p:sldId id="4154" r:id="rId13"/>
    <p:sldId id="4156" r:id="rId14"/>
    <p:sldId id="4157" r:id="rId15"/>
    <p:sldId id="4158" r:id="rId16"/>
    <p:sldId id="4145" r:id="rId17"/>
    <p:sldId id="4159" r:id="rId18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2E32D60F-FC3F-7AEB-E34B-4635889C2698}"/>
    <pc:docChg chg="addSld delSld modSld sldOrd">
      <pc:chgData name="Jeremy Clifton" userId="S::wec@woodfordec.onmicrosoft.com::b7121016-a606-4e59-9b8c-d8cabdc242a8" providerId="AD" clId="Web-{2E32D60F-FC3F-7AEB-E34B-4635889C2698}" dt="2026-07-12T09:10:34.909" v="605"/>
      <pc:docMkLst>
        <pc:docMk/>
      </pc:docMkLst>
      <pc:sldChg chg="modSp">
        <pc:chgData name="Jeremy Clifton" userId="S::wec@woodfordec.onmicrosoft.com::b7121016-a606-4e59-9b8c-d8cabdc242a8" providerId="AD" clId="Web-{2E32D60F-FC3F-7AEB-E34B-4635889C2698}" dt="2026-07-12T06:48:13.938" v="15" actId="20577"/>
        <pc:sldMkLst>
          <pc:docMk/>
          <pc:sldMk cId="59391916" sldId="3680"/>
        </pc:sldMkLst>
        <pc:spChg chg="mod">
          <ac:chgData name="Jeremy Clifton" userId="S::wec@woodfordec.onmicrosoft.com::b7121016-a606-4e59-9b8c-d8cabdc242a8" providerId="AD" clId="Web-{2E32D60F-FC3F-7AEB-E34B-4635889C2698}" dt="2026-07-12T06:48:13.938" v="15" actId="20577"/>
          <ac:spMkLst>
            <pc:docMk/>
            <pc:sldMk cId="59391916" sldId="3680"/>
            <ac:spMk id="3" creationId="{065077F6-D0A5-192F-9104-D2E2C718E69C}"/>
          </ac:spMkLst>
        </pc:spChg>
      </pc:sldChg>
      <pc:sldChg chg="del">
        <pc:chgData name="Jeremy Clifton" userId="S::wec@woodfordec.onmicrosoft.com::b7121016-a606-4e59-9b8c-d8cabdc242a8" providerId="AD" clId="Web-{2E32D60F-FC3F-7AEB-E34B-4635889C2698}" dt="2026-07-12T09:10:29.972" v="590"/>
        <pc:sldMkLst>
          <pc:docMk/>
          <pc:sldMk cId="621269255" sldId="3692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5.190" v="577"/>
        <pc:sldMkLst>
          <pc:docMk/>
          <pc:sldMk cId="2394468298" sldId="3946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4.909" v="605"/>
        <pc:sldMkLst>
          <pc:docMk/>
          <pc:sldMk cId="4041993919" sldId="4007"/>
        </pc:sldMkLst>
      </pc:sldChg>
      <pc:sldChg chg="ord">
        <pc:chgData name="Jeremy Clifton" userId="S::wec@woodfordec.onmicrosoft.com::b7121016-a606-4e59-9b8c-d8cabdc242a8" providerId="AD" clId="Web-{2E32D60F-FC3F-7AEB-E34B-4635889C2698}" dt="2026-07-12T06:49:10.377" v="18"/>
        <pc:sldMkLst>
          <pc:docMk/>
          <pc:sldMk cId="3186282112" sldId="4012"/>
        </pc:sldMkLst>
      </pc:sldChg>
      <pc:sldChg chg="delSp modSp ord">
        <pc:chgData name="Jeremy Clifton" userId="S::wec@woodfordec.onmicrosoft.com::b7121016-a606-4e59-9b8c-d8cabdc242a8" providerId="AD" clId="Web-{2E32D60F-FC3F-7AEB-E34B-4635889C2698}" dt="2026-07-12T06:53:20.621" v="103" actId="20577"/>
        <pc:sldMkLst>
          <pc:docMk/>
          <pc:sldMk cId="3681396392" sldId="4042"/>
        </pc:sldMkLst>
        <pc:spChg chg="mod">
          <ac:chgData name="Jeremy Clifton" userId="S::wec@woodfordec.onmicrosoft.com::b7121016-a606-4e59-9b8c-d8cabdc242a8" providerId="AD" clId="Web-{2E32D60F-FC3F-7AEB-E34B-4635889C2698}" dt="2026-07-12T06:53:20.621" v="103" actId="20577"/>
          <ac:spMkLst>
            <pc:docMk/>
            <pc:sldMk cId="3681396392" sldId="4042"/>
            <ac:spMk id="4" creationId="{BD86A381-B67F-2B37-4305-32FDD19066B7}"/>
          </ac:spMkLst>
        </pc:spChg>
        <pc:picChg chg="del">
          <ac:chgData name="Jeremy Clifton" userId="S::wec@woodfordec.onmicrosoft.com::b7121016-a606-4e59-9b8c-d8cabdc242a8" providerId="AD" clId="Web-{2E32D60F-FC3F-7AEB-E34B-4635889C2698}" dt="2026-07-12T06:52:31.932" v="81"/>
          <ac:picMkLst>
            <pc:docMk/>
            <pc:sldMk cId="3681396392" sldId="4042"/>
            <ac:picMk id="2" creationId="{1AFAB20F-C61D-8E18-6748-031E60AB2B86}"/>
          </ac:picMkLst>
        </pc:picChg>
      </pc:sldChg>
      <pc:sldChg chg="del">
        <pc:chgData name="Jeremy Clifton" userId="S::wec@woodfordec.onmicrosoft.com::b7121016-a606-4e59-9b8c-d8cabdc242a8" providerId="AD" clId="Web-{2E32D60F-FC3F-7AEB-E34B-4635889C2698}" dt="2026-07-12T09:10:22.127" v="567"/>
        <pc:sldMkLst>
          <pc:docMk/>
          <pc:sldMk cId="2670298859" sldId="4043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5.159" v="576"/>
        <pc:sldMkLst>
          <pc:docMk/>
          <pc:sldMk cId="1189076962" sldId="4077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2.158" v="568"/>
        <pc:sldMkLst>
          <pc:docMk/>
          <pc:sldMk cId="3594145012" sldId="4079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2.440" v="569"/>
        <pc:sldMkLst>
          <pc:docMk/>
          <pc:sldMk cId="1373021505" sldId="4080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3.393" v="570"/>
        <pc:sldMkLst>
          <pc:docMk/>
          <pc:sldMk cId="2139232396" sldId="4081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3.455" v="571"/>
        <pc:sldMkLst>
          <pc:docMk/>
          <pc:sldMk cId="2142977054" sldId="4082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3.471" v="572"/>
        <pc:sldMkLst>
          <pc:docMk/>
          <pc:sldMk cId="1209086450" sldId="4083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4.299" v="573"/>
        <pc:sldMkLst>
          <pc:docMk/>
          <pc:sldMk cId="2822940052" sldId="4084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4.330" v="574"/>
        <pc:sldMkLst>
          <pc:docMk/>
          <pc:sldMk cId="2142963179" sldId="4085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4.393" v="575"/>
        <pc:sldMkLst>
          <pc:docMk/>
          <pc:sldMk cId="3207770618" sldId="4086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8.784" v="587"/>
        <pc:sldMkLst>
          <pc:docMk/>
          <pc:sldMk cId="3488061514" sldId="4087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7.362" v="584"/>
        <pc:sldMkLst>
          <pc:docMk/>
          <pc:sldMk cId="4157297613" sldId="4088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5.299" v="578"/>
        <pc:sldMkLst>
          <pc:docMk/>
          <pc:sldMk cId="866166370" sldId="4089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6.737" v="582"/>
        <pc:sldMkLst>
          <pc:docMk/>
          <pc:sldMk cId="3721479538" sldId="4090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5.627" v="579"/>
        <pc:sldMkLst>
          <pc:docMk/>
          <pc:sldMk cId="3044913626" sldId="4091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5.940" v="580"/>
        <pc:sldMkLst>
          <pc:docMk/>
          <pc:sldMk cId="2509772374" sldId="4093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6.924" v="583"/>
        <pc:sldMkLst>
          <pc:docMk/>
          <pc:sldMk cId="4089778591" sldId="4096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2.284" v="596"/>
        <pc:sldMkLst>
          <pc:docMk/>
          <pc:sldMk cId="4162195778" sldId="4097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1.268" v="595"/>
        <pc:sldMkLst>
          <pc:docMk/>
          <pc:sldMk cId="3398402759" sldId="4098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1.128" v="594"/>
        <pc:sldMkLst>
          <pc:docMk/>
          <pc:sldMk cId="3421610711" sldId="4099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0.237" v="592"/>
        <pc:sldMkLst>
          <pc:docMk/>
          <pc:sldMk cId="1728869031" sldId="4100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0.003" v="591"/>
        <pc:sldMkLst>
          <pc:docMk/>
          <pc:sldMk cId="2550260603" sldId="4101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8.925" v="588"/>
        <pc:sldMkLst>
          <pc:docMk/>
          <pc:sldMk cId="4221960636" sldId="4102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7.909" v="585"/>
        <pc:sldMkLst>
          <pc:docMk/>
          <pc:sldMk cId="3813823377" sldId="4103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9.253" v="589"/>
        <pc:sldMkLst>
          <pc:docMk/>
          <pc:sldMk cId="3531851583" sldId="4104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1.097" v="593"/>
        <pc:sldMkLst>
          <pc:docMk/>
          <pc:sldMk cId="720629433" sldId="4105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3.456" v="601"/>
        <pc:sldMkLst>
          <pc:docMk/>
          <pc:sldMk cId="495119097" sldId="4110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2.331" v="598"/>
        <pc:sldMkLst>
          <pc:docMk/>
          <pc:sldMk cId="1789685043" sldId="4111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2.315" v="597"/>
        <pc:sldMkLst>
          <pc:docMk/>
          <pc:sldMk cId="1899081208" sldId="4112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6.706" v="581"/>
        <pc:sldMkLst>
          <pc:docMk/>
          <pc:sldMk cId="1225345145" sldId="4113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3.425" v="600"/>
        <pc:sldMkLst>
          <pc:docMk/>
          <pc:sldMk cId="1849622044" sldId="4115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2.597" v="599"/>
        <pc:sldMkLst>
          <pc:docMk/>
          <pc:sldMk cId="2845225015" sldId="4116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3.581" v="602"/>
        <pc:sldMkLst>
          <pc:docMk/>
          <pc:sldMk cId="1391816270" sldId="4117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4.550" v="603"/>
        <pc:sldMkLst>
          <pc:docMk/>
          <pc:sldMk cId="3554093969" sldId="4118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34.581" v="604"/>
        <pc:sldMkLst>
          <pc:docMk/>
          <pc:sldMk cId="722138221" sldId="4119"/>
        </pc:sldMkLst>
      </pc:sldChg>
      <pc:sldChg chg="del">
        <pc:chgData name="Jeremy Clifton" userId="S::wec@woodfordec.onmicrosoft.com::b7121016-a606-4e59-9b8c-d8cabdc242a8" providerId="AD" clId="Web-{2E32D60F-FC3F-7AEB-E34B-4635889C2698}" dt="2026-07-12T09:10:28.737" v="586"/>
        <pc:sldMkLst>
          <pc:docMk/>
          <pc:sldMk cId="1508447981" sldId="4120"/>
        </pc:sldMkLst>
      </pc:sldChg>
      <pc:sldChg chg="modSp add replId">
        <pc:chgData name="Jeremy Clifton" userId="S::wec@woodfordec.onmicrosoft.com::b7121016-a606-4e59-9b8c-d8cabdc242a8" providerId="AD" clId="Web-{2E32D60F-FC3F-7AEB-E34B-4635889C2698}" dt="2026-07-12T06:49:54.426" v="47" actId="20577"/>
        <pc:sldMkLst>
          <pc:docMk/>
          <pc:sldMk cId="1959409576" sldId="4121"/>
        </pc:sldMkLst>
        <pc:spChg chg="mod">
          <ac:chgData name="Jeremy Clifton" userId="S::wec@woodfordec.onmicrosoft.com::b7121016-a606-4e59-9b8c-d8cabdc242a8" providerId="AD" clId="Web-{2E32D60F-FC3F-7AEB-E34B-4635889C2698}" dt="2026-07-12T06:49:54.426" v="47" actId="20577"/>
          <ac:spMkLst>
            <pc:docMk/>
            <pc:sldMk cId="1959409576" sldId="4121"/>
            <ac:spMk id="3" creationId="{58AE4CB0-07A0-B51C-1087-AD537BF070D0}"/>
          </ac:spMkLst>
        </pc:spChg>
      </pc:sldChg>
      <pc:sldChg chg="add replId">
        <pc:chgData name="Jeremy Clifton" userId="S::wec@woodfordec.onmicrosoft.com::b7121016-a606-4e59-9b8c-d8cabdc242a8" providerId="AD" clId="Web-{2E32D60F-FC3F-7AEB-E34B-4635889C2698}" dt="2026-07-12T06:49:08.909" v="17"/>
        <pc:sldMkLst>
          <pc:docMk/>
          <pc:sldMk cId="3776555569" sldId="4122"/>
        </pc:sldMkLst>
      </pc:sldChg>
      <pc:sldChg chg="modSp add replId">
        <pc:chgData name="Jeremy Clifton" userId="S::wec@woodfordec.onmicrosoft.com::b7121016-a606-4e59-9b8c-d8cabdc242a8" providerId="AD" clId="Web-{2E32D60F-FC3F-7AEB-E34B-4635889C2698}" dt="2026-07-12T06:51:00.944" v="61" actId="20577"/>
        <pc:sldMkLst>
          <pc:docMk/>
          <pc:sldMk cId="2009924046" sldId="4123"/>
        </pc:sldMkLst>
        <pc:spChg chg="mod">
          <ac:chgData name="Jeremy Clifton" userId="S::wec@woodfordec.onmicrosoft.com::b7121016-a606-4e59-9b8c-d8cabdc242a8" providerId="AD" clId="Web-{2E32D60F-FC3F-7AEB-E34B-4635889C2698}" dt="2026-07-12T06:51:00.944" v="61" actId="20577"/>
          <ac:spMkLst>
            <pc:docMk/>
            <pc:sldMk cId="2009924046" sldId="4123"/>
            <ac:spMk id="3" creationId="{476EE051-1A3C-E088-82A2-76200DCB52D4}"/>
          </ac:spMkLst>
        </pc:spChg>
      </pc:sldChg>
      <pc:sldChg chg="modSp add replId">
        <pc:chgData name="Jeremy Clifton" userId="S::wec@woodfordec.onmicrosoft.com::b7121016-a606-4e59-9b8c-d8cabdc242a8" providerId="AD" clId="Web-{2E32D60F-FC3F-7AEB-E34B-4635889C2698}" dt="2026-07-12T06:51:19.507" v="68" actId="20577"/>
        <pc:sldMkLst>
          <pc:docMk/>
          <pc:sldMk cId="2967492742" sldId="4124"/>
        </pc:sldMkLst>
        <pc:spChg chg="mod">
          <ac:chgData name="Jeremy Clifton" userId="S::wec@woodfordec.onmicrosoft.com::b7121016-a606-4e59-9b8c-d8cabdc242a8" providerId="AD" clId="Web-{2E32D60F-FC3F-7AEB-E34B-4635889C2698}" dt="2026-07-12T06:51:19.507" v="68" actId="20577"/>
          <ac:spMkLst>
            <pc:docMk/>
            <pc:sldMk cId="2967492742" sldId="4124"/>
            <ac:spMk id="3" creationId="{16DD1E61-A8D9-5B33-A6D4-8583F5794F44}"/>
          </ac:spMkLst>
        </pc:spChg>
      </pc:sldChg>
      <pc:sldChg chg="add ord replId">
        <pc:chgData name="Jeremy Clifton" userId="S::wec@woodfordec.onmicrosoft.com::b7121016-a606-4e59-9b8c-d8cabdc242a8" providerId="AD" clId="Web-{2E32D60F-FC3F-7AEB-E34B-4635889C2698}" dt="2026-07-12T06:53:12.996" v="100"/>
        <pc:sldMkLst>
          <pc:docMk/>
          <pc:sldMk cId="1065490862" sldId="4125"/>
        </pc:sldMkLst>
      </pc:sldChg>
      <pc:sldChg chg="modSp add replId">
        <pc:chgData name="Jeremy Clifton" userId="S::wec@woodfordec.onmicrosoft.com::b7121016-a606-4e59-9b8c-d8cabdc242a8" providerId="AD" clId="Web-{2E32D60F-FC3F-7AEB-E34B-4635889C2698}" dt="2026-07-12T06:53:27.293" v="105" actId="20577"/>
        <pc:sldMkLst>
          <pc:docMk/>
          <pc:sldMk cId="217849472" sldId="4126"/>
        </pc:sldMkLst>
        <pc:spChg chg="mod">
          <ac:chgData name="Jeremy Clifton" userId="S::wec@woodfordec.onmicrosoft.com::b7121016-a606-4e59-9b8c-d8cabdc242a8" providerId="AD" clId="Web-{2E32D60F-FC3F-7AEB-E34B-4635889C2698}" dt="2026-07-12T06:53:27.293" v="105" actId="20577"/>
          <ac:spMkLst>
            <pc:docMk/>
            <pc:sldMk cId="217849472" sldId="4126"/>
            <ac:spMk id="4" creationId="{5BF8609E-946B-6E7E-594F-140A946036D4}"/>
          </ac:spMkLst>
        </pc:spChg>
      </pc:sldChg>
      <pc:sldChg chg="modSp add ord replId">
        <pc:chgData name="Jeremy Clifton" userId="S::wec@woodfordec.onmicrosoft.com::b7121016-a606-4e59-9b8c-d8cabdc242a8" providerId="AD" clId="Web-{2E32D60F-FC3F-7AEB-E34B-4635889C2698}" dt="2026-07-12T06:54:32.889" v="120" actId="20577"/>
        <pc:sldMkLst>
          <pc:docMk/>
          <pc:sldMk cId="1218245105" sldId="4127"/>
        </pc:sldMkLst>
        <pc:spChg chg="mod">
          <ac:chgData name="Jeremy Clifton" userId="S::wec@woodfordec.onmicrosoft.com::b7121016-a606-4e59-9b8c-d8cabdc242a8" providerId="AD" clId="Web-{2E32D60F-FC3F-7AEB-E34B-4635889C2698}" dt="2026-07-12T06:54:32.889" v="120" actId="20577"/>
          <ac:spMkLst>
            <pc:docMk/>
            <pc:sldMk cId="1218245105" sldId="4127"/>
            <ac:spMk id="3" creationId="{DCA82321-06E1-4559-950C-8C047D8DEFAA}"/>
          </ac:spMkLst>
        </pc:spChg>
      </pc:sldChg>
      <pc:sldChg chg="add ord replId">
        <pc:chgData name="Jeremy Clifton" userId="S::wec@woodfordec.onmicrosoft.com::b7121016-a606-4e59-9b8c-d8cabdc242a8" providerId="AD" clId="Web-{2E32D60F-FC3F-7AEB-E34B-4635889C2698}" dt="2026-07-12T06:53:44.606" v="109"/>
        <pc:sldMkLst>
          <pc:docMk/>
          <pc:sldMk cId="3681330731" sldId="4128"/>
        </pc:sldMkLst>
      </pc:sldChg>
      <pc:sldChg chg="add del replId">
        <pc:chgData name="Jeremy Clifton" userId="S::wec@woodfordec.onmicrosoft.com::b7121016-a606-4e59-9b8c-d8cabdc242a8" providerId="AD" clId="Web-{2E32D60F-FC3F-7AEB-E34B-4635889C2698}" dt="2026-07-12T09:10:21.424" v="566"/>
        <pc:sldMkLst>
          <pc:docMk/>
          <pc:sldMk cId="851397705" sldId="4129"/>
        </pc:sldMkLst>
      </pc:sldChg>
      <pc:sldChg chg="add replId">
        <pc:chgData name="Jeremy Clifton" userId="S::wec@woodfordec.onmicrosoft.com::b7121016-a606-4e59-9b8c-d8cabdc242a8" providerId="AD" clId="Web-{2E32D60F-FC3F-7AEB-E34B-4635889C2698}" dt="2026-07-12T06:55:34.173" v="122"/>
        <pc:sldMkLst>
          <pc:docMk/>
          <pc:sldMk cId="1638175745" sldId="4130"/>
        </pc:sldMkLst>
      </pc:sldChg>
      <pc:sldChg chg="addSp modSp add replId">
        <pc:chgData name="Jeremy Clifton" userId="S::wec@woodfordec.onmicrosoft.com::b7121016-a606-4e59-9b8c-d8cabdc242a8" providerId="AD" clId="Web-{2E32D60F-FC3F-7AEB-E34B-4635889C2698}" dt="2026-07-12T07:13:55.013" v="167" actId="1076"/>
        <pc:sldMkLst>
          <pc:docMk/>
          <pc:sldMk cId="3830427112" sldId="4131"/>
        </pc:sldMkLst>
        <pc:picChg chg="add mod">
          <ac:chgData name="Jeremy Clifton" userId="S::wec@woodfordec.onmicrosoft.com::b7121016-a606-4e59-9b8c-d8cabdc242a8" providerId="AD" clId="Web-{2E32D60F-FC3F-7AEB-E34B-4635889C2698}" dt="2026-07-12T07:13:55.013" v="167" actId="1076"/>
          <ac:picMkLst>
            <pc:docMk/>
            <pc:sldMk cId="3830427112" sldId="4131"/>
            <ac:picMk id="2" creationId="{DCC00A7D-3388-512C-FE0B-5D338DEFB82C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7:13:53.122" v="166" actId="1076"/>
          <ac:picMkLst>
            <pc:docMk/>
            <pc:sldMk cId="3830427112" sldId="4131"/>
            <ac:picMk id="3" creationId="{E2827E0E-8E02-2CD9-4528-A784AB605B25}"/>
          </ac:picMkLst>
        </pc:picChg>
      </pc:sldChg>
      <pc:sldChg chg="addSp modSp add replId">
        <pc:chgData name="Jeremy Clifton" userId="S::wec@woodfordec.onmicrosoft.com::b7121016-a606-4e59-9b8c-d8cabdc242a8" providerId="AD" clId="Web-{2E32D60F-FC3F-7AEB-E34B-4635889C2698}" dt="2026-07-12T07:01:40.077" v="152" actId="1076"/>
        <pc:sldMkLst>
          <pc:docMk/>
          <pc:sldMk cId="132701877" sldId="4132"/>
        </pc:sldMkLst>
        <pc:picChg chg="add mod">
          <ac:chgData name="Jeremy Clifton" userId="S::wec@woodfordec.onmicrosoft.com::b7121016-a606-4e59-9b8c-d8cabdc242a8" providerId="AD" clId="Web-{2E32D60F-FC3F-7AEB-E34B-4635889C2698}" dt="2026-07-12T07:01:40.077" v="152" actId="1076"/>
          <ac:picMkLst>
            <pc:docMk/>
            <pc:sldMk cId="132701877" sldId="4132"/>
            <ac:picMk id="2" creationId="{949B0C02-0EDB-D7AE-2E31-875B240F16C7}"/>
          </ac:picMkLst>
        </pc:picChg>
      </pc:sldChg>
      <pc:sldChg chg="addSp modSp add replId">
        <pc:chgData name="Jeremy Clifton" userId="S::wec@woodfordec.onmicrosoft.com::b7121016-a606-4e59-9b8c-d8cabdc242a8" providerId="AD" clId="Web-{2E32D60F-FC3F-7AEB-E34B-4635889C2698}" dt="2026-07-12T06:58:10.413" v="149" actId="1076"/>
        <pc:sldMkLst>
          <pc:docMk/>
          <pc:sldMk cId="1049235268" sldId="4133"/>
        </pc:sldMkLst>
        <pc:picChg chg="add mod">
          <ac:chgData name="Jeremy Clifton" userId="S::wec@woodfordec.onmicrosoft.com::b7121016-a606-4e59-9b8c-d8cabdc242a8" providerId="AD" clId="Web-{2E32D60F-FC3F-7AEB-E34B-4635889C2698}" dt="2026-07-12T06:56:06.955" v="130" actId="1076"/>
          <ac:picMkLst>
            <pc:docMk/>
            <pc:sldMk cId="1049235268" sldId="4133"/>
            <ac:picMk id="2" creationId="{58F11F1F-04CB-859A-1A00-D3DD81E832B0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6:56:11.221" v="132" actId="14100"/>
          <ac:picMkLst>
            <pc:docMk/>
            <pc:sldMk cId="1049235268" sldId="4133"/>
            <ac:picMk id="3" creationId="{A91A3EB3-58B8-4E08-25F0-708FD904307E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6:56:28.315" v="134" actId="1076"/>
          <ac:picMkLst>
            <pc:docMk/>
            <pc:sldMk cId="1049235268" sldId="4133"/>
            <ac:picMk id="4" creationId="{E7BCFD8D-CA24-2E77-3AF5-565D98B55295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6:57:45.412" v="145" actId="1076"/>
          <ac:picMkLst>
            <pc:docMk/>
            <pc:sldMk cId="1049235268" sldId="4133"/>
            <ac:picMk id="5" creationId="{A3F1B689-66EC-7BC5-3429-BC939BCF929B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6:57:40.709" v="142" actId="1076"/>
          <ac:picMkLst>
            <pc:docMk/>
            <pc:sldMk cId="1049235268" sldId="4133"/>
            <ac:picMk id="6" creationId="{2A413E90-F953-BD53-D85A-D277C8B26BD2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6:58:10.413" v="149" actId="1076"/>
          <ac:picMkLst>
            <pc:docMk/>
            <pc:sldMk cId="1049235268" sldId="4133"/>
            <ac:picMk id="7" creationId="{3F95D55E-EF62-F8FB-C9D5-C186CFDE93A2}"/>
          </ac:picMkLst>
        </pc:picChg>
      </pc:sldChg>
      <pc:sldChg chg="addSp delSp modSp add replId">
        <pc:chgData name="Jeremy Clifton" userId="S::wec@woodfordec.onmicrosoft.com::b7121016-a606-4e59-9b8c-d8cabdc242a8" providerId="AD" clId="Web-{2E32D60F-FC3F-7AEB-E34B-4635889C2698}" dt="2026-07-12T07:15:59.831" v="194" actId="1076"/>
        <pc:sldMkLst>
          <pc:docMk/>
          <pc:sldMk cId="3316273232" sldId="4134"/>
        </pc:sldMkLst>
        <pc:picChg chg="add del mod">
          <ac:chgData name="Jeremy Clifton" userId="S::wec@woodfordec.onmicrosoft.com::b7121016-a606-4e59-9b8c-d8cabdc242a8" providerId="AD" clId="Web-{2E32D60F-FC3F-7AEB-E34B-4635889C2698}" dt="2026-07-12T07:15:03.047" v="178"/>
          <ac:picMkLst>
            <pc:docMk/>
            <pc:sldMk cId="3316273232" sldId="4134"/>
            <ac:picMk id="2" creationId="{EEEF741D-C7E5-69D8-14A2-3CF6073850AC}"/>
          </ac:picMkLst>
        </pc:picChg>
        <pc:picChg chg="add mod modCrop">
          <ac:chgData name="Jeremy Clifton" userId="S::wec@woodfordec.onmicrosoft.com::b7121016-a606-4e59-9b8c-d8cabdc242a8" providerId="AD" clId="Web-{2E32D60F-FC3F-7AEB-E34B-4635889C2698}" dt="2026-07-12T07:15:59.831" v="194" actId="1076"/>
          <ac:picMkLst>
            <pc:docMk/>
            <pc:sldMk cId="3316273232" sldId="4134"/>
            <ac:picMk id="3" creationId="{D4930158-0397-FD69-F8E1-F4459079CAC7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7:15:58.425" v="193" actId="1076"/>
          <ac:picMkLst>
            <pc:docMk/>
            <pc:sldMk cId="3316273232" sldId="4134"/>
            <ac:picMk id="4" creationId="{F2219BFD-73C8-B04A-3A97-7A17E46F7CD0}"/>
          </ac:picMkLst>
        </pc:picChg>
      </pc:sldChg>
      <pc:sldChg chg="addSp modSp add replId">
        <pc:chgData name="Jeremy Clifton" userId="S::wec@woodfordec.onmicrosoft.com::b7121016-a606-4e59-9b8c-d8cabdc242a8" providerId="AD" clId="Web-{2E32D60F-FC3F-7AEB-E34B-4635889C2698}" dt="2026-07-12T07:17:10.959" v="214" actId="1076"/>
        <pc:sldMkLst>
          <pc:docMk/>
          <pc:sldMk cId="4083758199" sldId="4135"/>
        </pc:sldMkLst>
        <pc:picChg chg="add mod">
          <ac:chgData name="Jeremy Clifton" userId="S::wec@woodfordec.onmicrosoft.com::b7121016-a606-4e59-9b8c-d8cabdc242a8" providerId="AD" clId="Web-{2E32D60F-FC3F-7AEB-E34B-4635889C2698}" dt="2026-07-12T07:17:10.959" v="214" actId="1076"/>
          <ac:picMkLst>
            <pc:docMk/>
            <pc:sldMk cId="4083758199" sldId="4135"/>
            <ac:picMk id="2" creationId="{CC415C29-7D1B-6962-9275-8008AC8BC184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7:17:09.646" v="213" actId="1076"/>
          <ac:picMkLst>
            <pc:docMk/>
            <pc:sldMk cId="4083758199" sldId="4135"/>
            <ac:picMk id="3" creationId="{C836B183-41B6-39EB-72F1-2E0EB8D86F53}"/>
          </ac:picMkLst>
        </pc:picChg>
      </pc:sldChg>
      <pc:sldChg chg="addSp modSp add replId">
        <pc:chgData name="Jeremy Clifton" userId="S::wec@woodfordec.onmicrosoft.com::b7121016-a606-4e59-9b8c-d8cabdc242a8" providerId="AD" clId="Web-{2E32D60F-FC3F-7AEB-E34B-4635889C2698}" dt="2026-07-12T07:30:56.568" v="236" actId="1076"/>
        <pc:sldMkLst>
          <pc:docMk/>
          <pc:sldMk cId="3557539301" sldId="4136"/>
        </pc:sldMkLst>
        <pc:picChg chg="add mod">
          <ac:chgData name="Jeremy Clifton" userId="S::wec@woodfordec.onmicrosoft.com::b7121016-a606-4e59-9b8c-d8cabdc242a8" providerId="AD" clId="Web-{2E32D60F-FC3F-7AEB-E34B-4635889C2698}" dt="2026-07-12T07:30:56.568" v="236" actId="1076"/>
          <ac:picMkLst>
            <pc:docMk/>
            <pc:sldMk cId="3557539301" sldId="4136"/>
            <ac:picMk id="2" creationId="{85CF729C-EA34-0AB0-105C-83C1E0219F4D}"/>
          </ac:picMkLst>
        </pc:picChg>
      </pc:sldChg>
      <pc:sldChg chg="addSp delSp modSp add replId">
        <pc:chgData name="Jeremy Clifton" userId="S::wec@woodfordec.onmicrosoft.com::b7121016-a606-4e59-9b8c-d8cabdc242a8" providerId="AD" clId="Web-{2E32D60F-FC3F-7AEB-E34B-4635889C2698}" dt="2026-07-12T07:14:40.515" v="176" actId="1076"/>
        <pc:sldMkLst>
          <pc:docMk/>
          <pc:sldMk cId="2463291243" sldId="4137"/>
        </pc:sldMkLst>
        <pc:picChg chg="del">
          <ac:chgData name="Jeremy Clifton" userId="S::wec@woodfordec.onmicrosoft.com::b7121016-a606-4e59-9b8c-d8cabdc242a8" providerId="AD" clId="Web-{2E32D60F-FC3F-7AEB-E34B-4635889C2698}" dt="2026-07-12T07:13:58.701" v="169"/>
          <ac:picMkLst>
            <pc:docMk/>
            <pc:sldMk cId="2463291243" sldId="4137"/>
            <ac:picMk id="2" creationId="{5D6A553F-DA7D-B428-2D8A-6C2087ED43AB}"/>
          </ac:picMkLst>
        </pc:picChg>
        <pc:picChg chg="mod">
          <ac:chgData name="Jeremy Clifton" userId="S::wec@woodfordec.onmicrosoft.com::b7121016-a606-4e59-9b8c-d8cabdc242a8" providerId="AD" clId="Web-{2E32D60F-FC3F-7AEB-E34B-4635889C2698}" dt="2026-07-12T07:14:40.515" v="176" actId="1076"/>
          <ac:picMkLst>
            <pc:docMk/>
            <pc:sldMk cId="2463291243" sldId="4137"/>
            <ac:picMk id="3" creationId="{7250349E-D072-21CD-9C69-38EE70A21B99}"/>
          </ac:picMkLst>
        </pc:picChg>
        <pc:picChg chg="add mod modCrop">
          <ac:chgData name="Jeremy Clifton" userId="S::wec@woodfordec.onmicrosoft.com::b7121016-a606-4e59-9b8c-d8cabdc242a8" providerId="AD" clId="Web-{2E32D60F-FC3F-7AEB-E34B-4635889C2698}" dt="2026-07-12T07:14:39.093" v="175" actId="1076"/>
          <ac:picMkLst>
            <pc:docMk/>
            <pc:sldMk cId="2463291243" sldId="4137"/>
            <ac:picMk id="4" creationId="{B4C98F43-23A0-1965-75C0-5CC0798ADF0A}"/>
          </ac:picMkLst>
        </pc:picChg>
      </pc:sldChg>
      <pc:sldChg chg="addSp delSp modSp add replId">
        <pc:chgData name="Jeremy Clifton" userId="S::wec@woodfordec.onmicrosoft.com::b7121016-a606-4e59-9b8c-d8cabdc242a8" providerId="AD" clId="Web-{2E32D60F-FC3F-7AEB-E34B-4635889C2698}" dt="2026-07-12T07:16:20.426" v="200" actId="1076"/>
        <pc:sldMkLst>
          <pc:docMk/>
          <pc:sldMk cId="384665683" sldId="4138"/>
        </pc:sldMkLst>
        <pc:picChg chg="add mod">
          <ac:chgData name="Jeremy Clifton" userId="S::wec@woodfordec.onmicrosoft.com::b7121016-a606-4e59-9b8c-d8cabdc242a8" providerId="AD" clId="Web-{2E32D60F-FC3F-7AEB-E34B-4635889C2698}" dt="2026-07-12T07:16:19.191" v="199" actId="1076"/>
          <ac:picMkLst>
            <pc:docMk/>
            <pc:sldMk cId="384665683" sldId="4138"/>
            <ac:picMk id="2" creationId="{FA3A5357-15CA-7CF6-8E5A-564D4A66E941}"/>
          </ac:picMkLst>
        </pc:picChg>
        <pc:picChg chg="del">
          <ac:chgData name="Jeremy Clifton" userId="S::wec@woodfordec.onmicrosoft.com::b7121016-a606-4e59-9b8c-d8cabdc242a8" providerId="AD" clId="Web-{2E32D60F-FC3F-7AEB-E34B-4635889C2698}" dt="2026-07-12T07:16:03.034" v="196"/>
          <ac:picMkLst>
            <pc:docMk/>
            <pc:sldMk cId="384665683" sldId="4138"/>
            <ac:picMk id="3" creationId="{FE0409AC-35A5-334F-57A4-624F05075298}"/>
          </ac:picMkLst>
        </pc:picChg>
        <pc:picChg chg="mod">
          <ac:chgData name="Jeremy Clifton" userId="S::wec@woodfordec.onmicrosoft.com::b7121016-a606-4e59-9b8c-d8cabdc242a8" providerId="AD" clId="Web-{2E32D60F-FC3F-7AEB-E34B-4635889C2698}" dt="2026-07-12T07:16:20.426" v="200" actId="1076"/>
          <ac:picMkLst>
            <pc:docMk/>
            <pc:sldMk cId="384665683" sldId="4138"/>
            <ac:picMk id="4" creationId="{A94B2DF1-C506-9585-58E7-3289A5A9E5FC}"/>
          </ac:picMkLst>
        </pc:picChg>
      </pc:sldChg>
      <pc:sldChg chg="addSp delSp modSp add replId">
        <pc:chgData name="Jeremy Clifton" userId="S::wec@woodfordec.onmicrosoft.com::b7121016-a606-4e59-9b8c-d8cabdc242a8" providerId="AD" clId="Web-{2E32D60F-FC3F-7AEB-E34B-4635889C2698}" dt="2026-07-12T07:18:22.118" v="228" actId="14100"/>
        <pc:sldMkLst>
          <pc:docMk/>
          <pc:sldMk cId="2545754392" sldId="4139"/>
        </pc:sldMkLst>
        <pc:picChg chg="del">
          <ac:chgData name="Jeremy Clifton" userId="S::wec@woodfordec.onmicrosoft.com::b7121016-a606-4e59-9b8c-d8cabdc242a8" providerId="AD" clId="Web-{2E32D60F-FC3F-7AEB-E34B-4635889C2698}" dt="2026-07-12T07:17:17.943" v="216"/>
          <ac:picMkLst>
            <pc:docMk/>
            <pc:sldMk cId="2545754392" sldId="4139"/>
            <ac:picMk id="2" creationId="{FC89A2DE-EC71-64DD-EE1F-6BB8C1F14FEC}"/>
          </ac:picMkLst>
        </pc:picChg>
        <pc:picChg chg="add del mod modCrop">
          <ac:chgData name="Jeremy Clifton" userId="S::wec@woodfordec.onmicrosoft.com::b7121016-a606-4e59-9b8c-d8cabdc242a8" providerId="AD" clId="Web-{2E32D60F-FC3F-7AEB-E34B-4635889C2698}" dt="2026-07-12T07:18:12.914" v="225"/>
          <ac:picMkLst>
            <pc:docMk/>
            <pc:sldMk cId="2545754392" sldId="4139"/>
            <ac:picMk id="4" creationId="{BEAF0A4B-613D-EDAB-724D-1D9088EB0162}"/>
          </ac:picMkLst>
        </pc:picChg>
        <pc:picChg chg="add mod">
          <ac:chgData name="Jeremy Clifton" userId="S::wec@woodfordec.onmicrosoft.com::b7121016-a606-4e59-9b8c-d8cabdc242a8" providerId="AD" clId="Web-{2E32D60F-FC3F-7AEB-E34B-4635889C2698}" dt="2026-07-12T07:18:22.118" v="228" actId="14100"/>
          <ac:picMkLst>
            <pc:docMk/>
            <pc:sldMk cId="2545754392" sldId="4139"/>
            <ac:picMk id="5" creationId="{6355F2C0-B2DB-12F5-2434-339303A3C02A}"/>
          </ac:picMkLst>
        </pc:picChg>
      </pc:sldChg>
      <pc:sldChg chg="add ord replId">
        <pc:chgData name="Jeremy Clifton" userId="S::wec@woodfordec.onmicrosoft.com::b7121016-a606-4e59-9b8c-d8cabdc242a8" providerId="AD" clId="Web-{2E32D60F-FC3F-7AEB-E34B-4635889C2698}" dt="2026-07-12T07:30:16.801" v="231"/>
        <pc:sldMkLst>
          <pc:docMk/>
          <pc:sldMk cId="2087666012" sldId="4140"/>
        </pc:sldMkLst>
      </pc:sldChg>
      <pc:sldChg chg="addSp modSp add replId">
        <pc:chgData name="Jeremy Clifton" userId="S::wec@woodfordec.onmicrosoft.com::b7121016-a606-4e59-9b8c-d8cabdc242a8" providerId="AD" clId="Web-{2E32D60F-FC3F-7AEB-E34B-4635889C2698}" dt="2026-07-12T07:40:00.682" v="294" actId="20577"/>
        <pc:sldMkLst>
          <pc:docMk/>
          <pc:sldMk cId="3496629921" sldId="4141"/>
        </pc:sldMkLst>
        <pc:spChg chg="add mod">
          <ac:chgData name="Jeremy Clifton" userId="S::wec@woodfordec.onmicrosoft.com::b7121016-a606-4e59-9b8c-d8cabdc242a8" providerId="AD" clId="Web-{2E32D60F-FC3F-7AEB-E34B-4635889C2698}" dt="2026-07-12T07:40:00.682" v="294" actId="20577"/>
          <ac:spMkLst>
            <pc:docMk/>
            <pc:sldMk cId="3496629921" sldId="4141"/>
            <ac:spMk id="4" creationId="{772EF30D-8030-7024-70A0-26C2D002079B}"/>
          </ac:spMkLst>
        </pc:spChg>
        <pc:picChg chg="mod">
          <ac:chgData name="Jeremy Clifton" userId="S::wec@woodfordec.onmicrosoft.com::b7121016-a606-4e59-9b8c-d8cabdc242a8" providerId="AD" clId="Web-{2E32D60F-FC3F-7AEB-E34B-4635889C2698}" dt="2026-07-12T07:31:35.929" v="268" actId="1076"/>
          <ac:picMkLst>
            <pc:docMk/>
            <pc:sldMk cId="3496629921" sldId="4141"/>
            <ac:picMk id="2" creationId="{38D442D9-D6B8-2EEC-B7E2-0BEDAAB1BA02}"/>
          </ac:picMkLst>
        </pc:picChg>
      </pc:sldChg>
      <pc:sldChg chg="modSp add replId">
        <pc:chgData name="Jeremy Clifton" userId="S::wec@woodfordec.onmicrosoft.com::b7121016-a606-4e59-9b8c-d8cabdc242a8" providerId="AD" clId="Web-{2E32D60F-FC3F-7AEB-E34B-4635889C2698}" dt="2026-07-12T07:39:56.197" v="293" actId="20577"/>
        <pc:sldMkLst>
          <pc:docMk/>
          <pc:sldMk cId="1741394250" sldId="4142"/>
        </pc:sldMkLst>
        <pc:spChg chg="mod">
          <ac:chgData name="Jeremy Clifton" userId="S::wec@woodfordec.onmicrosoft.com::b7121016-a606-4e59-9b8c-d8cabdc242a8" providerId="AD" clId="Web-{2E32D60F-FC3F-7AEB-E34B-4635889C2698}" dt="2026-07-12T07:39:56.197" v="293" actId="20577"/>
          <ac:spMkLst>
            <pc:docMk/>
            <pc:sldMk cId="1741394250" sldId="4142"/>
            <ac:spMk id="4" creationId="{7BCC33F4-B2EE-D9A1-AD43-79607DEF073E}"/>
          </ac:spMkLst>
        </pc:spChg>
      </pc:sldChg>
      <pc:sldChg chg="add del replId">
        <pc:chgData name="Jeremy Clifton" userId="S::wec@woodfordec.onmicrosoft.com::b7121016-a606-4e59-9b8c-d8cabdc242a8" providerId="AD" clId="Web-{2E32D60F-FC3F-7AEB-E34B-4635889C2698}" dt="2026-07-12T09:10:20.799" v="565"/>
        <pc:sldMkLst>
          <pc:docMk/>
          <pc:sldMk cId="407190614" sldId="4143"/>
        </pc:sldMkLst>
      </pc:sldChg>
      <pc:sldChg chg="add replId">
        <pc:chgData name="Jeremy Clifton" userId="S::wec@woodfordec.onmicrosoft.com::b7121016-a606-4e59-9b8c-d8cabdc242a8" providerId="AD" clId="Web-{2E32D60F-FC3F-7AEB-E34B-4635889C2698}" dt="2026-07-12T09:01:05.835" v="296"/>
        <pc:sldMkLst>
          <pc:docMk/>
          <pc:sldMk cId="3842103411" sldId="4144"/>
        </pc:sldMkLst>
      </pc:sldChg>
      <pc:sldChg chg="addSp modSp add replId">
        <pc:chgData name="Jeremy Clifton" userId="S::wec@woodfordec.onmicrosoft.com::b7121016-a606-4e59-9b8c-d8cabdc242a8" providerId="AD" clId="Web-{2E32D60F-FC3F-7AEB-E34B-4635889C2698}" dt="2026-07-12T09:09:48.125" v="562" actId="1076"/>
        <pc:sldMkLst>
          <pc:docMk/>
          <pc:sldMk cId="285218755" sldId="4145"/>
        </pc:sldMkLst>
        <pc:picChg chg="add mod">
          <ac:chgData name="Jeremy Clifton" userId="S::wec@woodfordec.onmicrosoft.com::b7121016-a606-4e59-9b8c-d8cabdc242a8" providerId="AD" clId="Web-{2E32D60F-FC3F-7AEB-E34B-4635889C2698}" dt="2026-07-12T09:09:48.125" v="562" actId="1076"/>
          <ac:picMkLst>
            <pc:docMk/>
            <pc:sldMk cId="285218755" sldId="4145"/>
            <ac:picMk id="2" creationId="{C85EA220-5833-378B-6A0D-76465682089D}"/>
          </ac:picMkLst>
        </pc:picChg>
      </pc:sldChg>
      <pc:sldChg chg="add replId">
        <pc:chgData name="Jeremy Clifton" userId="S::wec@woodfordec.onmicrosoft.com::b7121016-a606-4e59-9b8c-d8cabdc242a8" providerId="AD" clId="Web-{2E32D60F-FC3F-7AEB-E34B-4635889C2698}" dt="2026-07-12T09:01:06.491" v="298"/>
        <pc:sldMkLst>
          <pc:docMk/>
          <pc:sldMk cId="2994921507" sldId="4146"/>
        </pc:sldMkLst>
      </pc:sldChg>
      <pc:sldChg chg="addSp modSp add replId">
        <pc:chgData name="Jeremy Clifton" userId="S::wec@woodfordec.onmicrosoft.com::b7121016-a606-4e59-9b8c-d8cabdc242a8" providerId="AD" clId="Web-{2E32D60F-FC3F-7AEB-E34B-4635889C2698}" dt="2026-07-12T09:01:16.429" v="302" actId="1076"/>
        <pc:sldMkLst>
          <pc:docMk/>
          <pc:sldMk cId="1885476846" sldId="4147"/>
        </pc:sldMkLst>
        <pc:picChg chg="add mod">
          <ac:chgData name="Jeremy Clifton" userId="S::wec@woodfordec.onmicrosoft.com::b7121016-a606-4e59-9b8c-d8cabdc242a8" providerId="AD" clId="Web-{2E32D60F-FC3F-7AEB-E34B-4635889C2698}" dt="2026-07-12T09:01:16.429" v="302" actId="1076"/>
          <ac:picMkLst>
            <pc:docMk/>
            <pc:sldMk cId="1885476846" sldId="4147"/>
            <ac:picMk id="2" creationId="{D3C2C9CB-1702-5FBE-7E63-C416E6237F38}"/>
          </ac:picMkLst>
        </pc:picChg>
      </pc:sldChg>
      <pc:sldChg chg="modSp add replId">
        <pc:chgData name="Jeremy Clifton" userId="S::wec@woodfordec.onmicrosoft.com::b7121016-a606-4e59-9b8c-d8cabdc242a8" providerId="AD" clId="Web-{2E32D60F-FC3F-7AEB-E34B-4635889C2698}" dt="2026-07-12T09:02:57.953" v="319" actId="20577"/>
        <pc:sldMkLst>
          <pc:docMk/>
          <pc:sldMk cId="1135153734" sldId="4148"/>
        </pc:sldMkLst>
        <pc:spChg chg="mod">
          <ac:chgData name="Jeremy Clifton" userId="S::wec@woodfordec.onmicrosoft.com::b7121016-a606-4e59-9b8c-d8cabdc242a8" providerId="AD" clId="Web-{2E32D60F-FC3F-7AEB-E34B-4635889C2698}" dt="2026-07-12T09:02:57.953" v="319" actId="20577"/>
          <ac:spMkLst>
            <pc:docMk/>
            <pc:sldMk cId="1135153734" sldId="4148"/>
            <ac:spMk id="3" creationId="{BE212F25-0E67-B19D-640D-05A63C8E56A0}"/>
          </ac:spMkLst>
        </pc:spChg>
      </pc:sldChg>
      <pc:sldChg chg="modSp add replId">
        <pc:chgData name="Jeremy Clifton" userId="S::wec@woodfordec.onmicrosoft.com::b7121016-a606-4e59-9b8c-d8cabdc242a8" providerId="AD" clId="Web-{2E32D60F-FC3F-7AEB-E34B-4635889C2698}" dt="2026-07-12T09:03:12.407" v="320" actId="20577"/>
        <pc:sldMkLst>
          <pc:docMk/>
          <pc:sldMk cId="4225511109" sldId="4149"/>
        </pc:sldMkLst>
        <pc:spChg chg="mod">
          <ac:chgData name="Jeremy Clifton" userId="S::wec@woodfordec.onmicrosoft.com::b7121016-a606-4e59-9b8c-d8cabdc242a8" providerId="AD" clId="Web-{2E32D60F-FC3F-7AEB-E34B-4635889C2698}" dt="2026-07-12T09:03:12.407" v="320" actId="20577"/>
          <ac:spMkLst>
            <pc:docMk/>
            <pc:sldMk cId="4225511109" sldId="4149"/>
            <ac:spMk id="3" creationId="{D1BF3751-800B-B942-3ED7-E39DC83F20E2}"/>
          </ac:spMkLst>
        </pc:spChg>
      </pc:sldChg>
      <pc:sldChg chg="modSp add replId">
        <pc:chgData name="Jeremy Clifton" userId="S::wec@woodfordec.onmicrosoft.com::b7121016-a606-4e59-9b8c-d8cabdc242a8" providerId="AD" clId="Web-{2E32D60F-FC3F-7AEB-E34B-4635889C2698}" dt="2026-07-12T09:03:54.098" v="331" actId="20577"/>
        <pc:sldMkLst>
          <pc:docMk/>
          <pc:sldMk cId="2078092147" sldId="4150"/>
        </pc:sldMkLst>
        <pc:spChg chg="mod">
          <ac:chgData name="Jeremy Clifton" userId="S::wec@woodfordec.onmicrosoft.com::b7121016-a606-4e59-9b8c-d8cabdc242a8" providerId="AD" clId="Web-{2E32D60F-FC3F-7AEB-E34B-4635889C2698}" dt="2026-07-12T09:03:54.098" v="331" actId="20577"/>
          <ac:spMkLst>
            <pc:docMk/>
            <pc:sldMk cId="2078092147" sldId="4150"/>
            <ac:spMk id="3" creationId="{689A1EC7-D644-41EB-8F25-0A084654CD83}"/>
          </ac:spMkLst>
        </pc:spChg>
      </pc:sldChg>
      <pc:sldChg chg="addSp modSp add ord replId">
        <pc:chgData name="Jeremy Clifton" userId="S::wec@woodfordec.onmicrosoft.com::b7121016-a606-4e59-9b8c-d8cabdc242a8" providerId="AD" clId="Web-{2E32D60F-FC3F-7AEB-E34B-4635889C2698}" dt="2026-07-12T09:04:45.773" v="339" actId="1076"/>
        <pc:sldMkLst>
          <pc:docMk/>
          <pc:sldMk cId="3972819850" sldId="4151"/>
        </pc:sldMkLst>
        <pc:picChg chg="add mod">
          <ac:chgData name="Jeremy Clifton" userId="S::wec@woodfordec.onmicrosoft.com::b7121016-a606-4e59-9b8c-d8cabdc242a8" providerId="AD" clId="Web-{2E32D60F-FC3F-7AEB-E34B-4635889C2698}" dt="2026-07-12T09:04:45.773" v="339" actId="1076"/>
          <ac:picMkLst>
            <pc:docMk/>
            <pc:sldMk cId="3972819850" sldId="4151"/>
            <ac:picMk id="2" creationId="{1A90F44C-EA59-3B0C-93FB-DD5787F66FCE}"/>
          </ac:picMkLst>
        </pc:picChg>
      </pc:sldChg>
      <pc:sldChg chg="delSp modSp add replId">
        <pc:chgData name="Jeremy Clifton" userId="S::wec@woodfordec.onmicrosoft.com::b7121016-a606-4e59-9b8c-d8cabdc242a8" providerId="AD" clId="Web-{2E32D60F-FC3F-7AEB-E34B-4635889C2698}" dt="2026-07-12T09:07:36.568" v="486" actId="20577"/>
        <pc:sldMkLst>
          <pc:docMk/>
          <pc:sldMk cId="2023941413" sldId="4152"/>
        </pc:sldMkLst>
        <pc:spChg chg="mod">
          <ac:chgData name="Jeremy Clifton" userId="S::wec@woodfordec.onmicrosoft.com::b7121016-a606-4e59-9b8c-d8cabdc242a8" providerId="AD" clId="Web-{2E32D60F-FC3F-7AEB-E34B-4635889C2698}" dt="2026-07-12T09:07:36.568" v="486" actId="20577"/>
          <ac:spMkLst>
            <pc:docMk/>
            <pc:sldMk cId="2023941413" sldId="4152"/>
            <ac:spMk id="3" creationId="{AFC334CF-3D98-22AB-E380-277A3EB2C5F5}"/>
          </ac:spMkLst>
        </pc:spChg>
        <pc:picChg chg="del">
          <ac:chgData name="Jeremy Clifton" userId="S::wec@woodfordec.onmicrosoft.com::b7121016-a606-4e59-9b8c-d8cabdc242a8" providerId="AD" clId="Web-{2E32D60F-FC3F-7AEB-E34B-4635889C2698}" dt="2026-07-12T09:05:12.697" v="367"/>
          <ac:picMkLst>
            <pc:docMk/>
            <pc:sldMk cId="2023941413" sldId="4152"/>
            <ac:picMk id="2" creationId="{D02C501B-8DA2-97D5-9774-C13655940DCA}"/>
          </ac:picMkLst>
        </pc:picChg>
      </pc:sldChg>
      <pc:sldChg chg="addSp modSp add replId">
        <pc:chgData name="Jeremy Clifton" userId="S::wec@woodfordec.onmicrosoft.com::b7121016-a606-4e59-9b8c-d8cabdc242a8" providerId="AD" clId="Web-{2E32D60F-FC3F-7AEB-E34B-4635889C2698}" dt="2026-07-12T09:07:01.831" v="485" actId="20577"/>
        <pc:sldMkLst>
          <pc:docMk/>
          <pc:sldMk cId="1975599735" sldId="4153"/>
        </pc:sldMkLst>
        <pc:spChg chg="mod">
          <ac:chgData name="Jeremy Clifton" userId="S::wec@woodfordec.onmicrosoft.com::b7121016-a606-4e59-9b8c-d8cabdc242a8" providerId="AD" clId="Web-{2E32D60F-FC3F-7AEB-E34B-4635889C2698}" dt="2026-07-12T09:07:01.831" v="485" actId="20577"/>
          <ac:spMkLst>
            <pc:docMk/>
            <pc:sldMk cId="1975599735" sldId="4153"/>
            <ac:spMk id="3" creationId="{F1CC12E9-D8F1-E425-0846-FFA84CBD7BAD}"/>
          </ac:spMkLst>
        </pc:spChg>
        <pc:picChg chg="add mod">
          <ac:chgData name="Jeremy Clifton" userId="S::wec@woodfordec.onmicrosoft.com::b7121016-a606-4e59-9b8c-d8cabdc242a8" providerId="AD" clId="Web-{2E32D60F-FC3F-7AEB-E34B-4635889C2698}" dt="2026-07-12T09:06:49.892" v="479" actId="1076"/>
          <ac:picMkLst>
            <pc:docMk/>
            <pc:sldMk cId="1975599735" sldId="4153"/>
            <ac:picMk id="2" creationId="{EA3DB2F6-47A4-533A-0C14-8888E154B1C3}"/>
          </ac:picMkLst>
        </pc:picChg>
      </pc:sldChg>
      <pc:sldChg chg="add replId">
        <pc:chgData name="Jeremy Clifton" userId="S::wec@woodfordec.onmicrosoft.com::b7121016-a606-4e59-9b8c-d8cabdc242a8" providerId="AD" clId="Web-{2E32D60F-FC3F-7AEB-E34B-4635889C2698}" dt="2026-07-12T09:06:52.549" v="480"/>
        <pc:sldMkLst>
          <pc:docMk/>
          <pc:sldMk cId="817807398" sldId="4154"/>
        </pc:sldMkLst>
      </pc:sldChg>
      <pc:sldChg chg="add replId">
        <pc:chgData name="Jeremy Clifton" userId="S::wec@woodfordec.onmicrosoft.com::b7121016-a606-4e59-9b8c-d8cabdc242a8" providerId="AD" clId="Web-{2E32D60F-FC3F-7AEB-E34B-4635889C2698}" dt="2026-07-12T09:06:59.205" v="483"/>
        <pc:sldMkLst>
          <pc:docMk/>
          <pc:sldMk cId="123392192" sldId="4155"/>
        </pc:sldMkLst>
      </pc:sldChg>
      <pc:sldChg chg="addSp delSp modSp add ord replId">
        <pc:chgData name="Jeremy Clifton" userId="S::wec@woodfordec.onmicrosoft.com::b7121016-a606-4e59-9b8c-d8cabdc242a8" providerId="AD" clId="Web-{2E32D60F-FC3F-7AEB-E34B-4635889C2698}" dt="2026-07-12T09:08:18.930" v="533"/>
        <pc:sldMkLst>
          <pc:docMk/>
          <pc:sldMk cId="1320016436" sldId="4156"/>
        </pc:sldMkLst>
        <pc:spChg chg="add del mod">
          <ac:chgData name="Jeremy Clifton" userId="S::wec@woodfordec.onmicrosoft.com::b7121016-a606-4e59-9b8c-d8cabdc242a8" providerId="AD" clId="Web-{2E32D60F-FC3F-7AEB-E34B-4635889C2698}" dt="2026-07-12T09:08:18.930" v="533"/>
          <ac:spMkLst>
            <pc:docMk/>
            <pc:sldMk cId="1320016436" sldId="4156"/>
            <ac:spMk id="2" creationId="{BFF51536-CDC8-9756-F136-37A5B5AA8A6A}"/>
          </ac:spMkLst>
        </pc:spChg>
        <pc:spChg chg="mod">
          <ac:chgData name="Jeremy Clifton" userId="S::wec@woodfordec.onmicrosoft.com::b7121016-a606-4e59-9b8c-d8cabdc242a8" providerId="AD" clId="Web-{2E32D60F-FC3F-7AEB-E34B-4635889C2698}" dt="2026-07-12T09:08:13.399" v="529" actId="20577"/>
          <ac:spMkLst>
            <pc:docMk/>
            <pc:sldMk cId="1320016436" sldId="4156"/>
            <ac:spMk id="3" creationId="{202D18B4-92F3-9A2F-8F82-1C8CC94D679A}"/>
          </ac:spMkLst>
        </pc:spChg>
      </pc:sldChg>
      <pc:sldChg chg="modSp add replId">
        <pc:chgData name="Jeremy Clifton" userId="S::wec@woodfordec.onmicrosoft.com::b7121016-a606-4e59-9b8c-d8cabdc242a8" providerId="AD" clId="Web-{2E32D60F-FC3F-7AEB-E34B-4635889C2698}" dt="2026-07-12T09:09:19.685" v="555" actId="20577"/>
        <pc:sldMkLst>
          <pc:docMk/>
          <pc:sldMk cId="1526233569" sldId="4157"/>
        </pc:sldMkLst>
        <pc:spChg chg="mod">
          <ac:chgData name="Jeremy Clifton" userId="S::wec@woodfordec.onmicrosoft.com::b7121016-a606-4e59-9b8c-d8cabdc242a8" providerId="AD" clId="Web-{2E32D60F-FC3F-7AEB-E34B-4635889C2698}" dt="2026-07-12T09:09:19.685" v="555" actId="20577"/>
          <ac:spMkLst>
            <pc:docMk/>
            <pc:sldMk cId="1526233569" sldId="4157"/>
            <ac:spMk id="3" creationId="{4FCF7648-84AA-03F2-3491-76FE6243FB9B}"/>
          </ac:spMkLst>
        </pc:spChg>
      </pc:sldChg>
      <pc:sldChg chg="add ord replId">
        <pc:chgData name="Jeremy Clifton" userId="S::wec@woodfordec.onmicrosoft.com::b7121016-a606-4e59-9b8c-d8cabdc242a8" providerId="AD" clId="Web-{2E32D60F-FC3F-7AEB-E34B-4635889C2698}" dt="2026-07-12T09:09:22.529" v="557"/>
        <pc:sldMkLst>
          <pc:docMk/>
          <pc:sldMk cId="543855121" sldId="4158"/>
        </pc:sldMkLst>
      </pc:sldChg>
      <pc:sldChg chg="add ord replId">
        <pc:chgData name="Jeremy Clifton" userId="S::wec@woodfordec.onmicrosoft.com::b7121016-a606-4e59-9b8c-d8cabdc242a8" providerId="AD" clId="Web-{2E32D60F-FC3F-7AEB-E34B-4635889C2698}" dt="2026-07-12T09:10:14.142" v="564"/>
        <pc:sldMkLst>
          <pc:docMk/>
          <pc:sldMk cId="4193919393" sldId="4159"/>
        </pc:sldMkLst>
      </pc:sldChg>
    </pc:docChg>
  </pc:docChgLst>
  <pc:docChgLst>
    <pc:chgData name="Jeremy Clifton" userId="S::wec@woodfordec.onmicrosoft.com::b7121016-a606-4e59-9b8c-d8cabdc242a8" providerId="AD" clId="Web-{CDEC0358-0AC2-98D2-FDF8-C5444431C7B0}"/>
    <pc:docChg chg="addSld delSld modSld sldOrd">
      <pc:chgData name="Jeremy Clifton" userId="S::wec@woodfordec.onmicrosoft.com::b7121016-a606-4e59-9b8c-d8cabdc242a8" providerId="AD" clId="Web-{CDEC0358-0AC2-98D2-FDF8-C5444431C7B0}" dt="2026-06-28T08:52:13.256" v="1137" actId="1076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7-13T16:20:08.808" v="2" actId="47"/>
      <pc:docMkLst>
        <pc:docMk/>
      </pc:docMkLst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320250242" sldId="4008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186282112" sldId="4012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681396392" sldId="4042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959409576" sldId="4121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776555569" sldId="4122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009924046" sldId="4123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967492742" sldId="4124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065490862" sldId="4125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17849472" sldId="4126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218245105" sldId="4127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681330731" sldId="4128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638175745" sldId="4130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830427112" sldId="4131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32701877" sldId="4132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049235268" sldId="4133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316273232" sldId="4134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4083758199" sldId="4135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557539301" sldId="4136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463291243" sldId="4137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84665683" sldId="4138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545754392" sldId="4139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2087666012" sldId="4140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3496629921" sldId="4141"/>
        </pc:sldMkLst>
      </pc:sldChg>
      <pc:sldChg chg="del">
        <pc:chgData name="Jeremy Clifton" userId="b7121016-a606-4e59-9b8c-d8cabdc242a8" providerId="ADAL" clId="{E211E35B-DF94-4D8F-8790-8C823AF181FA}" dt="2026-07-13T16:20:00.714" v="0" actId="47"/>
        <pc:sldMkLst>
          <pc:docMk/>
          <pc:sldMk cId="1741394250" sldId="4142"/>
        </pc:sldMkLst>
      </pc:sldChg>
      <pc:sldChg chg="del">
        <pc:chgData name="Jeremy Clifton" userId="b7121016-a606-4e59-9b8c-d8cabdc242a8" providerId="ADAL" clId="{E211E35B-DF94-4D8F-8790-8C823AF181FA}" dt="2026-07-13T16:20:08.808" v="2" actId="47"/>
        <pc:sldMkLst>
          <pc:docMk/>
          <pc:sldMk cId="3842103411" sldId="4144"/>
        </pc:sldMkLst>
      </pc:sldChg>
      <pc:sldChg chg="del">
        <pc:chgData name="Jeremy Clifton" userId="b7121016-a606-4e59-9b8c-d8cabdc242a8" providerId="ADAL" clId="{E211E35B-DF94-4D8F-8790-8C823AF181FA}" dt="2026-07-13T16:20:03.147" v="1" actId="47"/>
        <pc:sldMkLst>
          <pc:docMk/>
          <pc:sldMk cId="2994921507" sldId="4146"/>
        </pc:sldMkLst>
      </pc:sldChg>
    </pc:docChg>
  </pc:docChgLst>
  <pc:docChgLst>
    <pc:chgData name="Jeremy Clifton" userId="S::wec@woodfordec.onmicrosoft.com::b7121016-a606-4e59-9b8c-d8cabdc242a8" providerId="AD" clId="Web-{BBC88D45-D316-1BCF-7924-2F2837511737}"/>
    <pc:docChg chg="addSld delSld modSld sldOrd">
      <pc:chgData name="Jeremy Clifton" userId="S::wec@woodfordec.onmicrosoft.com::b7121016-a606-4e59-9b8c-d8cabdc242a8" providerId="AD" clId="Web-{BBC88D45-D316-1BCF-7924-2F2837511737}" dt="2026-06-21T09:11:51.360" v="641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150E9-F227-EC9D-DEC2-8FBDBF46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ain Top Moments: Breaking Our Spiritual Selfishness to Be Available  for God">
            <a:extLst>
              <a:ext uri="{FF2B5EF4-FFF2-40B4-BE49-F238E27FC236}">
                <a16:creationId xmlns:a16="http://schemas.microsoft.com/office/drawing/2014/main" id="{D3C2C9CB-1702-5FBE-7E63-C416E623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57" y="571500"/>
            <a:ext cx="104865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4005A-BCEB-D0CC-9355-3518350BE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2D18B4-92F3-9A2F-8F82-1C8CC94D679A}"/>
              </a:ext>
            </a:extLst>
          </p:cNvPr>
          <p:cNvSpPr txBox="1"/>
          <p:nvPr/>
        </p:nvSpPr>
        <p:spPr>
          <a:xfrm>
            <a:off x="534243" y="252919"/>
            <a:ext cx="1134167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2. Jesus must </a:t>
            </a: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suffer</a:t>
            </a:r>
            <a:r>
              <a:rPr lang="en-US" sz="40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(v9-13)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001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0D2A1-633C-EEB1-26DC-8A2F3A738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F7648-84AA-03F2-3491-76FE6243FB9B}"/>
              </a:ext>
            </a:extLst>
          </p:cNvPr>
          <p:cNvSpPr txBox="1"/>
          <p:nvPr/>
        </p:nvSpPr>
        <p:spPr>
          <a:xfrm>
            <a:off x="130087" y="115802"/>
            <a:ext cx="11628567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Malachi 4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2"/>
                </a:solidFill>
                <a:ea typeface="Calibri"/>
                <a:cs typeface="Calibri"/>
              </a:rPr>
              <a:t>5</a:t>
            </a:r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 ‘See, I will send the prophet Elijah to you before that great and dreadful day of the Lord comes. </a:t>
            </a:r>
            <a:r>
              <a:rPr lang="en-US" dirty="0">
                <a:solidFill>
                  <a:schemeClr val="bg2"/>
                </a:solidFill>
                <a:ea typeface="Calibri"/>
                <a:cs typeface="Calibri"/>
              </a:rPr>
              <a:t>6</a:t>
            </a:r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 He will turn the hearts of the parents to their children, and the hearts of the children to their parents; or else I will come and strike the land with total destruction.’</a:t>
            </a:r>
          </a:p>
        </p:txBody>
      </p:sp>
    </p:spTree>
    <p:extLst>
      <p:ext uri="{BB962C8B-B14F-4D97-AF65-F5344CB8AC3E}">
        <p14:creationId xmlns:p14="http://schemas.microsoft.com/office/powerpoint/2010/main" val="152623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81B7-3698-3176-CB3C-5A3005349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655F953-A743-32A6-453D-C141A4DA9FD4}"/>
              </a:ext>
            </a:extLst>
          </p:cNvPr>
          <p:cNvSpPr txBox="1"/>
          <p:nvPr/>
        </p:nvSpPr>
        <p:spPr>
          <a:xfrm>
            <a:off x="534243" y="252919"/>
            <a:ext cx="1134167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2. Jesus must </a:t>
            </a: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suffer</a:t>
            </a:r>
            <a:r>
              <a:rPr lang="en-US" sz="40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(v9-13)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385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EEB71-F6ED-961E-5EB8-FD386642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graphy of Saint Maximilian Kolbe - Saint Maximilian Kolbe Church">
            <a:extLst>
              <a:ext uri="{FF2B5EF4-FFF2-40B4-BE49-F238E27FC236}">
                <a16:creationId xmlns:a16="http://schemas.microsoft.com/office/drawing/2014/main" id="{C85EA220-5833-378B-6A0D-76465682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042" y="613455"/>
            <a:ext cx="4357913" cy="56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AC89-C5D8-A0AE-8CF8-CBC78139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14EDF95-00D7-1A50-3FEC-B08DF9A87836}"/>
              </a:ext>
            </a:extLst>
          </p:cNvPr>
          <p:cNvSpPr txBox="1"/>
          <p:nvPr/>
        </p:nvSpPr>
        <p:spPr>
          <a:xfrm>
            <a:off x="534243" y="252919"/>
            <a:ext cx="1134167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2. Jesus must </a:t>
            </a: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suffer</a:t>
            </a:r>
            <a:r>
              <a:rPr lang="en-US" sz="40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(v9-13)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391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2B77F-2A7C-CA6E-5695-956B6461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212F25-0E67-B19D-640D-05A63C8E56A0}"/>
              </a:ext>
            </a:extLst>
          </p:cNvPr>
          <p:cNvSpPr txBox="1"/>
          <p:nvPr/>
        </p:nvSpPr>
        <p:spPr>
          <a:xfrm>
            <a:off x="130087" y="115802"/>
            <a:ext cx="1162856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Matthew 16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2"/>
                </a:solidFill>
                <a:ea typeface="Calibri"/>
                <a:cs typeface="Calibri"/>
              </a:rPr>
              <a:t>16</a:t>
            </a:r>
            <a:r>
              <a:rPr lang="en-US" sz="3200">
                <a:solidFill>
                  <a:schemeClr val="bg2"/>
                </a:solidFill>
                <a:ea typeface="Calibri"/>
                <a:cs typeface="Calibri"/>
              </a:rPr>
              <a:t> Simon</a:t>
            </a:r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 Peter answered, ‘You are the Messiah, the Son of the living God.’</a:t>
            </a:r>
          </a:p>
        </p:txBody>
      </p:sp>
    </p:spTree>
    <p:extLst>
      <p:ext uri="{BB962C8B-B14F-4D97-AF65-F5344CB8AC3E}">
        <p14:creationId xmlns:p14="http://schemas.microsoft.com/office/powerpoint/2010/main" val="113515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EBC5-CA23-D61F-9B59-A39C00BC9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F3751-800B-B942-3ED7-E39DC83F20E2}"/>
              </a:ext>
            </a:extLst>
          </p:cNvPr>
          <p:cNvSpPr txBox="1"/>
          <p:nvPr/>
        </p:nvSpPr>
        <p:spPr>
          <a:xfrm>
            <a:off x="130087" y="115802"/>
            <a:ext cx="1162856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Matthew 16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2"/>
                </a:solidFill>
                <a:ea typeface="Calibri"/>
                <a:cs typeface="Calibri"/>
              </a:rPr>
              <a:t>21</a:t>
            </a:r>
            <a:r>
              <a:rPr lang="en-US" sz="3200">
                <a:solidFill>
                  <a:schemeClr val="bg2"/>
                </a:solidFill>
                <a:ea typeface="Calibri"/>
                <a:cs typeface="Calibri"/>
              </a:rPr>
              <a:t> From</a:t>
            </a:r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 that time on Jesus began to explain to his disciples that he must go to Jerusalem and suffer many things at the hands of the </a:t>
            </a:r>
            <a:r>
              <a:rPr lang="en-US" sz="3200">
                <a:solidFill>
                  <a:schemeClr val="bg2"/>
                </a:solidFill>
                <a:ea typeface="Calibri"/>
                <a:cs typeface="Calibri"/>
              </a:rPr>
              <a:t>elders, the chief priest.</a:t>
            </a:r>
          </a:p>
        </p:txBody>
      </p:sp>
    </p:spTree>
    <p:extLst>
      <p:ext uri="{BB962C8B-B14F-4D97-AF65-F5344CB8AC3E}">
        <p14:creationId xmlns:p14="http://schemas.microsoft.com/office/powerpoint/2010/main" val="422551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F07C-1542-83D9-2526-E0FC0099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ingham's extra-time winner sinks Norway and sends England into World  Cup semi-finals | World Cup 2026 | The Guardian">
            <a:extLst>
              <a:ext uri="{FF2B5EF4-FFF2-40B4-BE49-F238E27FC236}">
                <a16:creationId xmlns:a16="http://schemas.microsoft.com/office/drawing/2014/main" id="{1A90F44C-EA59-3B0C-93FB-DD5787F6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57199"/>
            <a:ext cx="6320972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FF3A8-5151-FFD4-EE33-389C4145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A1EC7-D644-41EB-8F25-0A084654CD83}"/>
              </a:ext>
            </a:extLst>
          </p:cNvPr>
          <p:cNvSpPr txBox="1"/>
          <p:nvPr/>
        </p:nvSpPr>
        <p:spPr>
          <a:xfrm>
            <a:off x="130087" y="115802"/>
            <a:ext cx="1162856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>
                <a:solidFill>
                  <a:schemeClr val="bg2"/>
                </a:solidFill>
                <a:ea typeface="Calibri"/>
                <a:cs typeface="Calibri"/>
              </a:rPr>
              <a:t>Matthew 16</a:t>
            </a: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2"/>
                </a:solidFill>
                <a:ea typeface="Calibri"/>
                <a:cs typeface="Calibri"/>
              </a:rPr>
              <a:t>24</a:t>
            </a:r>
            <a:r>
              <a:rPr lang="en-US" sz="3200" dirty="0">
                <a:solidFill>
                  <a:schemeClr val="bg2"/>
                </a:solidFill>
                <a:ea typeface="Calibri"/>
                <a:cs typeface="Calibri"/>
              </a:rPr>
              <a:t>  ‘Whoever wants to be my disciple must deny themselves and take </a:t>
            </a:r>
            <a:r>
              <a:rPr lang="en-US" sz="3200">
                <a:solidFill>
                  <a:schemeClr val="bg2"/>
                </a:solidFill>
                <a:ea typeface="Calibri"/>
                <a:cs typeface="Calibri"/>
              </a:rPr>
              <a:t>up their cross and follow me.'</a:t>
            </a:r>
          </a:p>
        </p:txBody>
      </p:sp>
    </p:spTree>
    <p:extLst>
      <p:ext uri="{BB962C8B-B14F-4D97-AF65-F5344CB8AC3E}">
        <p14:creationId xmlns:p14="http://schemas.microsoft.com/office/powerpoint/2010/main" val="207809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EE4B-98FE-99CD-9F2A-F7610582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AFC334CF-3D98-22AB-E380-277A3EB2C5F5}"/>
              </a:ext>
            </a:extLst>
          </p:cNvPr>
          <p:cNvSpPr txBox="1"/>
          <p:nvPr/>
        </p:nvSpPr>
        <p:spPr>
          <a:xfrm>
            <a:off x="534243" y="252919"/>
            <a:ext cx="11341678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Jesus is </a:t>
            </a: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glorious</a:t>
            </a:r>
            <a:r>
              <a:rPr lang="en-US" sz="40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(v1-8)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394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3776-F3EB-D0EA-D669-249278BD3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1CC12E9-D8F1-E425-0846-FFA84CBD7BAD}"/>
              </a:ext>
            </a:extLst>
          </p:cNvPr>
          <p:cNvSpPr txBox="1"/>
          <p:nvPr/>
        </p:nvSpPr>
        <p:spPr>
          <a:xfrm>
            <a:off x="534243" y="252919"/>
            <a:ext cx="11341678" cy="32316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What happened at the mountain top: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16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Jesus's appearance changed</a:t>
            </a:r>
            <a:endParaRPr lang="en-US">
              <a:solidFill>
                <a:schemeClr val="bg2"/>
              </a:solidFill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Mountain Top Experiences — St. Claire Art | Asheville, NC">
            <a:extLst>
              <a:ext uri="{FF2B5EF4-FFF2-40B4-BE49-F238E27FC236}">
                <a16:creationId xmlns:a16="http://schemas.microsoft.com/office/drawing/2014/main" id="{EA3DB2F6-47A4-533A-0C14-8888E154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8" y="4015921"/>
            <a:ext cx="3130097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07C6-9C95-04B0-18BC-28695B0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AD208CD5-86A0-3178-7E6B-3C01268B3D5F}"/>
              </a:ext>
            </a:extLst>
          </p:cNvPr>
          <p:cNvSpPr txBox="1"/>
          <p:nvPr/>
        </p:nvSpPr>
        <p:spPr>
          <a:xfrm>
            <a:off x="534243" y="252919"/>
            <a:ext cx="11341678" cy="40626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What happened at the mountain top: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16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Jesus's appearance changed</a:t>
            </a:r>
            <a:endParaRPr lang="en-US">
              <a:solidFill>
                <a:schemeClr val="bg2"/>
              </a:solidFill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Moses and Elijah appeared</a:t>
            </a: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Mountain Top Experiences — St. Claire Art | Asheville, NC">
            <a:extLst>
              <a:ext uri="{FF2B5EF4-FFF2-40B4-BE49-F238E27FC236}">
                <a16:creationId xmlns:a16="http://schemas.microsoft.com/office/drawing/2014/main" id="{3AF23E6D-ECEA-BD65-E7D5-D19D13A2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8" y="4015921"/>
            <a:ext cx="3130097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2FAC3-5E0E-61BF-F27C-06709021C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9C27666-BD7B-E076-23F8-FC8A9365B3CC}"/>
              </a:ext>
            </a:extLst>
          </p:cNvPr>
          <p:cNvSpPr txBox="1"/>
          <p:nvPr/>
        </p:nvSpPr>
        <p:spPr>
          <a:xfrm>
            <a:off x="534243" y="252919"/>
            <a:ext cx="11341678" cy="50167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>
                <a:solidFill>
                  <a:schemeClr val="bg2"/>
                </a:solidFill>
                <a:ea typeface="Calibri"/>
                <a:cs typeface="Calibri"/>
              </a:rPr>
              <a:t>What happened at the mountain top:</a:t>
            </a:r>
            <a:endParaRPr lang="en-US" sz="5400" u="sng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1600" u="sng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Jesus's appearance changed</a:t>
            </a:r>
            <a:endParaRPr lang="en-US">
              <a:solidFill>
                <a:schemeClr val="bg2"/>
              </a:solidFill>
            </a:endParaRP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Moses and Elijah appeared</a:t>
            </a:r>
          </a:p>
          <a:p>
            <a:pPr marL="914400" indent="-914400">
              <a:buAutoNum type="arabicPeriod"/>
            </a:pP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God spoke from heaven</a:t>
            </a:r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914400" indent="-914400">
              <a:buAutoNum type="arabicPeriod"/>
            </a:pPr>
            <a:endParaRPr lang="en-US" sz="400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Mountain Top Experiences — St. Claire Art | Asheville, NC">
            <a:extLst>
              <a:ext uri="{FF2B5EF4-FFF2-40B4-BE49-F238E27FC236}">
                <a16:creationId xmlns:a16="http://schemas.microsoft.com/office/drawing/2014/main" id="{DB8FF7DD-E343-C14A-2108-FBC826F1A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8" y="4015921"/>
            <a:ext cx="3130097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7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210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169</cp:revision>
  <cp:lastPrinted>2023-02-12T02:31:22Z</cp:lastPrinted>
  <dcterms:created xsi:type="dcterms:W3CDTF">2019-12-15T16:16:57Z</dcterms:created>
  <dcterms:modified xsi:type="dcterms:W3CDTF">2026-07-13T16:20:09Z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