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8"/>
  </p:notesMasterIdLst>
  <p:sldIdLst>
    <p:sldId id="2951" r:id="rId5"/>
    <p:sldId id="2887" r:id="rId6"/>
    <p:sldId id="2869" r:id="rId7"/>
    <p:sldId id="2894" r:id="rId8"/>
    <p:sldId id="2942" r:id="rId9"/>
    <p:sldId id="2944" r:id="rId10"/>
    <p:sldId id="2902" r:id="rId11"/>
    <p:sldId id="2943" r:id="rId12"/>
    <p:sldId id="2947" r:id="rId13"/>
    <p:sldId id="2836" r:id="rId14"/>
    <p:sldId id="2945" r:id="rId15"/>
    <p:sldId id="2948" r:id="rId16"/>
    <p:sldId id="2950" r:id="rId17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23192-4112-9A8F-7121-EACB2328FEB6}" v="622" dt="2025-02-09T10:06:01.9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S::wec@woodfordec.onmicrosoft.com::b7121016-a606-4e59-9b8c-d8cabdc242a8" providerId="AD" clId="Web-{D0EC3207-9552-6E7E-0967-559F15C1C2ED}"/>
    <pc:docChg chg="addSld delSld modSld sldOrd">
      <pc:chgData name="Jeremy Clifton" userId="S::wec@woodfordec.onmicrosoft.com::b7121016-a606-4e59-9b8c-d8cabdc242a8" providerId="AD" clId="Web-{D0EC3207-9552-6E7E-0967-559F15C1C2ED}" dt="2024-09-21T20:07:06.085" v="336"/>
      <pc:docMkLst>
        <pc:docMk/>
      </pc:docMkLst>
      <pc:sldChg chg="addSp modSp add replId">
        <pc:chgData name="Jeremy Clifton" userId="S::wec@woodfordec.onmicrosoft.com::b7121016-a606-4e59-9b8c-d8cabdc242a8" providerId="AD" clId="Web-{D0EC3207-9552-6E7E-0967-559F15C1C2ED}" dt="2024-09-21T19:12:57.525" v="59" actId="20577"/>
        <pc:sldMkLst>
          <pc:docMk/>
          <pc:sldMk cId="251116125" sldId="2574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09:11.680" v="1"/>
        <pc:sldMkLst>
          <pc:docMk/>
          <pc:sldMk cId="294064188" sldId="2575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11:21.937" v="38" actId="20577"/>
        <pc:sldMkLst>
          <pc:docMk/>
          <pc:sldMk cId="122724408" sldId="2576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11:54.564" v="47" actId="20577"/>
        <pc:sldMkLst>
          <pc:docMk/>
          <pc:sldMk cId="432114344" sldId="2577"/>
        </pc:sldMkLst>
      </pc:sldChg>
      <pc:sldChg chg="addSp delSp modSp add replId">
        <pc:chgData name="Jeremy Clifton" userId="S::wec@woodfordec.onmicrosoft.com::b7121016-a606-4e59-9b8c-d8cabdc242a8" providerId="AD" clId="Web-{D0EC3207-9552-6E7E-0967-559F15C1C2ED}" dt="2024-09-21T19:14:05.418" v="72" actId="20577"/>
        <pc:sldMkLst>
          <pc:docMk/>
          <pc:sldMk cId="509959403" sldId="2578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20:07.229" v="130" actId="20577"/>
        <pc:sldMkLst>
          <pc:docMk/>
          <pc:sldMk cId="3414905132" sldId="2579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17:18.003" v="75"/>
        <pc:sldMkLst>
          <pc:docMk/>
          <pc:sldMk cId="3402952972" sldId="2580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19:14.851" v="102"/>
        <pc:sldMkLst>
          <pc:docMk/>
          <pc:sldMk cId="2346559008" sldId="2581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20:18.354" v="134" actId="20577"/>
        <pc:sldMkLst>
          <pc:docMk/>
          <pc:sldMk cId="1759092795" sldId="2582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28:23.301" v="143" actId="1076"/>
        <pc:sldMkLst>
          <pc:docMk/>
          <pc:sldMk cId="1068031326" sldId="2583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29:01.521" v="149" actId="1076"/>
        <pc:sldMkLst>
          <pc:docMk/>
          <pc:sldMk cId="2597143122" sldId="2584"/>
        </pc:sldMkLst>
      </pc:sldChg>
      <pc:sldChg chg="addSp modSp add replId">
        <pc:chgData name="Jeremy Clifton" userId="S::wec@woodfordec.onmicrosoft.com::b7121016-a606-4e59-9b8c-d8cabdc242a8" providerId="AD" clId="Web-{D0EC3207-9552-6E7E-0967-559F15C1C2ED}" dt="2024-09-21T19:31:30.308" v="155" actId="1076"/>
        <pc:sldMkLst>
          <pc:docMk/>
          <pc:sldMk cId="2319944622" sldId="2585"/>
        </pc:sldMkLst>
      </pc:sldChg>
      <pc:sldChg chg="addSp delSp modSp add replId">
        <pc:chgData name="Jeremy Clifton" userId="S::wec@woodfordec.onmicrosoft.com::b7121016-a606-4e59-9b8c-d8cabdc242a8" providerId="AD" clId="Web-{D0EC3207-9552-6E7E-0967-559F15C1C2ED}" dt="2024-09-21T19:33:31.406" v="187" actId="1076"/>
        <pc:sldMkLst>
          <pc:docMk/>
          <pc:sldMk cId="4191789861" sldId="2586"/>
        </pc:sldMkLst>
      </pc:sldChg>
      <pc:sldChg chg="addSp delSp modSp add del replId">
        <pc:chgData name="Jeremy Clifton" userId="S::wec@woodfordec.onmicrosoft.com::b7121016-a606-4e59-9b8c-d8cabdc242a8" providerId="AD" clId="Web-{D0EC3207-9552-6E7E-0967-559F15C1C2ED}" dt="2024-09-21T19:55:14.246" v="326"/>
        <pc:sldMkLst>
          <pc:docMk/>
          <pc:sldMk cId="2684417712" sldId="2587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20:06:57.725" v="334"/>
        <pc:sldMkLst>
          <pc:docMk/>
          <pc:sldMk cId="3354220452" sldId="2588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33:38.281" v="189"/>
        <pc:sldMkLst>
          <pc:docMk/>
          <pc:sldMk cId="2792281040" sldId="2589"/>
        </pc:sldMkLst>
      </pc:sldChg>
      <pc:sldChg chg="modSp add ord replId">
        <pc:chgData name="Jeremy Clifton" userId="S::wec@woodfordec.onmicrosoft.com::b7121016-a606-4e59-9b8c-d8cabdc242a8" providerId="AD" clId="Web-{D0EC3207-9552-6E7E-0967-559F15C1C2ED}" dt="2024-09-21T19:35:23.503" v="214"/>
        <pc:sldMkLst>
          <pc:docMk/>
          <pc:sldMk cId="1829227996" sldId="2590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40:53.961" v="217" actId="20577"/>
        <pc:sldMkLst>
          <pc:docMk/>
          <pc:sldMk cId="1595672564" sldId="2591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41:18.055" v="221" actId="20577"/>
        <pc:sldMkLst>
          <pc:docMk/>
          <pc:sldMk cId="2630234285" sldId="2592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20:06:56.881" v="333"/>
        <pc:sldMkLst>
          <pc:docMk/>
          <pc:sldMk cId="1904089643" sldId="2593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19:54:22.119" v="314"/>
        <pc:sldMkLst>
          <pc:docMk/>
          <pc:sldMk cId="867742117" sldId="2594"/>
        </pc:sldMkLst>
      </pc:sldChg>
      <pc:sldChg chg="delSp modSp add del replId">
        <pc:chgData name="Jeremy Clifton" userId="S::wec@woodfordec.onmicrosoft.com::b7121016-a606-4e59-9b8c-d8cabdc242a8" providerId="AD" clId="Web-{D0EC3207-9552-6E7E-0967-559F15C1C2ED}" dt="2024-09-21T19:54:18.104" v="313"/>
        <pc:sldMkLst>
          <pc:docMk/>
          <pc:sldMk cId="2651253114" sldId="2594"/>
        </pc:sldMkLst>
      </pc:sldChg>
      <pc:sldChg chg="modSp add replId">
        <pc:chgData name="Jeremy Clifton" userId="S::wec@woodfordec.onmicrosoft.com::b7121016-a606-4e59-9b8c-d8cabdc242a8" providerId="AD" clId="Web-{D0EC3207-9552-6E7E-0967-559F15C1C2ED}" dt="2024-09-21T19:58:00.893" v="332" actId="20577"/>
        <pc:sldMkLst>
          <pc:docMk/>
          <pc:sldMk cId="52531791" sldId="2595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32.231" v="329"/>
        <pc:sldMkLst>
          <pc:docMk/>
          <pc:sldMk cId="3734395347" sldId="2595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20:07:02.741" v="335"/>
        <pc:sldMkLst>
          <pc:docMk/>
          <pc:sldMk cId="3512410512" sldId="2596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29.981" v="328"/>
        <pc:sldMkLst>
          <pc:docMk/>
          <pc:sldMk cId="3618821226" sldId="2596"/>
        </pc:sldMkLst>
      </pc:sldChg>
      <pc:sldChg chg="add del replId">
        <pc:chgData name="Jeremy Clifton" userId="S::wec@woodfordec.onmicrosoft.com::b7121016-a606-4e59-9b8c-d8cabdc242a8" providerId="AD" clId="Web-{D0EC3207-9552-6E7E-0967-559F15C1C2ED}" dt="2024-09-21T19:55:28.653" v="327"/>
        <pc:sldMkLst>
          <pc:docMk/>
          <pc:sldMk cId="1154172454" sldId="2597"/>
        </pc:sldMkLst>
      </pc:sldChg>
      <pc:sldChg chg="add replId">
        <pc:chgData name="Jeremy Clifton" userId="S::wec@woodfordec.onmicrosoft.com::b7121016-a606-4e59-9b8c-d8cabdc242a8" providerId="AD" clId="Web-{D0EC3207-9552-6E7E-0967-559F15C1C2ED}" dt="2024-09-21T20:07:06.085" v="336"/>
        <pc:sldMkLst>
          <pc:docMk/>
          <pc:sldMk cId="3807114289" sldId="2597"/>
        </pc:sldMkLst>
      </pc:sldChg>
    </pc:docChg>
  </pc:docChgLst>
  <pc:docChgLst>
    <pc:chgData name="Jeremy Clifton" userId="S::wec@woodfordec.onmicrosoft.com::b7121016-a606-4e59-9b8c-d8cabdc242a8" providerId="AD" clId="Web-{929EBD4D-5D35-21D7-A7B1-2867A20F8844}"/>
    <pc:docChg chg="addSld">
      <pc:chgData name="Jeremy Clifton" userId="S::wec@woodfordec.onmicrosoft.com::b7121016-a606-4e59-9b8c-d8cabdc242a8" providerId="AD" clId="Web-{929EBD4D-5D35-21D7-A7B1-2867A20F8844}" dt="2024-12-15T08:54:00.835" v="0"/>
      <pc:docMkLst>
        <pc:docMk/>
      </pc:docMkLst>
      <pc:sldChg chg="add replId">
        <pc:chgData name="Jeremy Clifton" userId="S::wec@woodfordec.onmicrosoft.com::b7121016-a606-4e59-9b8c-d8cabdc242a8" providerId="AD" clId="Web-{929EBD4D-5D35-21D7-A7B1-2867A20F8844}" dt="2024-12-15T08:54:00.835" v="0"/>
        <pc:sldMkLst>
          <pc:docMk/>
          <pc:sldMk cId="3213638153" sldId="2845"/>
        </pc:sldMkLst>
      </pc:sldChg>
    </pc:docChg>
  </pc:docChgLst>
  <pc:docChgLst>
    <pc:chgData name="Jeremy Clifton" userId="S::wec@woodfordec.onmicrosoft.com::b7121016-a606-4e59-9b8c-d8cabdc242a8" providerId="AD" clId="Web-{96B241A5-E56C-60C3-4356-637BC09C0169}"/>
    <pc:docChg chg="addSld delSld modSld sldOrd">
      <pc:chgData name="Jeremy Clifton" userId="S::wec@woodfordec.onmicrosoft.com::b7121016-a606-4e59-9b8c-d8cabdc242a8" providerId="AD" clId="Web-{96B241A5-E56C-60C3-4356-637BC09C0169}" dt="2024-12-05T11:54:29.046" v="377" actId="20577"/>
      <pc:docMkLst>
        <pc:docMk/>
      </pc:docMkLst>
      <pc:sldChg chg="modSp">
        <pc:chgData name="Jeremy Clifton" userId="S::wec@woodfordec.onmicrosoft.com::b7121016-a606-4e59-9b8c-d8cabdc242a8" providerId="AD" clId="Web-{96B241A5-E56C-60C3-4356-637BC09C0169}" dt="2024-12-05T11:32:31.386" v="98" actId="20577"/>
        <pc:sldMkLst>
          <pc:docMk/>
          <pc:sldMk cId="251116125" sldId="2574"/>
        </pc:sldMkLst>
      </pc:sldChg>
      <pc:sldChg chg="modSp">
        <pc:chgData name="Jeremy Clifton" userId="S::wec@woodfordec.onmicrosoft.com::b7121016-a606-4e59-9b8c-d8cabdc242a8" providerId="AD" clId="Web-{96B241A5-E56C-60C3-4356-637BC09C0169}" dt="2024-12-05T11:37:10.563" v="194" actId="20577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3.263" v="373"/>
        <pc:sldMkLst>
          <pc:docMk/>
          <pc:sldMk cId="2327139690" sldId="2721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34:39.458" v="140"/>
        <pc:sldMkLst>
          <pc:docMk/>
          <pc:sldMk cId="1330670639" sldId="2752"/>
        </pc:sldMkLst>
      </pc:sldChg>
      <pc:sldChg chg="delSp del">
        <pc:chgData name="Jeremy Clifton" userId="S::wec@woodfordec.onmicrosoft.com::b7121016-a606-4e59-9b8c-d8cabdc242a8" providerId="AD" clId="Web-{96B241A5-E56C-60C3-4356-637BC09C0169}" dt="2024-12-05T11:29:31.404" v="8"/>
        <pc:sldMkLst>
          <pc:docMk/>
          <pc:sldMk cId="234880622" sldId="2754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25.602" v="1"/>
        <pc:sldMkLst>
          <pc:docMk/>
          <pc:sldMk cId="2674118822" sldId="2755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27.946" v="2"/>
        <pc:sldMkLst>
          <pc:docMk/>
          <pc:sldMk cId="953769442" sldId="2756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38.010" v="3"/>
        <pc:sldMkLst>
          <pc:docMk/>
          <pc:sldMk cId="1174758105" sldId="275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34:40.380" v="141"/>
        <pc:sldMkLst>
          <pc:docMk/>
          <pc:sldMk cId="1633033797" sldId="2758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45.323" v="5"/>
        <pc:sldMkLst>
          <pc:docMk/>
          <pc:sldMk cId="3038355666" sldId="2759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41.525" v="4"/>
        <pc:sldMkLst>
          <pc:docMk/>
          <pc:sldMk cId="4241474999" sldId="2760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37:57.519" v="222"/>
        <pc:sldMkLst>
          <pc:docMk/>
          <pc:sldMk cId="2410643955" sldId="2761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47.807" v="6"/>
        <pc:sldMkLst>
          <pc:docMk/>
          <pc:sldMk cId="1765171672" sldId="2762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28:51.479" v="7"/>
        <pc:sldMkLst>
          <pc:docMk/>
          <pc:sldMk cId="546240415" sldId="2763"/>
        </pc:sldMkLst>
      </pc:sldChg>
      <pc:sldChg chg="modSp ord">
        <pc:chgData name="Jeremy Clifton" userId="S::wec@woodfordec.onmicrosoft.com::b7121016-a606-4e59-9b8c-d8cabdc242a8" providerId="AD" clId="Web-{96B241A5-E56C-60C3-4356-637BC09C0169}" dt="2024-12-05T11:54:29.046" v="377" actId="20577"/>
        <pc:sldMkLst>
          <pc:docMk/>
          <pc:sldMk cId="3874304106" sldId="276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3.279" v="374"/>
        <pc:sldMkLst>
          <pc:docMk/>
          <pc:sldMk cId="3652350739" sldId="2768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3:59.184" v="363"/>
        <pc:sldMkLst>
          <pc:docMk/>
          <pc:sldMk cId="3410987821" sldId="2770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3:59.965" v="364"/>
        <pc:sldMkLst>
          <pc:docMk/>
          <pc:sldMk cId="433853194" sldId="2771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00.856" v="365"/>
        <pc:sldMkLst>
          <pc:docMk/>
          <pc:sldMk cId="3294102001" sldId="2772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1.982" v="366"/>
        <pc:sldMkLst>
          <pc:docMk/>
          <pc:sldMk cId="4215886079" sldId="2773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013" v="367"/>
        <pc:sldMkLst>
          <pc:docMk/>
          <pc:sldMk cId="2225166409" sldId="2774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576" v="369"/>
        <pc:sldMkLst>
          <pc:docMk/>
          <pc:sldMk cId="2115070203" sldId="2775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029" v="368"/>
        <pc:sldMkLst>
          <pc:docMk/>
          <pc:sldMk cId="1437552324" sldId="2776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591" v="370"/>
        <pc:sldMkLst>
          <pc:docMk/>
          <pc:sldMk cId="298652016" sldId="2777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607" v="371"/>
        <pc:sldMkLst>
          <pc:docMk/>
          <pc:sldMk cId="1213568985" sldId="2778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2.623" v="372"/>
        <pc:sldMkLst>
          <pc:docMk/>
          <pc:sldMk cId="3388668043" sldId="2779"/>
        </pc:sldMkLst>
      </pc:sldChg>
      <pc:sldChg chg="del">
        <pc:chgData name="Jeremy Clifton" userId="S::wec@woodfordec.onmicrosoft.com::b7121016-a606-4e59-9b8c-d8cabdc242a8" providerId="AD" clId="Web-{96B241A5-E56C-60C3-4356-637BC09C0169}" dt="2024-12-05T11:54:13.295" v="375"/>
        <pc:sldMkLst>
          <pc:docMk/>
          <pc:sldMk cId="25019766" sldId="2780"/>
        </pc:sldMkLst>
      </pc:sldChg>
      <pc:sldChg chg="add del replId">
        <pc:chgData name="Jeremy Clifton" userId="S::wec@woodfordec.onmicrosoft.com::b7121016-a606-4e59-9b8c-d8cabdc242a8" providerId="AD" clId="Web-{96B241A5-E56C-60C3-4356-637BC09C0169}" dt="2024-12-05T11:34:38.145" v="139"/>
        <pc:sldMkLst>
          <pc:docMk/>
          <pc:sldMk cId="1308827626" sldId="2797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2:51.872" v="107" actId="20577"/>
        <pc:sldMkLst>
          <pc:docMk/>
          <pc:sldMk cId="1026405758" sldId="2798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2:55.122" v="110" actId="20577"/>
        <pc:sldMkLst>
          <pc:docMk/>
          <pc:sldMk cId="1552973808" sldId="2799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4:27.160" v="138" actId="20577"/>
        <pc:sldMkLst>
          <pc:docMk/>
          <pc:sldMk cId="847211210" sldId="2800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7:37.174" v="209" actId="20577"/>
        <pc:sldMkLst>
          <pc:docMk/>
          <pc:sldMk cId="1926661585" sldId="2801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8:37.757" v="242" actId="20577"/>
        <pc:sldMkLst>
          <pc:docMk/>
          <pc:sldMk cId="1668219927" sldId="2802"/>
        </pc:sldMkLst>
      </pc:sldChg>
      <pc:sldChg chg="modSp add replId">
        <pc:chgData name="Jeremy Clifton" userId="S::wec@woodfordec.onmicrosoft.com::b7121016-a606-4e59-9b8c-d8cabdc242a8" providerId="AD" clId="Web-{96B241A5-E56C-60C3-4356-637BC09C0169}" dt="2024-12-05T11:38:22.599" v="240" actId="20577"/>
        <pc:sldMkLst>
          <pc:docMk/>
          <pc:sldMk cId="2723549774" sldId="2803"/>
        </pc:sldMkLst>
      </pc:sldChg>
      <pc:sldChg chg="addSp modSp add replId">
        <pc:chgData name="Jeremy Clifton" userId="S::wec@woodfordec.onmicrosoft.com::b7121016-a606-4e59-9b8c-d8cabdc242a8" providerId="AD" clId="Web-{96B241A5-E56C-60C3-4356-637BC09C0169}" dt="2024-12-05T11:44:41.909" v="261" actId="1076"/>
        <pc:sldMkLst>
          <pc:docMk/>
          <pc:sldMk cId="3153742616" sldId="2804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46.849" v="244"/>
        <pc:sldMkLst>
          <pc:docMk/>
          <pc:sldMk cId="456487420" sldId="2805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49.505" v="245"/>
        <pc:sldMkLst>
          <pc:docMk/>
          <pc:sldMk cId="2610065330" sldId="2806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52.959" v="246"/>
        <pc:sldMkLst>
          <pc:docMk/>
          <pc:sldMk cId="218175812" sldId="2807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56.193" v="247"/>
        <pc:sldMkLst>
          <pc:docMk/>
          <pc:sldMk cId="2292460053" sldId="2808"/>
        </pc:sldMkLst>
      </pc:sldChg>
      <pc:sldChg chg="add replId">
        <pc:chgData name="Jeremy Clifton" userId="S::wec@woodfordec.onmicrosoft.com::b7121016-a606-4e59-9b8c-d8cabdc242a8" providerId="AD" clId="Web-{96B241A5-E56C-60C3-4356-637BC09C0169}" dt="2024-12-05T11:41:57.709" v="248"/>
        <pc:sldMkLst>
          <pc:docMk/>
          <pc:sldMk cId="756028854" sldId="2809"/>
        </pc:sldMkLst>
      </pc:sldChg>
      <pc:sldChg chg="addSp modSp add replId">
        <pc:chgData name="Jeremy Clifton" userId="S::wec@woodfordec.onmicrosoft.com::b7121016-a606-4e59-9b8c-d8cabdc242a8" providerId="AD" clId="Web-{96B241A5-E56C-60C3-4356-637BC09C0169}" dt="2024-12-05T11:45:44.788" v="277" actId="1076"/>
        <pc:sldMkLst>
          <pc:docMk/>
          <pc:sldMk cId="2084583099" sldId="2810"/>
        </pc:sldMkLst>
      </pc:sldChg>
      <pc:sldChg chg="addSp delSp modSp add replId">
        <pc:chgData name="Jeremy Clifton" userId="S::wec@woodfordec.onmicrosoft.com::b7121016-a606-4e59-9b8c-d8cabdc242a8" providerId="AD" clId="Web-{96B241A5-E56C-60C3-4356-637BC09C0169}" dt="2024-12-05T11:46:05.712" v="281" actId="1076"/>
        <pc:sldMkLst>
          <pc:docMk/>
          <pc:sldMk cId="828708443" sldId="2811"/>
        </pc:sldMkLst>
      </pc:sldChg>
      <pc:sldChg chg="addSp modSp add ord replId">
        <pc:chgData name="Jeremy Clifton" userId="S::wec@woodfordec.onmicrosoft.com::b7121016-a606-4e59-9b8c-d8cabdc242a8" providerId="AD" clId="Web-{96B241A5-E56C-60C3-4356-637BC09C0169}" dt="2024-12-05T11:47:03.825" v="301"/>
        <pc:sldMkLst>
          <pc:docMk/>
          <pc:sldMk cId="4253655413" sldId="2812"/>
        </pc:sldMkLst>
      </pc:sldChg>
      <pc:sldChg chg="addSp delSp modSp add replId">
        <pc:chgData name="Jeremy Clifton" userId="S::wec@woodfordec.onmicrosoft.com::b7121016-a606-4e59-9b8c-d8cabdc242a8" providerId="AD" clId="Web-{96B241A5-E56C-60C3-4356-637BC09C0169}" dt="2024-12-05T11:47:37.422" v="308" actId="1076"/>
        <pc:sldMkLst>
          <pc:docMk/>
          <pc:sldMk cId="2745376130" sldId="2813"/>
        </pc:sldMkLst>
      </pc:sldChg>
      <pc:sldChg chg="addSp modSp add ord replId">
        <pc:chgData name="Jeremy Clifton" userId="S::wec@woodfordec.onmicrosoft.com::b7121016-a606-4e59-9b8c-d8cabdc242a8" providerId="AD" clId="Web-{96B241A5-E56C-60C3-4356-637BC09C0169}" dt="2024-12-05T11:52:30.240" v="362"/>
        <pc:sldMkLst>
          <pc:docMk/>
          <pc:sldMk cId="2482227030" sldId="2814"/>
        </pc:sldMkLst>
      </pc:sldChg>
      <pc:sldChg chg="addSp delSp modSp add replId">
        <pc:chgData name="Jeremy Clifton" userId="S::wec@woodfordec.onmicrosoft.com::b7121016-a606-4e59-9b8c-d8cabdc242a8" providerId="AD" clId="Web-{96B241A5-E56C-60C3-4356-637BC09C0169}" dt="2024-12-05T11:49:06.584" v="336" actId="1076"/>
        <pc:sldMkLst>
          <pc:docMk/>
          <pc:sldMk cId="2261196466" sldId="2815"/>
        </pc:sldMkLst>
      </pc:sldChg>
      <pc:sldChg chg="addSp modSp add ord replId">
        <pc:chgData name="Jeremy Clifton" userId="S::wec@woodfordec.onmicrosoft.com::b7121016-a606-4e59-9b8c-d8cabdc242a8" providerId="AD" clId="Web-{96B241A5-E56C-60C3-4356-637BC09C0169}" dt="2024-12-05T11:50:20.746" v="360" actId="1076"/>
        <pc:sldMkLst>
          <pc:docMk/>
          <pc:sldMk cId="1301567943" sldId="2816"/>
        </pc:sldMkLst>
      </pc:sldChg>
    </pc:docChg>
  </pc:docChgLst>
  <pc:docChgLst>
    <pc:chgData name="Jeremy Clifton" userId="S::wec@woodfordec.onmicrosoft.com::b7121016-a606-4e59-9b8c-d8cabdc242a8" providerId="AD" clId="Web-{CDF2A3AF-822F-3DDF-4B4C-D8D02046C2E6}"/>
    <pc:docChg chg="modSld">
      <pc:chgData name="Jeremy Clifton" userId="S::wec@woodfordec.onmicrosoft.com::b7121016-a606-4e59-9b8c-d8cabdc242a8" providerId="AD" clId="Web-{CDF2A3AF-822F-3DDF-4B4C-D8D02046C2E6}" dt="2025-01-26T07:25:11.202" v="2"/>
      <pc:docMkLst>
        <pc:docMk/>
      </pc:docMkLst>
      <pc:sldChg chg="addSp modSp">
        <pc:chgData name="Jeremy Clifton" userId="S::wec@woodfordec.onmicrosoft.com::b7121016-a606-4e59-9b8c-d8cabdc242a8" providerId="AD" clId="Web-{CDF2A3AF-822F-3DDF-4B4C-D8D02046C2E6}" dt="2025-01-26T07:25:11.202" v="2"/>
        <pc:sldMkLst>
          <pc:docMk/>
          <pc:sldMk cId="3279244734" sldId="2869"/>
        </pc:sldMkLst>
        <pc:picChg chg="mod">
          <ac:chgData name="Jeremy Clifton" userId="S::wec@woodfordec.onmicrosoft.com::b7121016-a606-4e59-9b8c-d8cabdc242a8" providerId="AD" clId="Web-{CDF2A3AF-822F-3DDF-4B4C-D8D02046C2E6}" dt="2025-01-26T07:24:19.151" v="1" actId="1076"/>
          <ac:picMkLst>
            <pc:docMk/>
            <pc:sldMk cId="3279244734" sldId="2869"/>
            <ac:picMk id="2" creationId="{46D03239-93F1-E127-C626-1EDEDA09CD10}"/>
          </ac:picMkLst>
        </pc:picChg>
        <pc:picChg chg="add mod">
          <ac:chgData name="Jeremy Clifton" userId="S::wec@woodfordec.onmicrosoft.com::b7121016-a606-4e59-9b8c-d8cabdc242a8" providerId="AD" clId="Web-{CDF2A3AF-822F-3DDF-4B4C-D8D02046C2E6}" dt="2025-01-26T07:25:11.202" v="2"/>
          <ac:picMkLst>
            <pc:docMk/>
            <pc:sldMk cId="3279244734" sldId="2869"/>
            <ac:picMk id="3" creationId="{F3DB3B1E-2A9B-1563-A2FE-37167B98E3F7}"/>
          </ac:picMkLst>
        </pc:picChg>
      </pc:sldChg>
    </pc:docChg>
  </pc:docChgLst>
  <pc:docChgLst>
    <pc:chgData name="Jeremy Clifton" userId="S::wec@woodfordec.onmicrosoft.com::b7121016-a606-4e59-9b8c-d8cabdc242a8" providerId="AD" clId="Web-{38D70B06-D1D2-2C68-379D-7ED9821BB693}"/>
    <pc:docChg chg="delSld">
      <pc:chgData name="Jeremy Clifton" userId="S::wec@woodfordec.onmicrosoft.com::b7121016-a606-4e59-9b8c-d8cabdc242a8" providerId="AD" clId="Web-{38D70B06-D1D2-2C68-379D-7ED9821BB693}" dt="2024-10-06T07:09:23.287" v="29"/>
      <pc:docMkLst>
        <pc:docMk/>
      </pc:docMkLst>
      <pc:sldChg chg="del">
        <pc:chgData name="Jeremy Clifton" userId="S::wec@woodfordec.onmicrosoft.com::b7121016-a606-4e59-9b8c-d8cabdc242a8" providerId="AD" clId="Web-{38D70B06-D1D2-2C68-379D-7ED9821BB693}" dt="2024-10-06T07:09:08.927" v="23"/>
        <pc:sldMkLst>
          <pc:docMk/>
          <pc:sldMk cId="2096059120" sldId="255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3.458" v="24"/>
        <pc:sldMkLst>
          <pc:docMk/>
          <pc:sldMk cId="1858804869" sldId="256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8.583" v="18"/>
        <pc:sldMkLst>
          <pc:docMk/>
          <pc:sldMk cId="2792281040" sldId="258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5.786" v="20"/>
        <pc:sldMkLst>
          <pc:docMk/>
          <pc:sldMk cId="570178981" sldId="260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5.689" v="5"/>
        <pc:sldMkLst>
          <pc:docMk/>
          <pc:sldMk cId="1219072176" sldId="262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7.360" v="1"/>
        <pc:sldMkLst>
          <pc:docMk/>
          <pc:sldMk cId="176081877" sldId="262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5.032" v="0"/>
        <pc:sldMkLst>
          <pc:docMk/>
          <pc:sldMk cId="2792421128" sldId="262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17.704" v="2"/>
        <pc:sldMkLst>
          <pc:docMk/>
          <pc:sldMk cId="1495141676" sldId="262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1.938" v="3"/>
        <pc:sldMkLst>
          <pc:docMk/>
          <pc:sldMk cId="3839395880" sldId="262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3.704" v="4"/>
        <pc:sldMkLst>
          <pc:docMk/>
          <pc:sldMk cId="815855311" sldId="2630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28.064" v="6"/>
        <pc:sldMkLst>
          <pc:docMk/>
          <pc:sldMk cId="1807763116" sldId="263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3.595" v="8"/>
        <pc:sldMkLst>
          <pc:docMk/>
          <pc:sldMk cId="3666381279" sldId="2632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1.954" v="7"/>
        <pc:sldMkLst>
          <pc:docMk/>
          <pc:sldMk cId="2779203064" sldId="263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9.908" v="10"/>
        <pc:sldMkLst>
          <pc:docMk/>
          <pc:sldMk cId="3000054600" sldId="263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37.517" v="9"/>
        <pc:sldMkLst>
          <pc:docMk/>
          <pc:sldMk cId="1301476936" sldId="263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4.908" v="13"/>
        <pc:sldMkLst>
          <pc:docMk/>
          <pc:sldMk cId="161877844" sldId="2636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2.142" v="12"/>
        <pc:sldMkLst>
          <pc:docMk/>
          <pc:sldMk cId="1083201160" sldId="263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2.111" v="11"/>
        <pc:sldMkLst>
          <pc:docMk/>
          <pc:sldMk cId="1498208413" sldId="2638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3.380" v="16"/>
        <pc:sldMkLst>
          <pc:docMk/>
          <pc:sldMk cId="3797599728" sldId="263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49.145" v="14"/>
        <pc:sldMkLst>
          <pc:docMk/>
          <pc:sldMk cId="3123927282" sldId="2640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0.442" v="15"/>
        <pc:sldMkLst>
          <pc:docMk/>
          <pc:sldMk cId="825777553" sldId="2641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8:54.505" v="17"/>
        <pc:sldMkLst>
          <pc:docMk/>
          <pc:sldMk cId="1283367606" sldId="2642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1.880" v="19"/>
        <pc:sldMkLst>
          <pc:docMk/>
          <pc:sldMk cId="2856444991" sldId="2643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6.849" v="21"/>
        <pc:sldMkLst>
          <pc:docMk/>
          <pc:sldMk cId="537656127" sldId="2644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08.911" v="22"/>
        <pc:sldMkLst>
          <pc:docMk/>
          <pc:sldMk cId="750241159" sldId="2645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23.287" v="29"/>
        <pc:sldMkLst>
          <pc:docMk/>
          <pc:sldMk cId="2308825471" sldId="2646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8.474" v="27"/>
        <pc:sldMkLst>
          <pc:docMk/>
          <pc:sldMk cId="418978747" sldId="2647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5.912" v="25"/>
        <pc:sldMkLst>
          <pc:docMk/>
          <pc:sldMk cId="2136148209" sldId="2648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16.990" v="26"/>
        <pc:sldMkLst>
          <pc:docMk/>
          <pc:sldMk cId="2633678934" sldId="2649"/>
        </pc:sldMkLst>
      </pc:sldChg>
      <pc:sldChg chg="del">
        <pc:chgData name="Jeremy Clifton" userId="S::wec@woodfordec.onmicrosoft.com::b7121016-a606-4e59-9b8c-d8cabdc242a8" providerId="AD" clId="Web-{38D70B06-D1D2-2C68-379D-7ED9821BB693}" dt="2024-10-06T07:09:20.974" v="28"/>
        <pc:sldMkLst>
          <pc:docMk/>
          <pc:sldMk cId="183724845" sldId="2651"/>
        </pc:sldMkLst>
      </pc:sldChg>
    </pc:docChg>
  </pc:docChgLst>
  <pc:docChgLst>
    <pc:chgData name="Jeremy Clifton" userId="b7121016-a606-4e59-9b8c-d8cabdc242a8" providerId="ADAL" clId="{40107205-8473-4B97-BB66-8C0B333D2832}"/>
    <pc:docChg chg="undo redo custSel modSld">
      <pc:chgData name="Jeremy Clifton" userId="b7121016-a606-4e59-9b8c-d8cabdc242a8" providerId="ADAL" clId="{40107205-8473-4B97-BB66-8C0B333D2832}" dt="2025-01-12T10:42:47.225" v="15"/>
      <pc:docMkLst>
        <pc:docMk/>
      </pc:docMkLst>
      <pc:sldChg chg="addSp delSp modSp mod setBg modAnim">
        <pc:chgData name="Jeremy Clifton" userId="b7121016-a606-4e59-9b8c-d8cabdc242a8" providerId="ADAL" clId="{40107205-8473-4B97-BB66-8C0B333D2832}" dt="2025-01-12T10:42:47.225" v="15"/>
        <pc:sldMkLst>
          <pc:docMk/>
          <pc:sldMk cId="1509592081" sldId="2846"/>
        </pc:sldMkLst>
      </pc:sldChg>
    </pc:docChg>
  </pc:docChgLst>
  <pc:docChgLst>
    <pc:chgData name="Trevor Newman" userId="8b61b865-2fbf-4a9b-a83b-c87ba4aa2ae4" providerId="ADAL" clId="{3BDA8470-48DF-4AF3-837C-3BE7207D1777}"/>
    <pc:docChg chg="modSld">
      <pc:chgData name="Trevor Newman" userId="8b61b865-2fbf-4a9b-a83b-c87ba4aa2ae4" providerId="ADAL" clId="{3BDA8470-48DF-4AF3-837C-3BE7207D1777}" dt="2023-08-04T17:57:28.454" v="0"/>
      <pc:docMkLst>
        <pc:docMk/>
      </pc:docMkLst>
      <pc:sldChg chg="addSp delSp modSp modAnim">
        <pc:chgData name="Trevor Newman" userId="8b61b865-2fbf-4a9b-a83b-c87ba4aa2ae4" providerId="ADAL" clId="{3BDA8470-48DF-4AF3-837C-3BE7207D1777}" dt="2023-08-04T17:57:28.454" v="0"/>
        <pc:sldMkLst>
          <pc:docMk/>
          <pc:sldMk cId="947061853" sldId="2547"/>
        </pc:sldMkLst>
      </pc:sldChg>
    </pc:docChg>
  </pc:docChgLst>
  <pc:docChgLst>
    <pc:chgData name="Trevor Newman" userId="8b61b865-2fbf-4a9b-a83b-c87ba4aa2ae4" providerId="ADAL" clId="{AD28F615-CBDA-4EBA-A0BE-7281ED1AF854}"/>
    <pc:docChg chg="custSel addSld delSld modSld sldOrd">
      <pc:chgData name="Trevor Newman" userId="8b61b865-2fbf-4a9b-a83b-c87ba4aa2ae4" providerId="ADAL" clId="{AD28F615-CBDA-4EBA-A0BE-7281ED1AF854}" dt="2023-07-29T08:44:09.935" v="83" actId="20577"/>
      <pc:docMkLst>
        <pc:docMk/>
      </pc:docMkLst>
      <pc:sldChg chg="delSp del mod delAnim">
        <pc:chgData name="Trevor Newman" userId="8b61b865-2fbf-4a9b-a83b-c87ba4aa2ae4" providerId="ADAL" clId="{AD28F615-CBDA-4EBA-A0BE-7281ED1AF854}" dt="2023-07-29T08:29:25.467" v="5" actId="47"/>
        <pc:sldMkLst>
          <pc:docMk/>
          <pc:sldMk cId="2800405238" sldId="2544"/>
        </pc:sldMkLst>
      </pc:sldChg>
      <pc:sldChg chg="del">
        <pc:chgData name="Trevor Newman" userId="8b61b865-2fbf-4a9b-a83b-c87ba4aa2ae4" providerId="ADAL" clId="{AD28F615-CBDA-4EBA-A0BE-7281ED1AF854}" dt="2023-07-29T08:29:14.402" v="3" actId="47"/>
        <pc:sldMkLst>
          <pc:docMk/>
          <pc:sldMk cId="3266571747" sldId="2545"/>
        </pc:sldMkLst>
      </pc:sldChg>
      <pc:sldChg chg="modSp mod ord">
        <pc:chgData name="Trevor Newman" userId="8b61b865-2fbf-4a9b-a83b-c87ba4aa2ae4" providerId="ADAL" clId="{AD28F615-CBDA-4EBA-A0BE-7281ED1AF854}" dt="2023-07-29T08:31:32.934" v="38" actId="20577"/>
        <pc:sldMkLst>
          <pc:docMk/>
          <pc:sldMk cId="947061853" sldId="2547"/>
        </pc:sldMkLst>
      </pc:sldChg>
      <pc:sldChg chg="new ord">
        <pc:chgData name="Trevor Newman" userId="8b61b865-2fbf-4a9b-a83b-c87ba4aa2ae4" providerId="ADAL" clId="{AD28F615-CBDA-4EBA-A0BE-7281ED1AF854}" dt="2023-07-29T08:30:27.368" v="11"/>
        <pc:sldMkLst>
          <pc:docMk/>
          <pc:sldMk cId="3511499765" sldId="2548"/>
        </pc:sldMkLst>
      </pc:sldChg>
      <pc:sldChg chg="modSp add del mod">
        <pc:chgData name="Trevor Newman" userId="8b61b865-2fbf-4a9b-a83b-c87ba4aa2ae4" providerId="ADAL" clId="{AD28F615-CBDA-4EBA-A0BE-7281ED1AF854}" dt="2023-07-29T08:32:36.104" v="50" actId="2696"/>
        <pc:sldMkLst>
          <pc:docMk/>
          <pc:sldMk cId="2117571222" sldId="2549"/>
        </pc:sldMkLst>
      </pc:sldChg>
      <pc:sldChg chg="del">
        <pc:chgData name="Trevor Newman" userId="8b61b865-2fbf-4a9b-a83b-c87ba4aa2ae4" providerId="ADAL" clId="{AD28F615-CBDA-4EBA-A0BE-7281ED1AF854}" dt="2023-07-29T08:29:11.290" v="2" actId="47"/>
        <pc:sldMkLst>
          <pc:docMk/>
          <pc:sldMk cId="1658281437" sldId="2550"/>
        </pc:sldMkLst>
      </pc:sldChg>
      <pc:sldChg chg="add del">
        <pc:chgData name="Trevor Newman" userId="8b61b865-2fbf-4a9b-a83b-c87ba4aa2ae4" providerId="ADAL" clId="{AD28F615-CBDA-4EBA-A0BE-7281ED1AF854}" dt="2023-07-29T08:32:39.653" v="51" actId="2696"/>
        <pc:sldMkLst>
          <pc:docMk/>
          <pc:sldMk cId="2798605931" sldId="2550"/>
        </pc:sldMkLst>
      </pc:sldChg>
      <pc:sldChg chg="add del">
        <pc:chgData name="Trevor Newman" userId="8b61b865-2fbf-4a9b-a83b-c87ba4aa2ae4" providerId="ADAL" clId="{AD28F615-CBDA-4EBA-A0BE-7281ED1AF854}" dt="2023-07-29T08:32:43.299" v="52" actId="2696"/>
        <pc:sldMkLst>
          <pc:docMk/>
          <pc:sldMk cId="2944063039" sldId="2551"/>
        </pc:sldMkLst>
      </pc:sldChg>
      <pc:sldChg chg="add">
        <pc:chgData name="Trevor Newman" userId="8b61b865-2fbf-4a9b-a83b-c87ba4aa2ae4" providerId="ADAL" clId="{AD28F615-CBDA-4EBA-A0BE-7281ED1AF854}" dt="2023-07-29T08:30:46.887" v="15" actId="2890"/>
        <pc:sldMkLst>
          <pc:docMk/>
          <pc:sldMk cId="2116945597" sldId="2552"/>
        </pc:sldMkLst>
      </pc:sldChg>
      <pc:sldChg chg="del">
        <pc:chgData name="Trevor Newman" userId="8b61b865-2fbf-4a9b-a83b-c87ba4aa2ae4" providerId="ADAL" clId="{AD28F615-CBDA-4EBA-A0BE-7281ED1AF854}" dt="2023-07-29T08:29:18.546" v="4" actId="47"/>
        <pc:sldMkLst>
          <pc:docMk/>
          <pc:sldMk cId="3314579252" sldId="2552"/>
        </pc:sldMkLst>
      </pc:sldChg>
      <pc:sldChg chg="add">
        <pc:chgData name="Trevor Newman" userId="8b61b865-2fbf-4a9b-a83b-c87ba4aa2ae4" providerId="ADAL" clId="{AD28F615-CBDA-4EBA-A0BE-7281ED1AF854}" dt="2023-07-29T08:30:50.163" v="16" actId="2890"/>
        <pc:sldMkLst>
          <pc:docMk/>
          <pc:sldMk cId="2096059120" sldId="2553"/>
        </pc:sldMkLst>
      </pc:sldChg>
      <pc:sldChg chg="add del">
        <pc:chgData name="Trevor Newman" userId="8b61b865-2fbf-4a9b-a83b-c87ba4aa2ae4" providerId="ADAL" clId="{AD28F615-CBDA-4EBA-A0BE-7281ED1AF854}" dt="2023-07-29T08:32:25.093" v="45" actId="2696"/>
        <pc:sldMkLst>
          <pc:docMk/>
          <pc:sldMk cId="2881564238" sldId="2554"/>
        </pc:sldMkLst>
      </pc:sldChg>
      <pc:sldChg chg="del">
        <pc:chgData name="Trevor Newman" userId="8b61b865-2fbf-4a9b-a83b-c87ba4aa2ae4" providerId="ADAL" clId="{AD28F615-CBDA-4EBA-A0BE-7281ED1AF854}" dt="2023-07-29T08:29:42.064" v="6" actId="47"/>
        <pc:sldMkLst>
          <pc:docMk/>
          <pc:sldMk cId="3418546837" sldId="2554"/>
        </pc:sldMkLst>
      </pc:sldChg>
      <pc:sldChg chg="del">
        <pc:chgData name="Trevor Newman" userId="8b61b865-2fbf-4a9b-a83b-c87ba4aa2ae4" providerId="ADAL" clId="{AD28F615-CBDA-4EBA-A0BE-7281ED1AF854}" dt="2023-07-29T08:29:42.481" v="7" actId="47"/>
        <pc:sldMkLst>
          <pc:docMk/>
          <pc:sldMk cId="2678110360" sldId="2555"/>
        </pc:sldMkLst>
      </pc:sldChg>
      <pc:sldChg chg="add ord">
        <pc:chgData name="Trevor Newman" userId="8b61b865-2fbf-4a9b-a83b-c87ba4aa2ae4" providerId="ADAL" clId="{AD28F615-CBDA-4EBA-A0BE-7281ED1AF854}" dt="2023-07-29T08:31:51.011" v="41"/>
        <pc:sldMkLst>
          <pc:docMk/>
          <pc:sldMk cId="2806271023" sldId="2555"/>
        </pc:sldMkLst>
      </pc:sldChg>
      <pc:sldChg chg="del">
        <pc:chgData name="Trevor Newman" userId="8b61b865-2fbf-4a9b-a83b-c87ba4aa2ae4" providerId="ADAL" clId="{AD28F615-CBDA-4EBA-A0BE-7281ED1AF854}" dt="2023-07-29T08:29:04.430" v="1" actId="47"/>
        <pc:sldMkLst>
          <pc:docMk/>
          <pc:sldMk cId="100077582" sldId="2556"/>
        </pc:sldMkLst>
      </pc:sldChg>
      <pc:sldChg chg="add ord">
        <pc:chgData name="Trevor Newman" userId="8b61b865-2fbf-4a9b-a83b-c87ba4aa2ae4" providerId="ADAL" clId="{AD28F615-CBDA-4EBA-A0BE-7281ED1AF854}" dt="2023-07-29T08:32:13.714" v="44"/>
        <pc:sldMkLst>
          <pc:docMk/>
          <pc:sldMk cId="3207521350" sldId="2556"/>
        </pc:sldMkLst>
      </pc:sldChg>
      <pc:sldChg chg="del">
        <pc:chgData name="Trevor Newman" userId="8b61b865-2fbf-4a9b-a83b-c87ba4aa2ae4" providerId="ADAL" clId="{AD28F615-CBDA-4EBA-A0BE-7281ED1AF854}" dt="2023-07-29T08:29:42.982" v="8" actId="47"/>
        <pc:sldMkLst>
          <pc:docMk/>
          <pc:sldMk cId="1705287027" sldId="2557"/>
        </pc:sldMkLst>
      </pc:sldChg>
      <pc:sldChg chg="add del ord">
        <pc:chgData name="Trevor Newman" userId="8b61b865-2fbf-4a9b-a83b-c87ba4aa2ae4" providerId="ADAL" clId="{AD28F615-CBDA-4EBA-A0BE-7281ED1AF854}" dt="2023-07-29T08:33:51.421" v="63" actId="2696"/>
        <pc:sldMkLst>
          <pc:docMk/>
          <pc:sldMk cId="3478760266" sldId="2557"/>
        </pc:sldMkLst>
      </pc:sldChg>
      <pc:sldChg chg="add ord">
        <pc:chgData name="Trevor Newman" userId="8b61b865-2fbf-4a9b-a83b-c87ba4aa2ae4" providerId="ADAL" clId="{AD28F615-CBDA-4EBA-A0BE-7281ED1AF854}" dt="2023-07-29T08:32:59.809" v="58"/>
        <pc:sldMkLst>
          <pc:docMk/>
          <pc:sldMk cId="490255098" sldId="2558"/>
        </pc:sldMkLst>
      </pc:sldChg>
      <pc:sldChg chg="add">
        <pc:chgData name="Trevor Newman" userId="8b61b865-2fbf-4a9b-a83b-c87ba4aa2ae4" providerId="ADAL" clId="{AD28F615-CBDA-4EBA-A0BE-7281ED1AF854}" dt="2023-07-29T08:33:04.043" v="59" actId="2890"/>
        <pc:sldMkLst>
          <pc:docMk/>
          <pc:sldMk cId="2197897120" sldId="2559"/>
        </pc:sldMkLst>
      </pc:sldChg>
      <pc:sldChg chg="add ord">
        <pc:chgData name="Trevor Newman" userId="8b61b865-2fbf-4a9b-a83b-c87ba4aa2ae4" providerId="ADAL" clId="{AD28F615-CBDA-4EBA-A0BE-7281ED1AF854}" dt="2023-07-29T08:33:11.942" v="62"/>
        <pc:sldMkLst>
          <pc:docMk/>
          <pc:sldMk cId="2181798557" sldId="2560"/>
        </pc:sldMkLst>
      </pc:sldChg>
      <pc:sldChg chg="add">
        <pc:chgData name="Trevor Newman" userId="8b61b865-2fbf-4a9b-a83b-c87ba4aa2ae4" providerId="ADAL" clId="{AD28F615-CBDA-4EBA-A0BE-7281ED1AF854}" dt="2023-07-29T08:42:57.196" v="64" actId="2890"/>
        <pc:sldMkLst>
          <pc:docMk/>
          <pc:sldMk cId="1858804869" sldId="2561"/>
        </pc:sldMkLst>
      </pc:sldChg>
      <pc:sldChg chg="modSp new mod">
        <pc:chgData name="Trevor Newman" userId="8b61b865-2fbf-4a9b-a83b-c87ba4aa2ae4" providerId="ADAL" clId="{AD28F615-CBDA-4EBA-A0BE-7281ED1AF854}" dt="2023-07-29T08:44:09.935" v="83" actId="20577"/>
        <pc:sldMkLst>
          <pc:docMk/>
          <pc:sldMk cId="1355052748" sldId="2562"/>
        </pc:sldMkLst>
      </pc:sldChg>
      <pc:sldChg chg="new del">
        <pc:chgData name="Trevor Newman" userId="8b61b865-2fbf-4a9b-a83b-c87ba4aa2ae4" providerId="ADAL" clId="{AD28F615-CBDA-4EBA-A0BE-7281ED1AF854}" dt="2023-07-29T08:43:38.473" v="68" actId="2696"/>
        <pc:sldMkLst>
          <pc:docMk/>
          <pc:sldMk cId="2493063239" sldId="2562"/>
        </pc:sldMkLst>
      </pc:sldChg>
      <pc:sldChg chg="new del">
        <pc:chgData name="Trevor Newman" userId="8b61b865-2fbf-4a9b-a83b-c87ba4aa2ae4" providerId="ADAL" clId="{AD28F615-CBDA-4EBA-A0BE-7281ED1AF854}" dt="2023-07-29T08:43:30.608" v="66" actId="2696"/>
        <pc:sldMkLst>
          <pc:docMk/>
          <pc:sldMk cId="3689616811" sldId="2562"/>
        </pc:sldMkLst>
      </pc:sldChg>
    </pc:docChg>
  </pc:docChgLst>
  <pc:docChgLst>
    <pc:chgData clId="Web-{7102A3D1-8D03-E31E-B9E9-42AFEBBA79C1}"/>
    <pc:docChg chg="delSld">
      <pc:chgData name="" userId="" providerId="" clId="Web-{7102A3D1-8D03-E31E-B9E9-42AFEBBA79C1}" dt="2024-09-25T08:50:36.192" v="0"/>
      <pc:docMkLst>
        <pc:docMk/>
      </pc:docMkLst>
      <pc:sldChg chg="del">
        <pc:chgData name="" userId="" providerId="" clId="Web-{7102A3D1-8D03-E31E-B9E9-42AFEBBA79C1}" dt="2024-09-25T08:50:36.192" v="0"/>
        <pc:sldMkLst>
          <pc:docMk/>
          <pc:sldMk cId="509959403" sldId="2578"/>
        </pc:sldMkLst>
      </pc:sldChg>
    </pc:docChg>
  </pc:docChgLst>
  <pc:docChgLst>
    <pc:chgData clId="Web-{749FABD4-BC50-21D5-072D-F0AB98C50D7E}"/>
    <pc:docChg chg="delSld">
      <pc:chgData name="" userId="" providerId="" clId="Web-{749FABD4-BC50-21D5-072D-F0AB98C50D7E}" dt="2024-11-21T15:40:35.819" v="1"/>
      <pc:docMkLst>
        <pc:docMk/>
      </pc:docMkLst>
      <pc:sldChg chg="del">
        <pc:chgData name="" userId="" providerId="" clId="Web-{749FABD4-BC50-21D5-072D-F0AB98C50D7E}" dt="2024-11-21T15:40:34.944" v="0"/>
        <pc:sldMkLst>
          <pc:docMk/>
          <pc:sldMk cId="2777741802" sldId="2718"/>
        </pc:sldMkLst>
      </pc:sldChg>
      <pc:sldChg chg="del">
        <pc:chgData name="" userId="" providerId="" clId="Web-{749FABD4-BC50-21D5-072D-F0AB98C50D7E}" dt="2024-11-21T15:40:35.819" v="1"/>
        <pc:sldMkLst>
          <pc:docMk/>
          <pc:sldMk cId="1229956152" sldId="2719"/>
        </pc:sldMkLst>
      </pc:sldChg>
    </pc:docChg>
  </pc:docChgLst>
  <pc:docChgLst>
    <pc:chgData name="Jeremy Clifton" userId="b7121016-a606-4e59-9b8c-d8cabdc242a8" providerId="ADAL" clId="{FF51FC17-3D86-4106-A0C5-2349D887A893}"/>
    <pc:docChg chg="addSld delSld modSld">
      <pc:chgData name="Jeremy Clifton" userId="b7121016-a606-4e59-9b8c-d8cabdc242a8" providerId="ADAL" clId="{FF51FC17-3D86-4106-A0C5-2349D887A893}" dt="2024-09-14T08:28:23.706" v="2"/>
      <pc:docMkLst>
        <pc:docMk/>
      </pc:docMkLst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6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7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59"/>
        </pc:sldMkLst>
      </pc:sldChg>
      <pc:sldChg chg="add del">
        <pc:chgData name="Jeremy Clifton" userId="b7121016-a606-4e59-9b8c-d8cabdc242a8" providerId="ADAL" clId="{FF51FC17-3D86-4106-A0C5-2349D887A893}" dt="2024-09-14T08:28:23.706" v="2"/>
        <pc:sldMkLst>
          <pc:docMk/>
          <pc:sldMk cId="0" sldId="260"/>
        </pc:sldMkLst>
      </pc:sldChg>
    </pc:docChg>
  </pc:docChgLst>
  <pc:docChgLst>
    <pc:chgData name="Jeremy Clifton" userId="b7121016-a606-4e59-9b8c-d8cabdc242a8" providerId="ADAL" clId="{A4350006-88B2-47C0-9248-B8C94516ACB6}"/>
    <pc:docChg chg="undo custSel addSld delSld modSld sldOrd">
      <pc:chgData name="Jeremy Clifton" userId="b7121016-a606-4e59-9b8c-d8cabdc242a8" providerId="ADAL" clId="{A4350006-88B2-47C0-9248-B8C94516ACB6}" dt="2023-07-23T09:16:38.177" v="26"/>
      <pc:docMkLst>
        <pc:docMk/>
      </pc:docMkLst>
      <pc:sldChg chg="addSp delSp modSp mod delAnim modAnim">
        <pc:chgData name="Jeremy Clifton" userId="b7121016-a606-4e59-9b8c-d8cabdc242a8" providerId="ADAL" clId="{A4350006-88B2-47C0-9248-B8C94516ACB6}" dt="2023-07-23T09:16:13.870" v="21" actId="1076"/>
        <pc:sldMkLst>
          <pc:docMk/>
          <pc:sldMk cId="2800405238" sldId="2544"/>
        </pc:sldMkLst>
      </pc:sldChg>
      <pc:sldChg chg="addSp delSp modSp mod delAnim modAnim">
        <pc:chgData name="Jeremy Clifton" userId="b7121016-a606-4e59-9b8c-d8cabdc242a8" providerId="ADAL" clId="{A4350006-88B2-47C0-9248-B8C94516ACB6}" dt="2023-07-23T09:15:49.479" v="15" actId="14100"/>
        <pc:sldMkLst>
          <pc:docMk/>
          <pc:sldMk cId="3266571747" sldId="2545"/>
        </pc:sldMkLst>
      </pc:sldChg>
      <pc:sldChg chg="del">
        <pc:chgData name="Jeremy Clifton" userId="b7121016-a606-4e59-9b8c-d8cabdc242a8" providerId="ADAL" clId="{A4350006-88B2-47C0-9248-B8C94516ACB6}" dt="2023-07-23T09:16:25.637" v="22" actId="2696"/>
        <pc:sldMkLst>
          <pc:docMk/>
          <pc:sldMk cId="3163911461" sldId="2549"/>
        </pc:sldMkLst>
      </pc:sldChg>
      <pc:sldChg chg="addSp delSp modSp mod delAnim modAnim">
        <pc:chgData name="Jeremy Clifton" userId="b7121016-a606-4e59-9b8c-d8cabdc242a8" providerId="ADAL" clId="{A4350006-88B2-47C0-9248-B8C94516ACB6}" dt="2023-07-23T09:15:15.144" v="10" actId="1076"/>
        <pc:sldMkLst>
          <pc:docMk/>
          <pc:sldMk cId="1658281437" sldId="2550"/>
        </pc:sldMkLst>
      </pc:sldChg>
      <pc:sldChg chg="ord">
        <pc:chgData name="Jeremy Clifton" userId="b7121016-a606-4e59-9b8c-d8cabdc242a8" providerId="ADAL" clId="{A4350006-88B2-47C0-9248-B8C94516ACB6}" dt="2023-07-23T09:16:38.177" v="26"/>
        <pc:sldMkLst>
          <pc:docMk/>
          <pc:sldMk cId="2678110360" sldId="2555"/>
        </pc:sldMkLst>
      </pc:sldChg>
      <pc:sldChg chg="addSp delSp modSp mod addAnim delAnim modAnim">
        <pc:chgData name="Jeremy Clifton" userId="b7121016-a606-4e59-9b8c-d8cabdc242a8" providerId="ADAL" clId="{A4350006-88B2-47C0-9248-B8C94516ACB6}" dt="2023-07-23T09:14:33.860" v="5" actId="14100"/>
        <pc:sldMkLst>
          <pc:docMk/>
          <pc:sldMk cId="100077582" sldId="2556"/>
        </pc:sldMkLst>
      </pc:sldChg>
      <pc:sldChg chg="add">
        <pc:chgData name="Jeremy Clifton" userId="b7121016-a606-4e59-9b8c-d8cabdc242a8" providerId="ADAL" clId="{A4350006-88B2-47C0-9248-B8C94516ACB6}" dt="2023-07-23T09:16:35.721" v="24" actId="2890"/>
        <pc:sldMkLst>
          <pc:docMk/>
          <pc:sldMk cId="1705287027" sldId="2557"/>
        </pc:sldMkLst>
      </pc:sldChg>
      <pc:sldChg chg="del">
        <pc:chgData name="Jeremy Clifton" userId="b7121016-a606-4e59-9b8c-d8cabdc242a8" providerId="ADAL" clId="{A4350006-88B2-47C0-9248-B8C94516ACB6}" dt="2023-07-23T09:16:27.967" v="23" actId="2696"/>
        <pc:sldMkLst>
          <pc:docMk/>
          <pc:sldMk cId="1988468713" sldId="2557"/>
        </pc:sldMkLst>
      </pc:sldChg>
    </pc:docChg>
  </pc:docChgLst>
  <pc:docChgLst>
    <pc:chgData name="Jeremy Clifton" userId="S::wec@woodfordec.onmicrosoft.com::b7121016-a606-4e59-9b8c-d8cabdc242a8" providerId="AD" clId="Web-{5CB2C494-A4E1-0BC8-DEDD-FD1E593F93BB}"/>
    <pc:docChg chg="addSld delSld modSld sldOrd">
      <pc:chgData name="Jeremy Clifton" userId="S::wec@woodfordec.onmicrosoft.com::b7121016-a606-4e59-9b8c-d8cabdc242a8" providerId="AD" clId="Web-{5CB2C494-A4E1-0BC8-DEDD-FD1E593F93BB}" dt="2024-12-08T09:58:09.454" v="229"/>
      <pc:docMkLst>
        <pc:docMk/>
      </pc:docMkLst>
      <pc:sldChg chg="del">
        <pc:chgData name="Jeremy Clifton" userId="S::wec@woodfordec.onmicrosoft.com::b7121016-a606-4e59-9b8c-d8cabdc242a8" providerId="AD" clId="Web-{5CB2C494-A4E1-0BC8-DEDD-FD1E593F93BB}" dt="2024-12-08T09:58:08.610" v="228"/>
        <pc:sldMkLst>
          <pc:docMk/>
          <pc:sldMk cId="1249887092" sldId="2729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8.595" v="227"/>
        <pc:sldMkLst>
          <pc:docMk/>
          <pc:sldMk cId="1874712578" sldId="2732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7.313" v="226"/>
        <pc:sldMkLst>
          <pc:docMk/>
          <pc:sldMk cId="1940067737" sldId="2764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7:58.735" v="212"/>
        <pc:sldMkLst>
          <pc:docMk/>
          <pc:sldMk cId="2246656322" sldId="2765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7.282" v="224"/>
        <pc:sldMkLst>
          <pc:docMk/>
          <pc:sldMk cId="1550451072" sldId="2781"/>
        </pc:sldMkLst>
      </pc:sldChg>
      <pc:sldChg chg="addSp modSp del">
        <pc:chgData name="Jeremy Clifton" userId="S::wec@woodfordec.onmicrosoft.com::b7121016-a606-4e59-9b8c-d8cabdc242a8" providerId="AD" clId="Web-{5CB2C494-A4E1-0BC8-DEDD-FD1E593F93BB}" dt="2024-12-08T09:53:18.986" v="71"/>
        <pc:sldMkLst>
          <pc:docMk/>
          <pc:sldMk cId="600765546" sldId="2782"/>
        </pc:sldMkLst>
      </pc:sldChg>
      <pc:sldChg chg="delSp modSp ord">
        <pc:chgData name="Jeremy Clifton" userId="S::wec@woodfordec.onmicrosoft.com::b7121016-a606-4e59-9b8c-d8cabdc242a8" providerId="AD" clId="Web-{5CB2C494-A4E1-0BC8-DEDD-FD1E593F93BB}" dt="2024-12-08T09:57:38.109" v="205" actId="20577"/>
        <pc:sldMkLst>
          <pc:docMk/>
          <pc:sldMk cId="3784377747" sldId="2783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7.298" v="225"/>
        <pc:sldMkLst>
          <pc:docMk/>
          <pc:sldMk cId="3977162786" sldId="2785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7:58.751" v="213"/>
        <pc:sldMkLst>
          <pc:docMk/>
          <pc:sldMk cId="2149164257" sldId="2786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0.719" v="214"/>
        <pc:sldMkLst>
          <pc:docMk/>
          <pc:sldMk cId="4067370846" sldId="2787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345" v="216"/>
        <pc:sldMkLst>
          <pc:docMk/>
          <pc:sldMk cId="3267560703" sldId="2788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0.735" v="215"/>
        <pc:sldMkLst>
          <pc:docMk/>
          <pc:sldMk cId="181180220" sldId="2789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470" v="219"/>
        <pc:sldMkLst>
          <pc:docMk/>
          <pc:sldMk cId="1219762519" sldId="2790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07" v="220"/>
        <pc:sldMkLst>
          <pc:docMk/>
          <pc:sldMk cId="1567858986" sldId="2791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376" v="218"/>
        <pc:sldMkLst>
          <pc:docMk/>
          <pc:sldMk cId="908262262" sldId="2792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3.360" v="217"/>
        <pc:sldMkLst>
          <pc:docMk/>
          <pc:sldMk cId="1348731121" sldId="2793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23" v="221"/>
        <pc:sldMkLst>
          <pc:docMk/>
          <pc:sldMk cId="3013432648" sldId="2794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38" v="222"/>
        <pc:sldMkLst>
          <pc:docMk/>
          <pc:sldMk cId="1549897593" sldId="2795"/>
        </pc:sldMkLst>
      </pc:sldChg>
      <pc:sldChg chg="del">
        <pc:chgData name="Jeremy Clifton" userId="S::wec@woodfordec.onmicrosoft.com::b7121016-a606-4e59-9b8c-d8cabdc242a8" providerId="AD" clId="Web-{5CB2C494-A4E1-0BC8-DEDD-FD1E593F93BB}" dt="2024-12-08T09:58:05.438" v="223"/>
        <pc:sldMkLst>
          <pc:docMk/>
          <pc:sldMk cId="2560473869" sldId="2796"/>
        </pc:sldMkLst>
      </pc:sldChg>
      <pc:sldChg chg="addSp modSp">
        <pc:chgData name="Jeremy Clifton" userId="S::wec@woodfordec.onmicrosoft.com::b7121016-a606-4e59-9b8c-d8cabdc242a8" providerId="AD" clId="Web-{5CB2C494-A4E1-0BC8-DEDD-FD1E593F93BB}" dt="2024-12-08T09:54:34.254" v="79" actId="1076"/>
        <pc:sldMkLst>
          <pc:docMk/>
          <pc:sldMk cId="1051314355" sldId="2835"/>
        </pc:sldMkLst>
      </pc:sldChg>
      <pc:sldChg chg="modSp add del replId">
        <pc:chgData name="Jeremy Clifton" userId="S::wec@woodfordec.onmicrosoft.com::b7121016-a606-4e59-9b8c-d8cabdc242a8" providerId="AD" clId="Web-{5CB2C494-A4E1-0BC8-DEDD-FD1E593F93BB}" dt="2024-12-08T09:53:16.704" v="70"/>
        <pc:sldMkLst>
          <pc:docMk/>
          <pc:sldMk cId="910644852" sldId="2837"/>
        </pc:sldMkLst>
      </pc:sldChg>
      <pc:sldChg chg="modSp add replId">
        <pc:chgData name="Jeremy Clifton" userId="S::wec@woodfordec.onmicrosoft.com::b7121016-a606-4e59-9b8c-d8cabdc242a8" providerId="AD" clId="Web-{5CB2C494-A4E1-0BC8-DEDD-FD1E593F93BB}" dt="2024-12-08T09:53:15.048" v="69" actId="1076"/>
        <pc:sldMkLst>
          <pc:docMk/>
          <pc:sldMk cId="3615110818" sldId="2838"/>
        </pc:sldMkLst>
      </pc:sldChg>
      <pc:sldChg chg="add replId">
        <pc:chgData name="Jeremy Clifton" userId="S::wec@woodfordec.onmicrosoft.com::b7121016-a606-4e59-9b8c-d8cabdc242a8" providerId="AD" clId="Web-{5CB2C494-A4E1-0BC8-DEDD-FD1E593F93BB}" dt="2024-12-08T09:52:56.094" v="63"/>
        <pc:sldMkLst>
          <pc:docMk/>
          <pc:sldMk cId="2564657226" sldId="2839"/>
        </pc:sldMkLst>
      </pc:sldChg>
      <pc:sldChg chg="add replId">
        <pc:chgData name="Jeremy Clifton" userId="S::wec@woodfordec.onmicrosoft.com::b7121016-a606-4e59-9b8c-d8cabdc242a8" providerId="AD" clId="Web-{5CB2C494-A4E1-0BC8-DEDD-FD1E593F93BB}" dt="2024-12-08T09:53:02.532" v="66"/>
        <pc:sldMkLst>
          <pc:docMk/>
          <pc:sldMk cId="2525734694" sldId="2840"/>
        </pc:sldMkLst>
      </pc:sldChg>
      <pc:sldChg chg="add del replId">
        <pc:chgData name="Jeremy Clifton" userId="S::wec@woodfordec.onmicrosoft.com::b7121016-a606-4e59-9b8c-d8cabdc242a8" providerId="AD" clId="Web-{5CB2C494-A4E1-0BC8-DEDD-FD1E593F93BB}" dt="2024-12-08T09:58:09.454" v="229"/>
        <pc:sldMkLst>
          <pc:docMk/>
          <pc:sldMk cId="1812876789" sldId="2841"/>
        </pc:sldMkLst>
      </pc:sldChg>
      <pc:sldChg chg="modSp add ord replId">
        <pc:chgData name="Jeremy Clifton" userId="S::wec@woodfordec.onmicrosoft.com::b7121016-a606-4e59-9b8c-d8cabdc242a8" providerId="AD" clId="Web-{5CB2C494-A4E1-0BC8-DEDD-FD1E593F93BB}" dt="2024-12-08T09:55:43.944" v="118" actId="1076"/>
        <pc:sldMkLst>
          <pc:docMk/>
          <pc:sldMk cId="4018641583" sldId="2842"/>
        </pc:sldMkLst>
      </pc:sldChg>
      <pc:sldChg chg="modSp add replId">
        <pc:chgData name="Jeremy Clifton" userId="S::wec@woodfordec.onmicrosoft.com::b7121016-a606-4e59-9b8c-d8cabdc242a8" providerId="AD" clId="Web-{5CB2C494-A4E1-0BC8-DEDD-FD1E593F93BB}" dt="2024-12-08T09:57:49.907" v="211" actId="20577"/>
        <pc:sldMkLst>
          <pc:docMk/>
          <pc:sldMk cId="187267021" sldId="2843"/>
        </pc:sldMkLst>
      </pc:sldChg>
      <pc:sldChg chg="modSp add replId">
        <pc:chgData name="Jeremy Clifton" userId="S::wec@woodfordec.onmicrosoft.com::b7121016-a606-4e59-9b8c-d8cabdc242a8" providerId="AD" clId="Web-{5CB2C494-A4E1-0BC8-DEDD-FD1E593F93BB}" dt="2024-12-08T09:57:41.500" v="207" actId="20577"/>
        <pc:sldMkLst>
          <pc:docMk/>
          <pc:sldMk cId="575926295" sldId="2844"/>
        </pc:sldMkLst>
      </pc:sldChg>
    </pc:docChg>
  </pc:docChgLst>
  <pc:docChgLst>
    <pc:chgData name="Jeremy Clifton" userId="S::wec@woodfordec.onmicrosoft.com::b7121016-a606-4e59-9b8c-d8cabdc242a8" providerId="AD" clId="Web-{AB18FBCD-6FC5-C2A1-7B72-A23D2B6EA99F}"/>
    <pc:docChg chg="delSld">
      <pc:chgData name="Jeremy Clifton" userId="S::wec@woodfordec.onmicrosoft.com::b7121016-a606-4e59-9b8c-d8cabdc242a8" providerId="AD" clId="Web-{AB18FBCD-6FC5-C2A1-7B72-A23D2B6EA99F}" dt="2024-09-25T08:55:18.687" v="0"/>
      <pc:docMkLst>
        <pc:docMk/>
      </pc:docMkLst>
      <pc:sldChg chg="del">
        <pc:chgData name="Jeremy Clifton" userId="S::wec@woodfordec.onmicrosoft.com::b7121016-a606-4e59-9b8c-d8cabdc242a8" providerId="AD" clId="Web-{AB18FBCD-6FC5-C2A1-7B72-A23D2B6EA99F}" dt="2024-09-25T08:55:18.687" v="0"/>
        <pc:sldMkLst>
          <pc:docMk/>
          <pc:sldMk cId="432114344" sldId="2577"/>
        </pc:sldMkLst>
      </pc:sldChg>
    </pc:docChg>
  </pc:docChgLst>
  <pc:docChgLst>
    <pc:chgData name="Jeremy Clifton" userId="S::wec@woodfordec.onmicrosoft.com::b7121016-a606-4e59-9b8c-d8cabdc242a8" providerId="AD" clId="Web-{0F4AB313-DB59-2937-ADEA-0A85A84AAE47}"/>
    <pc:docChg chg="addSld delSld modSld sldOrd">
      <pc:chgData name="Jeremy Clifton" userId="S::wec@woodfordec.onmicrosoft.com::b7121016-a606-4e59-9b8c-d8cabdc242a8" providerId="AD" clId="Web-{0F4AB313-DB59-2937-ADEA-0A85A84AAE47}" dt="2025-01-26T10:23:10.904" v="149" actId="1076"/>
      <pc:docMkLst>
        <pc:docMk/>
      </pc:docMkLst>
      <pc:sldChg chg="modSp ord">
        <pc:chgData name="Jeremy Clifton" userId="S::wec@woodfordec.onmicrosoft.com::b7121016-a606-4e59-9b8c-d8cabdc242a8" providerId="AD" clId="Web-{0F4AB313-DB59-2937-ADEA-0A85A84AAE47}" dt="2025-01-26T10:13:59.072" v="52" actId="20577"/>
        <pc:sldMkLst>
          <pc:docMk/>
          <pc:sldMk cId="3013476221" sldId="2720"/>
        </pc:sldMkLst>
      </pc:sldChg>
      <pc:sldChg chg="addSp modSp">
        <pc:chgData name="Jeremy Clifton" userId="S::wec@woodfordec.onmicrosoft.com::b7121016-a606-4e59-9b8c-d8cabdc242a8" providerId="AD" clId="Web-{0F4AB313-DB59-2937-ADEA-0A85A84AAE47}" dt="2025-01-26T10:23:10.904" v="149" actId="1076"/>
        <pc:sldMkLst>
          <pc:docMk/>
          <pc:sldMk cId="2541874859" sldId="2751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7:40.692" v="90"/>
        <pc:sldMkLst>
          <pc:docMk/>
          <pc:sldMk cId="1737188218" sldId="2834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2:58.660" v="31"/>
        <pc:sldMkLst>
          <pc:docMk/>
          <pc:sldMk cId="1616496711" sldId="2852"/>
        </pc:sldMkLst>
      </pc:sldChg>
      <pc:sldChg chg="addSp delSp modSp">
        <pc:chgData name="Jeremy Clifton" userId="S::wec@woodfordec.onmicrosoft.com::b7121016-a606-4e59-9b8c-d8cabdc242a8" providerId="AD" clId="Web-{0F4AB313-DB59-2937-ADEA-0A85A84AAE47}" dt="2025-01-26T10:12:56.535" v="30" actId="14100"/>
        <pc:sldMkLst>
          <pc:docMk/>
          <pc:sldMk cId="1018845433" sldId="2853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3:21.270" v="33"/>
        <pc:sldMkLst>
          <pc:docMk/>
          <pc:sldMk cId="2766467451" sldId="2855"/>
        </pc:sldMkLst>
      </pc:sldChg>
      <pc:sldChg chg="del">
        <pc:chgData name="Jeremy Clifton" userId="S::wec@woodfordec.onmicrosoft.com::b7121016-a606-4e59-9b8c-d8cabdc242a8" providerId="AD" clId="Web-{0F4AB313-DB59-2937-ADEA-0A85A84AAE47}" dt="2025-01-26T10:17:41.176" v="91"/>
        <pc:sldMkLst>
          <pc:docMk/>
          <pc:sldMk cId="877061504" sldId="2858"/>
        </pc:sldMkLst>
      </pc:sldChg>
      <pc:sldChg chg="addSp modSp">
        <pc:chgData name="Jeremy Clifton" userId="S::wec@woodfordec.onmicrosoft.com::b7121016-a606-4e59-9b8c-d8cabdc242a8" providerId="AD" clId="Web-{0F4AB313-DB59-2937-ADEA-0A85A84AAE47}" dt="2025-01-26T10:04:23.320" v="16" actId="1076"/>
        <pc:sldMkLst>
          <pc:docMk/>
          <pc:sldMk cId="3279244734" sldId="2869"/>
        </pc:sldMkLst>
        <pc:spChg chg="add mod">
          <ac:chgData name="Jeremy Clifton" userId="S::wec@woodfordec.onmicrosoft.com::b7121016-a606-4e59-9b8c-d8cabdc242a8" providerId="AD" clId="Web-{0F4AB313-DB59-2937-ADEA-0A85A84AAE47}" dt="2025-01-26T10:03:41.569" v="9" actId="1076"/>
          <ac:spMkLst>
            <pc:docMk/>
            <pc:sldMk cId="3279244734" sldId="2869"/>
            <ac:spMk id="4" creationId="{1FF34830-CBEE-72B5-F8C7-15A661006E5F}"/>
          </ac:spMkLst>
        </pc:spChg>
        <pc:spChg chg="add mod">
          <ac:chgData name="Jeremy Clifton" userId="S::wec@woodfordec.onmicrosoft.com::b7121016-a606-4e59-9b8c-d8cabdc242a8" providerId="AD" clId="Web-{0F4AB313-DB59-2937-ADEA-0A85A84AAE47}" dt="2025-01-26T10:04:17.680" v="14" actId="688"/>
          <ac:spMkLst>
            <pc:docMk/>
            <pc:sldMk cId="3279244734" sldId="2869"/>
            <ac:spMk id="5" creationId="{684CAC3E-5D7C-9618-7E90-8FDCBA14E4C8}"/>
          </ac:spMkLst>
        </pc:spChg>
        <pc:spChg chg="add mod">
          <ac:chgData name="Jeremy Clifton" userId="S::wec@woodfordec.onmicrosoft.com::b7121016-a606-4e59-9b8c-d8cabdc242a8" providerId="AD" clId="Web-{0F4AB313-DB59-2937-ADEA-0A85A84AAE47}" dt="2025-01-26T10:04:23.320" v="16" actId="1076"/>
          <ac:spMkLst>
            <pc:docMk/>
            <pc:sldMk cId="3279244734" sldId="2869"/>
            <ac:spMk id="6" creationId="{7DC0428E-665C-D78B-3436-BFD4C08AC6C0}"/>
          </ac:spMkLst>
        </pc:spChg>
        <pc:spChg chg="add mod">
          <ac:chgData name="Jeremy Clifton" userId="S::wec@woodfordec.onmicrosoft.com::b7121016-a606-4e59-9b8c-d8cabdc242a8" providerId="AD" clId="Web-{0F4AB313-DB59-2937-ADEA-0A85A84AAE47}" dt="2025-01-26T10:04:12.680" v="13" actId="688"/>
          <ac:spMkLst>
            <pc:docMk/>
            <pc:sldMk cId="3279244734" sldId="2869"/>
            <ac:spMk id="7" creationId="{C7CFB67F-8BC3-5DAC-5FC6-CEF3465E4368}"/>
          </ac:spMkLst>
        </pc:spChg>
        <pc:picChg chg="mod">
          <ac:chgData name="Jeremy Clifton" userId="S::wec@woodfordec.onmicrosoft.com::b7121016-a606-4e59-9b8c-d8cabdc242a8" providerId="AD" clId="Web-{0F4AB313-DB59-2937-ADEA-0A85A84AAE47}" dt="2025-01-26T10:03:13.350" v="4" actId="1076"/>
          <ac:picMkLst>
            <pc:docMk/>
            <pc:sldMk cId="3279244734" sldId="2869"/>
            <ac:picMk id="2" creationId="{46D03239-93F1-E127-C626-1EDEDA09CD10}"/>
          </ac:picMkLst>
        </pc:picChg>
        <pc:picChg chg="mod">
          <ac:chgData name="Jeremy Clifton" userId="S::wec@woodfordec.onmicrosoft.com::b7121016-a606-4e59-9b8c-d8cabdc242a8" providerId="AD" clId="Web-{0F4AB313-DB59-2937-ADEA-0A85A84AAE47}" dt="2025-01-26T10:03:09.569" v="2" actId="1076"/>
          <ac:picMkLst>
            <pc:docMk/>
            <pc:sldMk cId="3279244734" sldId="2869"/>
            <ac:picMk id="3" creationId="{F3DB3B1E-2A9B-1563-A2FE-37167B98E3F7}"/>
          </ac:picMkLst>
        </pc:picChg>
        <pc:picChg chg="mod">
          <ac:chgData name="Jeremy Clifton" userId="S::wec@woodfordec.onmicrosoft.com::b7121016-a606-4e59-9b8c-d8cabdc242a8" providerId="AD" clId="Web-{0F4AB313-DB59-2937-ADEA-0A85A84AAE47}" dt="2025-01-26T10:03:06.444" v="1" actId="1076"/>
          <ac:picMkLst>
            <pc:docMk/>
            <pc:sldMk cId="3279244734" sldId="2869"/>
            <ac:picMk id="8" creationId="{EB76F74A-7A35-0F89-65C0-1E6175EC0101}"/>
          </ac:picMkLst>
        </pc:picChg>
        <pc:picChg chg="mod">
          <ac:chgData name="Jeremy Clifton" userId="S::wec@woodfordec.onmicrosoft.com::b7121016-a606-4e59-9b8c-d8cabdc242a8" providerId="AD" clId="Web-{0F4AB313-DB59-2937-ADEA-0A85A84AAE47}" dt="2025-01-26T10:03:11.178" v="3" actId="1076"/>
          <ac:picMkLst>
            <pc:docMk/>
            <pc:sldMk cId="3279244734" sldId="2869"/>
            <ac:picMk id="9" creationId="{E0A1E12C-5FA3-1F06-73B6-A03EB612A250}"/>
          </ac:picMkLst>
        </pc:picChg>
      </pc:sldChg>
      <pc:sldChg chg="del">
        <pc:chgData name="Jeremy Clifton" userId="S::wec@woodfordec.onmicrosoft.com::b7121016-a606-4e59-9b8c-d8cabdc242a8" providerId="AD" clId="Web-{0F4AB313-DB59-2937-ADEA-0A85A84AAE47}" dt="2025-01-26T10:07:10.418" v="17"/>
        <pc:sldMkLst>
          <pc:docMk/>
          <pc:sldMk cId="1002890968" sldId="2872"/>
        </pc:sldMkLst>
      </pc:sldChg>
      <pc:sldChg chg="addSp modSp">
        <pc:chgData name="Jeremy Clifton" userId="S::wec@woodfordec.onmicrosoft.com::b7121016-a606-4e59-9b8c-d8cabdc242a8" providerId="AD" clId="Web-{0F4AB313-DB59-2937-ADEA-0A85A84AAE47}" dt="2025-01-26T10:08:31.873" v="24" actId="14100"/>
        <pc:sldMkLst>
          <pc:docMk/>
          <pc:sldMk cId="3485515211" sldId="2879"/>
        </pc:sldMkLst>
      </pc:sldChg>
      <pc:sldChg chg="addSp modSp add replId">
        <pc:chgData name="Jeremy Clifton" userId="S::wec@woodfordec.onmicrosoft.com::b7121016-a606-4e59-9b8c-d8cabdc242a8" providerId="AD" clId="Web-{0F4AB313-DB59-2937-ADEA-0A85A84AAE47}" dt="2025-01-26T10:12:05.471" v="26"/>
        <pc:sldMkLst>
          <pc:docMk/>
          <pc:sldMk cId="1209910105" sldId="2881"/>
        </pc:sldMkLst>
      </pc:sldChg>
      <pc:sldChg chg="modSp add replId">
        <pc:chgData name="Jeremy Clifton" userId="S::wec@woodfordec.onmicrosoft.com::b7121016-a606-4e59-9b8c-d8cabdc242a8" providerId="AD" clId="Web-{0F4AB313-DB59-2937-ADEA-0A85A84AAE47}" dt="2025-01-26T10:14:12.822" v="59" actId="20577"/>
        <pc:sldMkLst>
          <pc:docMk/>
          <pc:sldMk cId="774348173" sldId="2882"/>
        </pc:sldMkLst>
      </pc:sldChg>
      <pc:sldChg chg="modSp add ord replId">
        <pc:chgData name="Jeremy Clifton" userId="S::wec@woodfordec.onmicrosoft.com::b7121016-a606-4e59-9b8c-d8cabdc242a8" providerId="AD" clId="Web-{0F4AB313-DB59-2937-ADEA-0A85A84AAE47}" dt="2025-01-26T10:14:21.682" v="67" actId="20577"/>
        <pc:sldMkLst>
          <pc:docMk/>
          <pc:sldMk cId="1342777476" sldId="2883"/>
        </pc:sldMkLst>
      </pc:sldChg>
      <pc:sldChg chg="modSp add ord replId">
        <pc:chgData name="Jeremy Clifton" userId="S::wec@woodfordec.onmicrosoft.com::b7121016-a606-4e59-9b8c-d8cabdc242a8" providerId="AD" clId="Web-{0F4AB313-DB59-2937-ADEA-0A85A84AAE47}" dt="2025-01-26T10:22:39.372" v="146"/>
        <pc:sldMkLst>
          <pc:docMk/>
          <pc:sldMk cId="1926042649" sldId="2884"/>
        </pc:sldMkLst>
      </pc:sldChg>
      <pc:sldChg chg="addSp modSp add replId">
        <pc:chgData name="Jeremy Clifton" userId="S::wec@woodfordec.onmicrosoft.com::b7121016-a606-4e59-9b8c-d8cabdc242a8" providerId="AD" clId="Web-{0F4AB313-DB59-2937-ADEA-0A85A84AAE47}" dt="2025-01-26T10:15:07.547" v="79" actId="1076"/>
        <pc:sldMkLst>
          <pc:docMk/>
          <pc:sldMk cId="4016954677" sldId="2885"/>
        </pc:sldMkLst>
      </pc:sldChg>
      <pc:sldChg chg="add ord replId">
        <pc:chgData name="Jeremy Clifton" userId="S::wec@woodfordec.onmicrosoft.com::b7121016-a606-4e59-9b8c-d8cabdc242a8" providerId="AD" clId="Web-{0F4AB313-DB59-2937-ADEA-0A85A84AAE47}" dt="2025-01-26T10:15:38.657" v="81"/>
        <pc:sldMkLst>
          <pc:docMk/>
          <pc:sldMk cId="1110561276" sldId="2886"/>
        </pc:sldMkLst>
      </pc:sldChg>
      <pc:sldChg chg="addSp modSp add replId">
        <pc:chgData name="Jeremy Clifton" userId="S::wec@woodfordec.onmicrosoft.com::b7121016-a606-4e59-9b8c-d8cabdc242a8" providerId="AD" clId="Web-{0F4AB313-DB59-2937-ADEA-0A85A84AAE47}" dt="2025-01-26T10:17:05.080" v="86" actId="1076"/>
        <pc:sldMkLst>
          <pc:docMk/>
          <pc:sldMk cId="1094284358" sldId="2887"/>
        </pc:sldMkLst>
      </pc:sldChg>
      <pc:sldChg chg="addSp modSp add ord replId">
        <pc:chgData name="Jeremy Clifton" userId="S::wec@woodfordec.onmicrosoft.com::b7121016-a606-4e59-9b8c-d8cabdc242a8" providerId="AD" clId="Web-{0F4AB313-DB59-2937-ADEA-0A85A84AAE47}" dt="2025-01-26T10:18:49.943" v="98" actId="1076"/>
        <pc:sldMkLst>
          <pc:docMk/>
          <pc:sldMk cId="3360960814" sldId="2888"/>
        </pc:sldMkLst>
      </pc:sldChg>
      <pc:sldChg chg="add ord replId">
        <pc:chgData name="Jeremy Clifton" userId="S::wec@woodfordec.onmicrosoft.com::b7121016-a606-4e59-9b8c-d8cabdc242a8" providerId="AD" clId="Web-{0F4AB313-DB59-2937-ADEA-0A85A84AAE47}" dt="2025-01-26T10:18:05.677" v="94"/>
        <pc:sldMkLst>
          <pc:docMk/>
          <pc:sldMk cId="2449698336" sldId="2889"/>
        </pc:sldMkLst>
      </pc:sldChg>
      <pc:sldChg chg="addSp modSp add ord replId">
        <pc:chgData name="Jeremy Clifton" userId="S::wec@woodfordec.onmicrosoft.com::b7121016-a606-4e59-9b8c-d8cabdc242a8" providerId="AD" clId="Web-{0F4AB313-DB59-2937-ADEA-0A85A84AAE47}" dt="2025-01-26T10:21:05.042" v="138" actId="20577"/>
        <pc:sldMkLst>
          <pc:docMk/>
          <pc:sldMk cId="1362722430" sldId="2890"/>
        </pc:sldMkLst>
      </pc:sldChg>
      <pc:sldChg chg="addSp modSp add ord replId">
        <pc:chgData name="Jeremy Clifton" userId="S::wec@woodfordec.onmicrosoft.com::b7121016-a606-4e59-9b8c-d8cabdc242a8" providerId="AD" clId="Web-{0F4AB313-DB59-2937-ADEA-0A85A84AAE47}" dt="2025-01-26T10:21:52.121" v="144" actId="1076"/>
        <pc:sldMkLst>
          <pc:docMk/>
          <pc:sldMk cId="502825343" sldId="2891"/>
        </pc:sldMkLst>
      </pc:sldChg>
      <pc:sldChg chg="add replId">
        <pc:chgData name="Jeremy Clifton" userId="S::wec@woodfordec.onmicrosoft.com::b7121016-a606-4e59-9b8c-d8cabdc242a8" providerId="AD" clId="Web-{0F4AB313-DB59-2937-ADEA-0A85A84AAE47}" dt="2025-01-26T10:22:37.622" v="145"/>
        <pc:sldMkLst>
          <pc:docMk/>
          <pc:sldMk cId="148589342" sldId="2892"/>
        </pc:sldMkLst>
      </pc:sldChg>
    </pc:docChg>
  </pc:docChgLst>
  <pc:docChgLst>
    <pc:chgData name="Jeremy Clifton" userId="S::wec@woodfordec.onmicrosoft.com::b7121016-a606-4e59-9b8c-d8cabdc242a8" providerId="AD" clId="Web-{F0F13F6F-41FC-1947-D5F3-DBCF96460D8C}"/>
    <pc:docChg chg="addSld delSld modSld sldOrd">
      <pc:chgData name="Jeremy Clifton" userId="S::wec@woodfordec.onmicrosoft.com::b7121016-a606-4e59-9b8c-d8cabdc242a8" providerId="AD" clId="Web-{F0F13F6F-41FC-1947-D5F3-DBCF96460D8C}" dt="2025-02-02T09:49:07.601" v="116" actId="1076"/>
      <pc:docMkLst>
        <pc:docMk/>
      </pc:docMkLst>
      <pc:sldChg chg="ord">
        <pc:chgData name="Jeremy Clifton" userId="S::wec@woodfordec.onmicrosoft.com::b7121016-a606-4e59-9b8c-d8cabdc242a8" providerId="AD" clId="Web-{F0F13F6F-41FC-1947-D5F3-DBCF96460D8C}" dt="2025-02-02T07:47:07.948" v="2"/>
        <pc:sldMkLst>
          <pc:docMk/>
          <pc:sldMk cId="3279244734" sldId="2869"/>
        </pc:sldMkLst>
      </pc:sldChg>
      <pc:sldChg chg="modSp">
        <pc:chgData name="Jeremy Clifton" userId="S::wec@woodfordec.onmicrosoft.com::b7121016-a606-4e59-9b8c-d8cabdc242a8" providerId="AD" clId="Web-{F0F13F6F-41FC-1947-D5F3-DBCF96460D8C}" dt="2025-02-02T07:52:34.372" v="31"/>
        <pc:sldMkLst>
          <pc:docMk/>
          <pc:sldMk cId="1176453699" sldId="2876"/>
        </pc:sldMkLst>
      </pc:sldChg>
      <pc:sldChg chg="addSp modSp">
        <pc:chgData name="Jeremy Clifton" userId="S::wec@woodfordec.onmicrosoft.com::b7121016-a606-4e59-9b8c-d8cabdc242a8" providerId="AD" clId="Web-{F0F13F6F-41FC-1947-D5F3-DBCF96460D8C}" dt="2025-02-02T07:50:13.135" v="29" actId="1076"/>
        <pc:sldMkLst>
          <pc:docMk/>
          <pc:sldMk cId="1094284358" sldId="2887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2.925" v="3"/>
        <pc:sldMkLst>
          <pc:docMk/>
          <pc:sldMk cId="43857640" sldId="2895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3.847" v="4"/>
        <pc:sldMkLst>
          <pc:docMk/>
          <pc:sldMk cId="3017140003" sldId="2896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4.300" v="5"/>
        <pc:sldMkLst>
          <pc:docMk/>
          <pc:sldMk cId="62006150" sldId="2897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6.816" v="6"/>
        <pc:sldMkLst>
          <pc:docMk/>
          <pc:sldMk cId="899140715" sldId="2898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7.300" v="9"/>
        <pc:sldMkLst>
          <pc:docMk/>
          <pc:sldMk cId="3908118586" sldId="2899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7.285" v="8"/>
        <pc:sldMkLst>
          <pc:docMk/>
          <pc:sldMk cId="2230329902" sldId="2900"/>
        </pc:sldMkLst>
      </pc:sldChg>
      <pc:sldChg chg="del">
        <pc:chgData name="Jeremy Clifton" userId="S::wec@woodfordec.onmicrosoft.com::b7121016-a606-4e59-9b8c-d8cabdc242a8" providerId="AD" clId="Web-{F0F13F6F-41FC-1947-D5F3-DBCF96460D8C}" dt="2025-02-02T07:48:47.285" v="7"/>
        <pc:sldMkLst>
          <pc:docMk/>
          <pc:sldMk cId="1205408391" sldId="2901"/>
        </pc:sldMkLst>
      </pc:sldChg>
      <pc:sldChg chg="addSp delSp modSp">
        <pc:chgData name="Jeremy Clifton" userId="S::wec@woodfordec.onmicrosoft.com::b7121016-a606-4e59-9b8c-d8cabdc242a8" providerId="AD" clId="Web-{F0F13F6F-41FC-1947-D5F3-DBCF96460D8C}" dt="2025-02-02T08:14:57.752" v="62" actId="20577"/>
        <pc:sldMkLst>
          <pc:docMk/>
          <pc:sldMk cId="3878776422" sldId="2908"/>
        </pc:sldMkLst>
      </pc:sldChg>
      <pc:sldChg chg="modSp">
        <pc:chgData name="Jeremy Clifton" userId="S::wec@woodfordec.onmicrosoft.com::b7121016-a606-4e59-9b8c-d8cabdc242a8" providerId="AD" clId="Web-{F0F13F6F-41FC-1947-D5F3-DBCF96460D8C}" dt="2025-02-02T07:39:56.546" v="1" actId="1076"/>
        <pc:sldMkLst>
          <pc:docMk/>
          <pc:sldMk cId="2098378213" sldId="2917"/>
        </pc:sldMkLst>
      </pc:sldChg>
      <pc:sldChg chg="modSp">
        <pc:chgData name="Jeremy Clifton" userId="S::wec@woodfordec.onmicrosoft.com::b7121016-a606-4e59-9b8c-d8cabdc242a8" providerId="AD" clId="Web-{F0F13F6F-41FC-1947-D5F3-DBCF96460D8C}" dt="2025-02-02T08:24:50.705" v="64"/>
        <pc:sldMkLst>
          <pc:docMk/>
          <pc:sldMk cId="2320790057" sldId="2921"/>
        </pc:sldMkLst>
      </pc:sldChg>
      <pc:sldChg chg="del">
        <pc:chgData name="Jeremy Clifton" userId="S::wec@woodfordec.onmicrosoft.com::b7121016-a606-4e59-9b8c-d8cabdc242a8" providerId="AD" clId="Web-{F0F13F6F-41FC-1947-D5F3-DBCF96460D8C}" dt="2025-02-02T08:39:21.913" v="71"/>
        <pc:sldMkLst>
          <pc:docMk/>
          <pc:sldMk cId="3418051837" sldId="2923"/>
        </pc:sldMkLst>
      </pc:sldChg>
      <pc:sldChg chg="addSp modSp">
        <pc:chgData name="Jeremy Clifton" userId="S::wec@woodfordec.onmicrosoft.com::b7121016-a606-4e59-9b8c-d8cabdc242a8" providerId="AD" clId="Web-{F0F13F6F-41FC-1947-D5F3-DBCF96460D8C}" dt="2025-02-02T09:49:07.601" v="116" actId="1076"/>
        <pc:sldMkLst>
          <pc:docMk/>
          <pc:sldMk cId="287396877" sldId="2924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20:34.280" v="82"/>
        <pc:sldMkLst>
          <pc:docMk/>
          <pc:sldMk cId="1337317485" sldId="2925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17:17.187" v="73"/>
        <pc:sldMkLst>
          <pc:docMk/>
          <pc:sldMk cId="3260293177" sldId="2930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17:26.703" v="76"/>
        <pc:sldMkLst>
          <pc:docMk/>
          <pc:sldMk cId="3916692265" sldId="2931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17:39.720" v="79"/>
        <pc:sldMkLst>
          <pc:docMk/>
          <pc:sldMk cId="9931689" sldId="2932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17:21.234" v="74"/>
        <pc:sldMkLst>
          <pc:docMk/>
          <pc:sldMk cId="2078575949" sldId="2935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17:29.469" v="77"/>
        <pc:sldMkLst>
          <pc:docMk/>
          <pc:sldMk cId="879858203" sldId="2936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17:45.861" v="80"/>
        <pc:sldMkLst>
          <pc:docMk/>
          <pc:sldMk cId="542450081" sldId="2937"/>
        </pc:sldMkLst>
      </pc:sldChg>
      <pc:sldChg chg="delSp">
        <pc:chgData name="Jeremy Clifton" userId="S::wec@woodfordec.onmicrosoft.com::b7121016-a606-4e59-9b8c-d8cabdc242a8" providerId="AD" clId="Web-{F0F13F6F-41FC-1947-D5F3-DBCF96460D8C}" dt="2025-02-02T09:20:36.092" v="83"/>
        <pc:sldMkLst>
          <pc:docMk/>
          <pc:sldMk cId="2942802175" sldId="2938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37:58.706" v="105"/>
        <pc:sldMkLst>
          <pc:docMk/>
          <pc:sldMk cId="2743120283" sldId="2939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37:57.503" v="104"/>
        <pc:sldMkLst>
          <pc:docMk/>
          <pc:sldMk cId="3434738982" sldId="2940"/>
        </pc:sldMkLst>
      </pc:sldChg>
      <pc:sldChg chg="del">
        <pc:chgData name="Jeremy Clifton" userId="S::wec@woodfordec.onmicrosoft.com::b7121016-a606-4e59-9b8c-d8cabdc242a8" providerId="AD" clId="Web-{F0F13F6F-41FC-1947-D5F3-DBCF96460D8C}" dt="2025-02-02T09:38:00.315" v="106"/>
        <pc:sldMkLst>
          <pc:docMk/>
          <pc:sldMk cId="583563360" sldId="2942"/>
        </pc:sldMkLst>
      </pc:sldChg>
      <pc:sldChg chg="add del replId">
        <pc:chgData name="Jeremy Clifton" userId="S::wec@woodfordec.onmicrosoft.com::b7121016-a606-4e59-9b8c-d8cabdc242a8" providerId="AD" clId="Web-{F0F13F6F-41FC-1947-D5F3-DBCF96460D8C}" dt="2025-02-02T08:26:37.650" v="66"/>
        <pc:sldMkLst>
          <pc:docMk/>
          <pc:sldMk cId="3478481343" sldId="2943"/>
        </pc:sldMkLst>
      </pc:sldChg>
      <pc:sldChg chg="add ord replId">
        <pc:chgData name="Jeremy Clifton" userId="S::wec@woodfordec.onmicrosoft.com::b7121016-a606-4e59-9b8c-d8cabdc242a8" providerId="AD" clId="Web-{F0F13F6F-41FC-1947-D5F3-DBCF96460D8C}" dt="2025-02-02T08:26:46.745" v="70"/>
        <pc:sldMkLst>
          <pc:docMk/>
          <pc:sldMk cId="3500873392" sldId="2943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17:15.640" v="72"/>
        <pc:sldMkLst>
          <pc:docMk/>
          <pc:sldMk cId="2287672316" sldId="2944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17:24.437" v="75"/>
        <pc:sldMkLst>
          <pc:docMk/>
          <pc:sldMk cId="662605139" sldId="2945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17:39.673" v="78"/>
        <pc:sldMkLst>
          <pc:docMk/>
          <pc:sldMk cId="4190229553" sldId="2946"/>
        </pc:sldMkLst>
      </pc:sldChg>
      <pc:sldChg chg="add replId">
        <pc:chgData name="Jeremy Clifton" userId="S::wec@woodfordec.onmicrosoft.com::b7121016-a606-4e59-9b8c-d8cabdc242a8" providerId="AD" clId="Web-{F0F13F6F-41FC-1947-D5F3-DBCF96460D8C}" dt="2025-02-02T09:20:32.467" v="81"/>
        <pc:sldMkLst>
          <pc:docMk/>
          <pc:sldMk cId="909897348" sldId="2947"/>
        </pc:sldMkLst>
      </pc:sldChg>
      <pc:sldChg chg="modSp add ord replId">
        <pc:chgData name="Jeremy Clifton" userId="S::wec@woodfordec.onmicrosoft.com::b7121016-a606-4e59-9b8c-d8cabdc242a8" providerId="AD" clId="Web-{F0F13F6F-41FC-1947-D5F3-DBCF96460D8C}" dt="2025-02-02T09:24:09.064" v="103" actId="1076"/>
        <pc:sldMkLst>
          <pc:docMk/>
          <pc:sldMk cId="3028158494" sldId="2948"/>
        </pc:sldMkLst>
      </pc:sldChg>
    </pc:docChg>
  </pc:docChgLst>
  <pc:docChgLst>
    <pc:chgData name="Jeremy Clifton" userId="S::wec@woodfordec.onmicrosoft.com::b7121016-a606-4e59-9b8c-d8cabdc242a8" providerId="AD" clId="Web-{D30B1A58-1B8B-4196-BFC7-C26DD3FF50D6}"/>
    <pc:docChg chg="addSld modSld sldOrd">
      <pc:chgData name="Jeremy Clifton" userId="S::wec@woodfordec.onmicrosoft.com::b7121016-a606-4e59-9b8c-d8cabdc242a8" providerId="AD" clId="Web-{D30B1A58-1B8B-4196-BFC7-C26DD3FF50D6}" dt="2024-10-12T21:27:24.267" v="228"/>
      <pc:docMkLst>
        <pc:docMk/>
      </pc:docMkLst>
      <pc:sldChg chg="add">
        <pc:chgData name="Jeremy Clifton" userId="S::wec@woodfordec.onmicrosoft.com::b7121016-a606-4e59-9b8c-d8cabdc242a8" providerId="AD" clId="Web-{D30B1A58-1B8B-4196-BFC7-C26DD3FF50D6}" dt="2024-10-12T21:02:55.102" v="80"/>
        <pc:sldMkLst>
          <pc:docMk/>
          <pc:sldMk cId="936789687" sldId="2666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0:12:57.641" v="9" actId="1076"/>
        <pc:sldMkLst>
          <pc:docMk/>
          <pc:sldMk cId="416462394" sldId="2691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0:20:22.087" v="16" actId="14100"/>
        <pc:sldMkLst>
          <pc:docMk/>
          <pc:sldMk cId="2603802768" sldId="2692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1:01:02.596" v="70" actId="1076"/>
        <pc:sldMkLst>
          <pc:docMk/>
          <pc:sldMk cId="3517051725" sldId="2693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7:24.267" v="228"/>
        <pc:sldMkLst>
          <pc:docMk/>
          <pc:sldMk cId="1772854528" sldId="2694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08:33.950" v="162" actId="1076"/>
        <pc:sldMkLst>
          <pc:docMk/>
          <pc:sldMk cId="292055907" sldId="2695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1:10.641" v="197"/>
        <pc:sldMkLst>
          <pc:docMk/>
          <pc:sldMk cId="4281509733" sldId="2696"/>
        </pc:sldMkLst>
      </pc:sldChg>
      <pc:sldChg chg="addSp modSp add replId">
        <pc:chgData name="Jeremy Clifton" userId="S::wec@woodfordec.onmicrosoft.com::b7121016-a606-4e59-9b8c-d8cabdc242a8" providerId="AD" clId="Web-{D30B1A58-1B8B-4196-BFC7-C26DD3FF50D6}" dt="2024-10-12T21:01:45.459" v="79" actId="1076"/>
        <pc:sldMkLst>
          <pc:docMk/>
          <pc:sldMk cId="3379058537" sldId="2697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0:21:42.620" v="18"/>
        <pc:sldMkLst>
          <pc:docMk/>
          <pc:sldMk cId="955244239" sldId="2698"/>
        </pc:sldMkLst>
      </pc:sldChg>
      <pc:sldChg chg="addSp modSp add ord replId">
        <pc:chgData name="Jeremy Clifton" userId="S::wec@woodfordec.onmicrosoft.com::b7121016-a606-4e59-9b8c-d8cabdc242a8" providerId="AD" clId="Web-{D30B1A58-1B8B-4196-BFC7-C26DD3FF50D6}" dt="2024-10-12T21:05:17.625" v="122" actId="14100"/>
        <pc:sldMkLst>
          <pc:docMk/>
          <pc:sldMk cId="437970500" sldId="2699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05:23.625" v="123"/>
        <pc:sldMkLst>
          <pc:docMk/>
          <pc:sldMk cId="3947652834" sldId="2700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06:43.493" v="124"/>
        <pc:sldMkLst>
          <pc:docMk/>
          <pc:sldMk cId="4205845095" sldId="2701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18:08.682" v="166"/>
        <pc:sldMkLst>
          <pc:docMk/>
          <pc:sldMk cId="3683738647" sldId="2702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18:09.401" v="167"/>
        <pc:sldMkLst>
          <pc:docMk/>
          <pc:sldMk cId="2963239696" sldId="2703"/>
        </pc:sldMkLst>
      </pc:sldChg>
      <pc:sldChg chg="addSp delSp modSp add replId">
        <pc:chgData name="Jeremy Clifton" userId="S::wec@woodfordec.onmicrosoft.com::b7121016-a606-4e59-9b8c-d8cabdc242a8" providerId="AD" clId="Web-{D30B1A58-1B8B-4196-BFC7-C26DD3FF50D6}" dt="2024-10-12T21:23:14.977" v="202" actId="1076"/>
        <pc:sldMkLst>
          <pc:docMk/>
          <pc:sldMk cId="3435773771" sldId="2704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1:02.844" v="194"/>
        <pc:sldMkLst>
          <pc:docMk/>
          <pc:sldMk cId="1805459024" sldId="2705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1:06.782" v="196"/>
        <pc:sldMkLst>
          <pc:docMk/>
          <pc:sldMk cId="589130818" sldId="2706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09.220" v="223"/>
        <pc:sldMkLst>
          <pc:docMk/>
          <pc:sldMk cId="3631717929" sldId="2707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15.298" v="225"/>
        <pc:sldMkLst>
          <pc:docMk/>
          <pc:sldMk cId="1303468534" sldId="2708"/>
        </pc:sldMkLst>
      </pc:sldChg>
      <pc:sldChg chg="add replId">
        <pc:chgData name="Jeremy Clifton" userId="S::wec@woodfordec.onmicrosoft.com::b7121016-a606-4e59-9b8c-d8cabdc242a8" providerId="AD" clId="Web-{D30B1A58-1B8B-4196-BFC7-C26DD3FF50D6}" dt="2024-10-12T21:27:19.970" v="227"/>
        <pc:sldMkLst>
          <pc:docMk/>
          <pc:sldMk cId="912741240" sldId="2709"/>
        </pc:sldMkLst>
      </pc:sldChg>
    </pc:docChg>
  </pc:docChgLst>
  <pc:docChgLst>
    <pc:chgData name="Jeremy Clifton" userId="S::wec@woodfordec.onmicrosoft.com::b7121016-a606-4e59-9b8c-d8cabdc242a8" providerId="AD" clId="Web-{D8812127-01DB-C8E5-FE03-FF39FBFCD107}"/>
    <pc:docChg chg="addSld delSld modSld sldOrd">
      <pc:chgData name="Jeremy Clifton" userId="S::wec@woodfordec.onmicrosoft.com::b7121016-a606-4e59-9b8c-d8cabdc242a8" providerId="AD" clId="Web-{D8812127-01DB-C8E5-FE03-FF39FBFCD107}" dt="2025-01-23T20:13:35.169" v="296" actId="1076"/>
      <pc:docMkLst>
        <pc:docMk/>
      </pc:docMkLst>
      <pc:sldChg chg="modSp ord">
        <pc:chgData name="Jeremy Clifton" userId="S::wec@woodfordec.onmicrosoft.com::b7121016-a606-4e59-9b8c-d8cabdc242a8" providerId="AD" clId="Web-{D8812127-01DB-C8E5-FE03-FF39FBFCD107}" dt="2025-01-23T19:55:39.409" v="96" actId="20577"/>
        <pc:sldMkLst>
          <pc:docMk/>
          <pc:sldMk cId="251116125" sldId="2574"/>
        </pc:sldMkLst>
      </pc:sldChg>
      <pc:sldChg chg="delSp">
        <pc:chgData name="Jeremy Clifton" userId="S::wec@woodfordec.onmicrosoft.com::b7121016-a606-4e59-9b8c-d8cabdc242a8" providerId="AD" clId="Web-{D8812127-01DB-C8E5-FE03-FF39FBFCD107}" dt="2025-01-23T19:50:58.501" v="1"/>
        <pc:sldMkLst>
          <pc:docMk/>
          <pc:sldMk cId="2117799377" sldId="2769"/>
        </pc:sldMkLst>
      </pc:sldChg>
      <pc:sldChg chg="addSp delSp modSp">
        <pc:chgData name="Jeremy Clifton" userId="S::wec@woodfordec.onmicrosoft.com::b7121016-a606-4e59-9b8c-d8cabdc242a8" providerId="AD" clId="Web-{D8812127-01DB-C8E5-FE03-FF39FBFCD107}" dt="2025-01-23T20:05:23.494" v="160" actId="14100"/>
        <pc:sldMkLst>
          <pc:docMk/>
          <pc:sldMk cId="1842895035" sldId="2832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1.158" v="11"/>
        <pc:sldMkLst>
          <pc:docMk/>
          <pc:sldMk cId="187267021" sldId="2843"/>
        </pc:sldMkLst>
      </pc:sldChg>
      <pc:sldChg chg="addSp modSp del">
        <pc:chgData name="Jeremy Clifton" userId="S::wec@woodfordec.onmicrosoft.com::b7121016-a606-4e59-9b8c-d8cabdc242a8" providerId="AD" clId="Web-{D8812127-01DB-C8E5-FE03-FF39FBFCD107}" dt="2025-01-23T19:53:26.726" v="28"/>
        <pc:sldMkLst>
          <pc:docMk/>
          <pc:sldMk cId="190805813" sldId="2844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0:56.548" v="0"/>
        <pc:sldMkLst>
          <pc:docMk/>
          <pc:sldMk cId="2455439594" sldId="2845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1.283" v="2"/>
        <pc:sldMkLst>
          <pc:docMk/>
          <pc:sldMk cId="1509592081" sldId="2846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1.783" v="3"/>
        <pc:sldMkLst>
          <pc:docMk/>
          <pc:sldMk cId="1525542094" sldId="2847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4.830" v="6"/>
        <pc:sldMkLst>
          <pc:docMk/>
          <pc:sldMk cId="3653132617" sldId="2848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7.267" v="7"/>
        <pc:sldMkLst>
          <pc:docMk/>
          <pc:sldMk cId="1395094495" sldId="2849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3.080" v="4"/>
        <pc:sldMkLst>
          <pc:docMk/>
          <pc:sldMk cId="1471491706" sldId="2850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03.080" v="5"/>
        <pc:sldMkLst>
          <pc:docMk/>
          <pc:sldMk cId="983694052" sldId="2851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19.877" v="10"/>
        <pc:sldMkLst>
          <pc:docMk/>
          <pc:sldMk cId="3110185857" sldId="2854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15.486" v="9"/>
        <pc:sldMkLst>
          <pc:docMk/>
          <pc:sldMk cId="1960952193" sldId="2856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13.877" v="8"/>
        <pc:sldMkLst>
          <pc:docMk/>
          <pc:sldMk cId="504276308" sldId="2857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2.471" v="12"/>
        <pc:sldMkLst>
          <pc:docMk/>
          <pc:sldMk cId="2988537406" sldId="2859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3.799" v="13"/>
        <pc:sldMkLst>
          <pc:docMk/>
          <pc:sldMk cId="2533515818" sldId="2860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19:53:39.304" v="32" actId="1076"/>
        <pc:sldMkLst>
          <pc:docMk/>
          <pc:sldMk cId="3645293749" sldId="2862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5:27.096" v="92" actId="20577"/>
        <pc:sldMkLst>
          <pc:docMk/>
          <pc:sldMk cId="1512173017" sldId="2863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5:31.377" v="95" actId="20577"/>
        <pc:sldMkLst>
          <pc:docMk/>
          <pc:sldMk cId="694567841" sldId="2864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19:55:51.034" v="97"/>
        <pc:sldMkLst>
          <pc:docMk/>
          <pc:sldMk cId="645030574" sldId="2865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5.674" v="14"/>
        <pc:sldMkLst>
          <pc:docMk/>
          <pc:sldMk cId="2760154107" sldId="2865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6.456" v="15"/>
        <pc:sldMkLst>
          <pc:docMk/>
          <pc:sldMk cId="1608365069" sldId="2866"/>
        </pc:sldMkLst>
      </pc:sldChg>
      <pc:sldChg chg="modSp add ord replId">
        <pc:chgData name="Jeremy Clifton" userId="S::wec@woodfordec.onmicrosoft.com::b7121016-a606-4e59-9b8c-d8cabdc242a8" providerId="AD" clId="Web-{D8812127-01DB-C8E5-FE03-FF39FBFCD107}" dt="2025-01-23T19:56:59.006" v="112" actId="20577"/>
        <pc:sldMkLst>
          <pc:docMk/>
          <pc:sldMk cId="3212305261" sldId="2866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7:10.865" v="124" actId="20577"/>
        <pc:sldMkLst>
          <pc:docMk/>
          <pc:sldMk cId="280713935" sldId="2867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33.628" v="18"/>
        <pc:sldMkLst>
          <pc:docMk/>
          <pc:sldMk cId="496177452" sldId="2867"/>
        </pc:sldMkLst>
      </pc:sldChg>
      <pc:sldChg chg="modSp add replId">
        <pc:chgData name="Jeremy Clifton" userId="S::wec@woodfordec.onmicrosoft.com::b7121016-a606-4e59-9b8c-d8cabdc242a8" providerId="AD" clId="Web-{D8812127-01DB-C8E5-FE03-FF39FBFCD107}" dt="2025-01-23T19:57:52.961" v="127" actId="20577"/>
        <pc:sldMkLst>
          <pc:docMk/>
          <pc:sldMk cId="2562493919" sldId="2868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30.643" v="17"/>
        <pc:sldMkLst>
          <pc:docMk/>
          <pc:sldMk cId="2763927189" sldId="2868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20:13:35.169" v="296" actId="1076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28.377" v="16"/>
        <pc:sldMkLst>
          <pc:docMk/>
          <pc:sldMk cId="4007871980" sldId="2869"/>
        </pc:sldMkLst>
      </pc:sldChg>
      <pc:sldChg chg="addSp modSp add ord replId">
        <pc:chgData name="Jeremy Clifton" userId="S::wec@woodfordec.onmicrosoft.com::b7121016-a606-4e59-9b8c-d8cabdc242a8" providerId="AD" clId="Web-{D8812127-01DB-C8E5-FE03-FF39FBFCD107}" dt="2025-01-23T20:00:15.326" v="141"/>
        <pc:sldMkLst>
          <pc:docMk/>
          <pc:sldMk cId="1047315309" sldId="2870"/>
        </pc:sldMkLst>
      </pc:sldChg>
      <pc:sldChg chg="del">
        <pc:chgData name="Jeremy Clifton" userId="S::wec@woodfordec.onmicrosoft.com::b7121016-a606-4e59-9b8c-d8cabdc242a8" providerId="AD" clId="Web-{D8812127-01DB-C8E5-FE03-FF39FBFCD107}" dt="2025-01-23T19:51:34.815" v="19"/>
        <pc:sldMkLst>
          <pc:docMk/>
          <pc:sldMk cId="3860157055" sldId="2870"/>
        </pc:sldMkLst>
      </pc:sldChg>
      <pc:sldChg chg="addSp modSp add ord replId">
        <pc:chgData name="Jeremy Clifton" userId="S::wec@woodfordec.onmicrosoft.com::b7121016-a606-4e59-9b8c-d8cabdc242a8" providerId="AD" clId="Web-{D8812127-01DB-C8E5-FE03-FF39FBFCD107}" dt="2025-01-23T19:59:40.199" v="139" actId="1076"/>
        <pc:sldMkLst>
          <pc:docMk/>
          <pc:sldMk cId="1601226291" sldId="2871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20:00:12.607" v="140"/>
        <pc:sldMkLst>
          <pc:docMk/>
          <pc:sldMk cId="1002890968" sldId="2872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20:06:56.435" v="161"/>
        <pc:sldMkLst>
          <pc:docMk/>
          <pc:sldMk cId="1671395166" sldId="2873"/>
        </pc:sldMkLst>
      </pc:sldChg>
      <pc:sldChg chg="addSp modSp add replId">
        <pc:chgData name="Jeremy Clifton" userId="S::wec@woodfordec.onmicrosoft.com::b7121016-a606-4e59-9b8c-d8cabdc242a8" providerId="AD" clId="Web-{D8812127-01DB-C8E5-FE03-FF39FBFCD107}" dt="2025-01-23T20:08:03.188" v="167" actId="1076"/>
        <pc:sldMkLst>
          <pc:docMk/>
          <pc:sldMk cId="45376825" sldId="2874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20:08:12.719" v="168"/>
        <pc:sldMkLst>
          <pc:docMk/>
          <pc:sldMk cId="3329587322" sldId="2875"/>
        </pc:sldMkLst>
      </pc:sldChg>
      <pc:sldChg chg="add replId">
        <pc:chgData name="Jeremy Clifton" userId="S::wec@woodfordec.onmicrosoft.com::b7121016-a606-4e59-9b8c-d8cabdc242a8" providerId="AD" clId="Web-{D8812127-01DB-C8E5-FE03-FF39FBFCD107}" dt="2025-01-23T20:08:13.907" v="169"/>
        <pc:sldMkLst>
          <pc:docMk/>
          <pc:sldMk cId="1176453699" sldId="2876"/>
        </pc:sldMkLst>
      </pc:sldChg>
      <pc:sldChg chg="modSp add ord replId">
        <pc:chgData name="Jeremy Clifton" userId="S::wec@woodfordec.onmicrosoft.com::b7121016-a606-4e59-9b8c-d8cabdc242a8" providerId="AD" clId="Web-{D8812127-01DB-C8E5-FE03-FF39FBFCD107}" dt="2025-01-23T20:09:07.096" v="211" actId="20577"/>
        <pc:sldMkLst>
          <pc:docMk/>
          <pc:sldMk cId="3431406140" sldId="2877"/>
        </pc:sldMkLst>
      </pc:sldChg>
      <pc:sldChg chg="add ord replId">
        <pc:chgData name="Jeremy Clifton" userId="S::wec@woodfordec.onmicrosoft.com::b7121016-a606-4e59-9b8c-d8cabdc242a8" providerId="AD" clId="Web-{D8812127-01DB-C8E5-FE03-FF39FBFCD107}" dt="2025-01-23T20:09:26.003" v="213"/>
        <pc:sldMkLst>
          <pc:docMk/>
          <pc:sldMk cId="1196728666" sldId="2878"/>
        </pc:sldMkLst>
      </pc:sldChg>
      <pc:sldChg chg="modSp add ord replId">
        <pc:chgData name="Jeremy Clifton" userId="S::wec@woodfordec.onmicrosoft.com::b7121016-a606-4e59-9b8c-d8cabdc242a8" providerId="AD" clId="Web-{D8812127-01DB-C8E5-FE03-FF39FBFCD107}" dt="2025-01-23T20:10:17.896" v="245" actId="20577"/>
        <pc:sldMkLst>
          <pc:docMk/>
          <pc:sldMk cId="3485515211" sldId="2879"/>
        </pc:sldMkLst>
      </pc:sldChg>
    </pc:docChg>
  </pc:docChgLst>
  <pc:docChgLst>
    <pc:chgData name="Jeremy Clifton" userId="S::wec@woodfordec.onmicrosoft.com::b7121016-a606-4e59-9b8c-d8cabdc242a8" providerId="AD" clId="Web-{1D5ECF78-8329-B536-0A44-759F76BCF637}"/>
    <pc:docChg chg="addSld modSld sldOrd">
      <pc:chgData name="Jeremy Clifton" userId="S::wec@woodfordec.onmicrosoft.com::b7121016-a606-4e59-9b8c-d8cabdc242a8" providerId="AD" clId="Web-{1D5ECF78-8329-B536-0A44-759F76BCF637}" dt="2024-12-08T09:45:41.818" v="114"/>
      <pc:docMkLst>
        <pc:docMk/>
      </pc:docMkLst>
      <pc:sldChg chg="addSp modSp ord">
        <pc:chgData name="Jeremy Clifton" userId="S::wec@woodfordec.onmicrosoft.com::b7121016-a606-4e59-9b8c-d8cabdc242a8" providerId="AD" clId="Web-{1D5ECF78-8329-B536-0A44-759F76BCF637}" dt="2024-12-08T09:43:43.359" v="112" actId="20577"/>
        <pc:sldMkLst>
          <pc:docMk/>
          <pc:sldMk cId="3013476221" sldId="2720"/>
        </pc:sldMkLst>
      </pc:sldChg>
      <pc:sldChg chg="addSp delSp modSp ord">
        <pc:chgData name="Jeremy Clifton" userId="S::wec@woodfordec.onmicrosoft.com::b7121016-a606-4e59-9b8c-d8cabdc242a8" providerId="AD" clId="Web-{1D5ECF78-8329-B536-0A44-759F76BCF637}" dt="2024-12-08T09:45:41.818" v="114"/>
        <pc:sldMkLst>
          <pc:docMk/>
          <pc:sldMk cId="600765546" sldId="2782"/>
        </pc:sldMkLst>
      </pc:sldChg>
      <pc:sldChg chg="addSp delSp modSp ord">
        <pc:chgData name="Jeremy Clifton" userId="S::wec@woodfordec.onmicrosoft.com::b7121016-a606-4e59-9b8c-d8cabdc242a8" providerId="AD" clId="Web-{1D5ECF78-8329-B536-0A44-759F76BCF637}" dt="2024-12-08T09:40:08.802" v="25"/>
        <pc:sldMkLst>
          <pc:docMk/>
          <pc:sldMk cId="3490681978" sldId="2784"/>
        </pc:sldMkLst>
      </pc:sldChg>
      <pc:sldChg chg="addSp modSp">
        <pc:chgData name="Jeremy Clifton" userId="S::wec@woodfordec.onmicrosoft.com::b7121016-a606-4e59-9b8c-d8cabdc242a8" providerId="AD" clId="Web-{1D5ECF78-8329-B536-0A44-759F76BCF637}" dt="2024-12-08T07:56:20.514" v="6" actId="14100"/>
        <pc:sldMkLst>
          <pc:docMk/>
          <pc:sldMk cId="1528992783" sldId="2818"/>
        </pc:sldMkLst>
      </pc:sldChg>
      <pc:sldChg chg="addSp modSp ord">
        <pc:chgData name="Jeremy Clifton" userId="S::wec@woodfordec.onmicrosoft.com::b7121016-a606-4e59-9b8c-d8cabdc242a8" providerId="AD" clId="Web-{1D5ECF78-8329-B536-0A44-759F76BCF637}" dt="2024-12-08T08:47:32.192" v="12" actId="14100"/>
        <pc:sldMkLst>
          <pc:docMk/>
          <pc:sldMk cId="2499559819" sldId="2820"/>
        </pc:sldMkLst>
      </pc:sldChg>
      <pc:sldChg chg="add replId">
        <pc:chgData name="Jeremy Clifton" userId="S::wec@woodfordec.onmicrosoft.com::b7121016-a606-4e59-9b8c-d8cabdc242a8" providerId="AD" clId="Web-{1D5ECF78-8329-B536-0A44-759F76BCF637}" dt="2024-12-08T09:40:02.488" v="24"/>
        <pc:sldMkLst>
          <pc:docMk/>
          <pc:sldMk cId="3684120613" sldId="2833"/>
        </pc:sldMkLst>
      </pc:sldChg>
      <pc:sldChg chg="addSp delSp modSp add ord replId">
        <pc:chgData name="Jeremy Clifton" userId="S::wec@woodfordec.onmicrosoft.com::b7121016-a606-4e59-9b8c-d8cabdc242a8" providerId="AD" clId="Web-{1D5ECF78-8329-B536-0A44-759F76BCF637}" dt="2024-12-08T09:42:07.418" v="80" actId="1076"/>
        <pc:sldMkLst>
          <pc:docMk/>
          <pc:sldMk cId="1737188218" sldId="2834"/>
        </pc:sldMkLst>
      </pc:sldChg>
      <pc:sldChg chg="add replId">
        <pc:chgData name="Jeremy Clifton" userId="S::wec@woodfordec.onmicrosoft.com::b7121016-a606-4e59-9b8c-d8cabdc242a8" providerId="AD" clId="Web-{1D5ECF78-8329-B536-0A44-759F76BCF637}" dt="2024-12-08T09:40:53.820" v="28"/>
        <pc:sldMkLst>
          <pc:docMk/>
          <pc:sldMk cId="1051314355" sldId="2835"/>
        </pc:sldMkLst>
      </pc:sldChg>
      <pc:sldChg chg="add replId">
        <pc:chgData name="Jeremy Clifton" userId="S::wec@woodfordec.onmicrosoft.com::b7121016-a606-4e59-9b8c-d8cabdc242a8" providerId="AD" clId="Web-{1D5ECF78-8329-B536-0A44-759F76BCF637}" dt="2024-12-08T09:40:54.633" v="29"/>
        <pc:sldMkLst>
          <pc:docMk/>
          <pc:sldMk cId="412821005" sldId="2836"/>
        </pc:sldMkLst>
      </pc:sldChg>
    </pc:docChg>
  </pc:docChgLst>
  <pc:docChgLst>
    <pc:chgData name="Jeremy Clifton" userId="S::wec@woodfordec.onmicrosoft.com::b7121016-a606-4e59-9b8c-d8cabdc242a8" providerId="AD" clId="Web-{0DC3C2DA-3D79-94BC-FAC6-46F05A1D3B58}"/>
    <pc:docChg chg="addSld delSld modSld sldOrd">
      <pc:chgData name="Jeremy Clifton" userId="S::wec@woodfordec.onmicrosoft.com::b7121016-a606-4e59-9b8c-d8cabdc242a8" providerId="AD" clId="Web-{0DC3C2DA-3D79-94BC-FAC6-46F05A1D3B58}" dt="2024-09-22T08:57:45.651" v="329"/>
      <pc:docMkLst>
        <pc:docMk/>
      </pc:docMkLst>
      <pc:sldChg chg="del">
        <pc:chgData name="Jeremy Clifton" userId="S::wec@woodfordec.onmicrosoft.com::b7121016-a606-4e59-9b8c-d8cabdc242a8" providerId="AD" clId="Web-{0DC3C2DA-3D79-94BC-FAC6-46F05A1D3B58}" dt="2024-09-22T08:55:53.147" v="304"/>
        <pc:sldMkLst>
          <pc:docMk/>
          <pc:sldMk cId="3207521350" sldId="2556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51.256" v="303"/>
        <pc:sldMkLst>
          <pc:docMk/>
          <pc:sldMk cId="490255098" sldId="2558"/>
        </pc:sldMkLst>
      </pc:sldChg>
      <pc:sldChg chg="del ord">
        <pc:chgData name="Jeremy Clifton" userId="S::wec@woodfordec.onmicrosoft.com::b7121016-a606-4e59-9b8c-d8cabdc242a8" providerId="AD" clId="Web-{0DC3C2DA-3D79-94BC-FAC6-46F05A1D3B58}" dt="2024-09-22T08:56:01.460" v="306"/>
        <pc:sldMkLst>
          <pc:docMk/>
          <pc:sldMk cId="2197897120" sldId="2559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49.647" v="302"/>
        <pc:sldMkLst>
          <pc:docMk/>
          <pc:sldMk cId="2181798557" sldId="2560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5:54.506" v="305"/>
        <pc:sldMkLst>
          <pc:docMk/>
          <pc:sldMk cId="1355052748" sldId="2562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6:03.397" v="307"/>
        <pc:sldMkLst>
          <pc:docMk/>
          <pc:sldMk cId="3824080665" sldId="2572"/>
        </pc:sldMkLst>
      </pc:sldChg>
      <pc:sldChg chg="del">
        <pc:chgData name="Jeremy Clifton" userId="S::wec@woodfordec.onmicrosoft.com::b7121016-a606-4e59-9b8c-d8cabdc242a8" providerId="AD" clId="Web-{0DC3C2DA-3D79-94BC-FAC6-46F05A1D3B58}" dt="2024-09-22T08:56:03.397" v="308"/>
        <pc:sldMkLst>
          <pc:docMk/>
          <pc:sldMk cId="1983850309" sldId="2573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31:10.113" v="5" actId="1076"/>
        <pc:sldMkLst>
          <pc:docMk/>
          <pc:sldMk cId="2652383971" sldId="2598"/>
        </pc:sldMkLst>
      </pc:sldChg>
      <pc:sldChg chg="addSp delSp modSp add replId">
        <pc:chgData name="Jeremy Clifton" userId="S::wec@woodfordec.onmicrosoft.com::b7121016-a606-4e59-9b8c-d8cabdc242a8" providerId="AD" clId="Web-{0DC3C2DA-3D79-94BC-FAC6-46F05A1D3B58}" dt="2024-09-22T08:35:12.200" v="99" actId="14100"/>
        <pc:sldMkLst>
          <pc:docMk/>
          <pc:sldMk cId="2804191221" sldId="2599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32:24.866" v="30" actId="1076"/>
        <pc:sldMkLst>
          <pc:docMk/>
          <pc:sldMk cId="4133891106" sldId="2600"/>
        </pc:sldMkLst>
      </pc:sldChg>
      <pc:sldChg chg="modSp add replId">
        <pc:chgData name="Jeremy Clifton" userId="S::wec@woodfordec.onmicrosoft.com::b7121016-a606-4e59-9b8c-d8cabdc242a8" providerId="AD" clId="Web-{0DC3C2DA-3D79-94BC-FAC6-46F05A1D3B58}" dt="2024-09-22T08:32:46.304" v="43" actId="20577"/>
        <pc:sldMkLst>
          <pc:docMk/>
          <pc:sldMk cId="2097890651" sldId="2601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33:27.228" v="55"/>
        <pc:sldMkLst>
          <pc:docMk/>
          <pc:sldMk cId="2043513096" sldId="2602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46:38.937" v="184" actId="1076"/>
        <pc:sldMkLst>
          <pc:docMk/>
          <pc:sldMk cId="1382184965" sldId="2603"/>
        </pc:sldMkLst>
      </pc:sldChg>
      <pc:sldChg chg="modSp add replId">
        <pc:chgData name="Jeremy Clifton" userId="S::wec@woodfordec.onmicrosoft.com::b7121016-a606-4e59-9b8c-d8cabdc242a8" providerId="AD" clId="Web-{0DC3C2DA-3D79-94BC-FAC6-46F05A1D3B58}" dt="2024-09-22T08:36:03.530" v="112" actId="20577"/>
        <pc:sldMkLst>
          <pc:docMk/>
          <pc:sldMk cId="440463576" sldId="2604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49:32.709" v="247" actId="20577"/>
        <pc:sldMkLst>
          <pc:docMk/>
          <pc:sldMk cId="1008158405" sldId="2605"/>
        </pc:sldMkLst>
      </pc:sldChg>
      <pc:sldChg chg="addSp delSp modSp add replId">
        <pc:chgData name="Jeremy Clifton" userId="S::wec@woodfordec.onmicrosoft.com::b7121016-a606-4e59-9b8c-d8cabdc242a8" providerId="AD" clId="Web-{0DC3C2DA-3D79-94BC-FAC6-46F05A1D3B58}" dt="2024-09-22T08:53:05.344" v="267" actId="14100"/>
        <pc:sldMkLst>
          <pc:docMk/>
          <pc:sldMk cId="3227065024" sldId="2606"/>
        </pc:sldMkLst>
      </pc:sldChg>
      <pc:sldChg chg="addSp modSp add replId">
        <pc:chgData name="Jeremy Clifton" userId="S::wec@woodfordec.onmicrosoft.com::b7121016-a606-4e59-9b8c-d8cabdc242a8" providerId="AD" clId="Web-{0DC3C2DA-3D79-94BC-FAC6-46F05A1D3B58}" dt="2024-09-22T08:54:17.596" v="277" actId="14100"/>
        <pc:sldMkLst>
          <pc:docMk/>
          <pc:sldMk cId="2684720867" sldId="2607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56:46.461" v="314" actId="20577"/>
        <pc:sldMkLst>
          <pc:docMk/>
          <pc:sldMk cId="2715713422" sldId="2608"/>
        </pc:sldMkLst>
      </pc:sldChg>
      <pc:sldChg chg="add replId">
        <pc:chgData name="Jeremy Clifton" userId="S::wec@woodfordec.onmicrosoft.com::b7121016-a606-4e59-9b8c-d8cabdc242a8" providerId="AD" clId="Web-{0DC3C2DA-3D79-94BC-FAC6-46F05A1D3B58}" dt="2024-09-22T08:53:32.267" v="268"/>
        <pc:sldMkLst>
          <pc:docMk/>
          <pc:sldMk cId="570178981" sldId="2609"/>
        </pc:sldMkLst>
      </pc:sldChg>
      <pc:sldChg chg="add del replId">
        <pc:chgData name="Jeremy Clifton" userId="S::wec@woodfordec.onmicrosoft.com::b7121016-a606-4e59-9b8c-d8cabdc242a8" providerId="AD" clId="Web-{0DC3C2DA-3D79-94BC-FAC6-46F05A1D3B58}" dt="2024-09-22T08:57:45.651" v="329"/>
        <pc:sldMkLst>
          <pc:docMk/>
          <pc:sldMk cId="2267977797" sldId="2610"/>
        </pc:sldMkLst>
      </pc:sldChg>
      <pc:sldChg chg="delSp modSp add ord replId">
        <pc:chgData name="Jeremy Clifton" userId="S::wec@woodfordec.onmicrosoft.com::b7121016-a606-4e59-9b8c-d8cabdc242a8" providerId="AD" clId="Web-{0DC3C2DA-3D79-94BC-FAC6-46F05A1D3B58}" dt="2024-09-22T08:55:45.803" v="301" actId="1076"/>
        <pc:sldMkLst>
          <pc:docMk/>
          <pc:sldMk cId="699078910" sldId="2611"/>
        </pc:sldMkLst>
      </pc:sldChg>
      <pc:sldChg chg="modSp add ord replId">
        <pc:chgData name="Jeremy Clifton" userId="S::wec@woodfordec.onmicrosoft.com::b7121016-a606-4e59-9b8c-d8cabdc242a8" providerId="AD" clId="Web-{0DC3C2DA-3D79-94BC-FAC6-46F05A1D3B58}" dt="2024-09-22T08:57:08.540" v="328" actId="1076"/>
        <pc:sldMkLst>
          <pc:docMk/>
          <pc:sldMk cId="3673656496" sldId="2612"/>
        </pc:sldMkLst>
      </pc:sldChg>
    </pc:docChg>
  </pc:docChgLst>
  <pc:docChgLst>
    <pc:chgData name="Jeremy Clifton" userId="S::wec@woodfordec.onmicrosoft.com::b7121016-a606-4e59-9b8c-d8cabdc242a8" providerId="AD" clId="Web-{BB00DC9F-3ECF-39B6-C8D7-FAFFB2654A6A}"/>
    <pc:docChg chg="addSld modSld sldOrd">
      <pc:chgData name="Jeremy Clifton" userId="S::wec@woodfordec.onmicrosoft.com::b7121016-a606-4e59-9b8c-d8cabdc242a8" providerId="AD" clId="Web-{BB00DC9F-3ECF-39B6-C8D7-FAFFB2654A6A}" dt="2024-09-21T19:03:19.742" v="11"/>
      <pc:docMkLst>
        <pc:docMk/>
      </pc:docMkLst>
      <pc:sldChg chg="addSp modSp add replId addAnim">
        <pc:chgData name="Jeremy Clifton" userId="S::wec@woodfordec.onmicrosoft.com::b7121016-a606-4e59-9b8c-d8cabdc242a8" providerId="AD" clId="Web-{BB00DC9F-3ECF-39B6-C8D7-FAFFB2654A6A}" dt="2024-09-21T19:00:06.730" v="3" actId="14100"/>
        <pc:sldMkLst>
          <pc:docMk/>
          <pc:sldMk cId="922147769" sldId="2569"/>
        </pc:sldMkLst>
      </pc:sldChg>
      <pc:sldChg chg="add ord replId">
        <pc:chgData name="Jeremy Clifton" userId="S::wec@woodfordec.onmicrosoft.com::b7121016-a606-4e59-9b8c-d8cabdc242a8" providerId="AD" clId="Web-{BB00DC9F-3ECF-39B6-C8D7-FAFFB2654A6A}" dt="2024-09-21T19:00:10.871" v="5"/>
        <pc:sldMkLst>
          <pc:docMk/>
          <pc:sldMk cId="4114584319" sldId="2570"/>
        </pc:sldMkLst>
      </pc:sldChg>
      <pc:sldChg chg="addSp modSp add replId addAnim">
        <pc:chgData name="Jeremy Clifton" userId="S::wec@woodfordec.onmicrosoft.com::b7121016-a606-4e59-9b8c-d8cabdc242a8" providerId="AD" clId="Web-{BB00DC9F-3ECF-39B6-C8D7-FAFFB2654A6A}" dt="2024-09-21T19:03:11.163" v="9" actId="14100"/>
        <pc:sldMkLst>
          <pc:docMk/>
          <pc:sldMk cId="3076968510" sldId="2571"/>
        </pc:sldMkLst>
      </pc:sldChg>
      <pc:sldChg chg="add replId">
        <pc:chgData name="Jeremy Clifton" userId="S::wec@woodfordec.onmicrosoft.com::b7121016-a606-4e59-9b8c-d8cabdc242a8" providerId="AD" clId="Web-{BB00DC9F-3ECF-39B6-C8D7-FAFFB2654A6A}" dt="2024-09-21T19:03:19.710" v="10"/>
        <pc:sldMkLst>
          <pc:docMk/>
          <pc:sldMk cId="3824080665" sldId="2572"/>
        </pc:sldMkLst>
      </pc:sldChg>
      <pc:sldChg chg="add replId">
        <pc:chgData name="Jeremy Clifton" userId="S::wec@woodfordec.onmicrosoft.com::b7121016-a606-4e59-9b8c-d8cabdc242a8" providerId="AD" clId="Web-{BB00DC9F-3ECF-39B6-C8D7-FAFFB2654A6A}" dt="2024-09-21T19:03:19.742" v="11"/>
        <pc:sldMkLst>
          <pc:docMk/>
          <pc:sldMk cId="1983850309" sldId="2573"/>
        </pc:sldMkLst>
      </pc:sldChg>
    </pc:docChg>
  </pc:docChgLst>
  <pc:docChgLst>
    <pc:chgData name="Jeremy Clifton" userId="S::wec@woodfordec.onmicrosoft.com::b7121016-a606-4e59-9b8c-d8cabdc242a8" providerId="AD" clId="Web-{2A48576E-2E3E-3D40-8A0A-CADE6F582DAD}"/>
    <pc:docChg chg="addSld delSld modSld sldOrd">
      <pc:chgData name="Jeremy Clifton" userId="S::wec@woodfordec.onmicrosoft.com::b7121016-a606-4e59-9b8c-d8cabdc242a8" providerId="AD" clId="Web-{2A48576E-2E3E-3D40-8A0A-CADE6F582DAD}" dt="2024-09-25T09:23:25.143" v="188"/>
      <pc:docMkLst>
        <pc:docMk/>
      </pc:docMkLst>
      <pc:sldChg chg="del">
        <pc:chgData name="Jeremy Clifton" userId="S::wec@woodfordec.onmicrosoft.com::b7121016-a606-4e59-9b8c-d8cabdc242a8" providerId="AD" clId="Web-{2A48576E-2E3E-3D40-8A0A-CADE6F582DAD}" dt="2024-09-25T09:08:16.705" v="43"/>
        <pc:sldMkLst>
          <pc:docMk/>
          <pc:sldMk cId="3707065343" sldId="2563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23:25.143" v="188"/>
        <pc:sldMkLst>
          <pc:docMk/>
          <pc:sldMk cId="1087806648" sldId="2565"/>
        </pc:sldMkLst>
      </pc:sldChg>
      <pc:sldChg chg="modSp">
        <pc:chgData name="Jeremy Clifton" userId="S::wec@woodfordec.onmicrosoft.com::b7121016-a606-4e59-9b8c-d8cabdc242a8" providerId="AD" clId="Web-{2A48576E-2E3E-3D40-8A0A-CADE6F582DAD}" dt="2024-09-25T09:00:19.016" v="36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00:28.517" v="40"/>
        <pc:sldMkLst>
          <pc:docMk/>
          <pc:sldMk cId="122724408" sldId="2576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19:59.870" v="108"/>
        <pc:sldMkLst>
          <pc:docMk/>
          <pc:sldMk cId="3414905132" sldId="2579"/>
        </pc:sldMkLst>
      </pc:sldChg>
      <pc:sldChg chg="modSp">
        <pc:chgData name="Jeremy Clifton" userId="S::wec@woodfordec.onmicrosoft.com::b7121016-a606-4e59-9b8c-d8cabdc242a8" providerId="AD" clId="Web-{2A48576E-2E3E-3D40-8A0A-CADE6F582DAD}" dt="2024-09-25T09:19:54.261" v="107" actId="20577"/>
        <pc:sldMkLst>
          <pc:docMk/>
          <pc:sldMk cId="2346559008" sldId="2581"/>
        </pc:sldMkLst>
      </pc:sldChg>
      <pc:sldChg chg="del">
        <pc:chgData name="Jeremy Clifton" userId="S::wec@woodfordec.onmicrosoft.com::b7121016-a606-4e59-9b8c-d8cabdc242a8" providerId="AD" clId="Web-{2A48576E-2E3E-3D40-8A0A-CADE6F582DAD}" dt="2024-09-25T09:20:00.761" v="109"/>
        <pc:sldMkLst>
          <pc:docMk/>
          <pc:sldMk cId="1759092795" sldId="2582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00:26.845" v="39" actId="20577"/>
        <pc:sldMkLst>
          <pc:docMk/>
          <pc:sldMk cId="2943754848" sldId="2613"/>
        </pc:sldMkLst>
      </pc:sldChg>
      <pc:sldChg chg="modSp add ord replId">
        <pc:chgData name="Jeremy Clifton" userId="S::wec@woodfordec.onmicrosoft.com::b7121016-a606-4e59-9b8c-d8cabdc242a8" providerId="AD" clId="Web-{2A48576E-2E3E-3D40-8A0A-CADE6F582DAD}" dt="2024-09-25T09:10:15.756" v="92" actId="20577"/>
        <pc:sldMkLst>
          <pc:docMk/>
          <pc:sldMk cId="91270432" sldId="2614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10:31.506" v="98" actId="20577"/>
        <pc:sldMkLst>
          <pc:docMk/>
          <pc:sldMk cId="3443046812" sldId="2615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0:54.981" v="134" actId="20577"/>
        <pc:sldMkLst>
          <pc:docMk/>
          <pc:sldMk cId="1385135892" sldId="2616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1:29.358" v="148" actId="20577"/>
        <pc:sldMkLst>
          <pc:docMk/>
          <pc:sldMk cId="2381008040" sldId="2617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2:27.188" v="170" actId="20577"/>
        <pc:sldMkLst>
          <pc:docMk/>
          <pc:sldMk cId="1860562175" sldId="2618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2:56.501" v="178" actId="20577"/>
        <pc:sldMkLst>
          <pc:docMk/>
          <pc:sldMk cId="1516434988" sldId="2619"/>
        </pc:sldMkLst>
      </pc:sldChg>
      <pc:sldChg chg="modSp add replId">
        <pc:chgData name="Jeremy Clifton" userId="S::wec@woodfordec.onmicrosoft.com::b7121016-a606-4e59-9b8c-d8cabdc242a8" providerId="AD" clId="Web-{2A48576E-2E3E-3D40-8A0A-CADE6F582DAD}" dt="2024-09-25T09:23:20.877" v="187" actId="20577"/>
        <pc:sldMkLst>
          <pc:docMk/>
          <pc:sldMk cId="2435953216" sldId="2620"/>
        </pc:sldMkLst>
      </pc:sldChg>
    </pc:docChg>
  </pc:docChgLst>
  <pc:docChgLst>
    <pc:chgData name="Jeremy Clifton" userId="S::wec@woodfordec.onmicrosoft.com::b7121016-a606-4e59-9b8c-d8cabdc242a8" providerId="AD" clId="Web-{4C60DA2C-1DC8-4591-2DC8-A77B8F9FFEDE}"/>
    <pc:docChg chg="addSld delSld">
      <pc:chgData name="Jeremy Clifton" userId="S::wec@woodfordec.onmicrosoft.com::b7121016-a606-4e59-9b8c-d8cabdc242a8" providerId="AD" clId="Web-{4C60DA2C-1DC8-4591-2DC8-A77B8F9FFEDE}" dt="2024-08-21T15:16:16.469" v="1"/>
      <pc:docMkLst>
        <pc:docMk/>
      </pc:docMkLst>
      <pc:sldChg chg="del">
        <pc:chgData name="Jeremy Clifton" userId="S::wec@woodfordec.onmicrosoft.com::b7121016-a606-4e59-9b8c-d8cabdc242a8" providerId="AD" clId="Web-{4C60DA2C-1DC8-4591-2DC8-A77B8F9FFEDE}" dt="2024-08-21T15:16:16.469" v="1"/>
        <pc:sldMkLst>
          <pc:docMk/>
          <pc:sldMk cId="947061853" sldId="2547"/>
        </pc:sldMkLst>
      </pc:sldChg>
      <pc:sldChg chg="add replId">
        <pc:chgData name="Jeremy Clifton" userId="S::wec@woodfordec.onmicrosoft.com::b7121016-a606-4e59-9b8c-d8cabdc242a8" providerId="AD" clId="Web-{4C60DA2C-1DC8-4591-2DC8-A77B8F9FFEDE}" dt="2024-08-21T15:16:11.859" v="0"/>
        <pc:sldMkLst>
          <pc:docMk/>
          <pc:sldMk cId="3707065343" sldId="2563"/>
        </pc:sldMkLst>
      </pc:sldChg>
    </pc:docChg>
  </pc:docChgLst>
  <pc:docChgLst>
    <pc:chgData clId="Web-{07C23192-4112-9A8F-7121-EACB2328FEB6}"/>
    <pc:docChg chg="delSld">
      <pc:chgData name="" userId="" providerId="" clId="Web-{07C23192-4112-9A8F-7121-EACB2328FEB6}" dt="2025-02-09T09:44:19.979" v="0"/>
      <pc:docMkLst>
        <pc:docMk/>
      </pc:docMkLst>
    </pc:docChg>
  </pc:docChgLst>
  <pc:docChgLst>
    <pc:chgData name="Jeremy Clifton" userId="S::wec@woodfordec.onmicrosoft.com::b7121016-a606-4e59-9b8c-d8cabdc242a8" providerId="AD" clId="Web-{B931A66E-4225-E5EE-E577-CF2A74B594DA}"/>
    <pc:docChg chg="modSld sldOrd">
      <pc:chgData name="Jeremy Clifton" userId="S::wec@woodfordec.onmicrosoft.com::b7121016-a606-4e59-9b8c-d8cabdc242a8" providerId="AD" clId="Web-{B931A66E-4225-E5EE-E577-CF2A74B594DA}" dt="2024-11-21T20:40:27.478" v="7"/>
      <pc:docMkLst>
        <pc:docMk/>
      </pc:docMkLst>
      <pc:sldChg chg="addSp modSp ord">
        <pc:chgData name="Jeremy Clifton" userId="S::wec@woodfordec.onmicrosoft.com::b7121016-a606-4e59-9b8c-d8cabdc242a8" providerId="AD" clId="Web-{B931A66E-4225-E5EE-E577-CF2A74B594DA}" dt="2024-11-21T20:40:27.478" v="7"/>
        <pc:sldMkLst>
          <pc:docMk/>
          <pc:sldMk cId="2480693164" sldId="2742"/>
        </pc:sldMkLst>
      </pc:sldChg>
      <pc:sldChg chg="addSp delSp modSp">
        <pc:chgData name="Jeremy Clifton" userId="S::wec@woodfordec.onmicrosoft.com::b7121016-a606-4e59-9b8c-d8cabdc242a8" providerId="AD" clId="Web-{B931A66E-4225-E5EE-E577-CF2A74B594DA}" dt="2024-11-21T20:40:10.134" v="3"/>
        <pc:sldMkLst>
          <pc:docMk/>
          <pc:sldMk cId="2541874859" sldId="2751"/>
        </pc:sldMkLst>
      </pc:sldChg>
    </pc:docChg>
  </pc:docChgLst>
  <pc:docChgLst>
    <pc:chgData name="Jeremy Clifton" userId="S::wec@woodfordec.onmicrosoft.com::b7121016-a606-4e59-9b8c-d8cabdc242a8" providerId="AD" clId="Web-{8093505B-89D7-068D-94D1-A4E2B525DEBA}"/>
    <pc:docChg chg="addSld delSld modSld sldOrd">
      <pc:chgData name="Jeremy Clifton" userId="S::wec@woodfordec.onmicrosoft.com::b7121016-a606-4e59-9b8c-d8cabdc242a8" providerId="AD" clId="Web-{8093505B-89D7-068D-94D1-A4E2B525DEBA}" dt="2024-12-05T12:55:38.217" v="49"/>
      <pc:docMkLst>
        <pc:docMk/>
      </pc:docMkLst>
      <pc:sldChg chg="addSp modSp">
        <pc:chgData name="Jeremy Clifton" userId="S::wec@woodfordec.onmicrosoft.com::b7121016-a606-4e59-9b8c-d8cabdc242a8" providerId="AD" clId="Web-{8093505B-89D7-068D-94D1-A4E2B525DEBA}" dt="2024-12-05T12:45:27.668" v="14" actId="1076"/>
        <pc:sldMkLst>
          <pc:docMk/>
          <pc:sldMk cId="2610065330" sldId="2806"/>
        </pc:sldMkLst>
      </pc:sldChg>
      <pc:sldChg chg="del">
        <pc:chgData name="Jeremy Clifton" userId="S::wec@woodfordec.onmicrosoft.com::b7121016-a606-4e59-9b8c-d8cabdc242a8" providerId="AD" clId="Web-{8093505B-89D7-068D-94D1-A4E2B525DEBA}" dt="2024-12-05T12:45:34.793" v="16"/>
        <pc:sldMkLst>
          <pc:docMk/>
          <pc:sldMk cId="218175812" sldId="2807"/>
        </pc:sldMkLst>
      </pc:sldChg>
      <pc:sldChg chg="del">
        <pc:chgData name="Jeremy Clifton" userId="S::wec@woodfordec.onmicrosoft.com::b7121016-a606-4e59-9b8c-d8cabdc242a8" providerId="AD" clId="Web-{8093505B-89D7-068D-94D1-A4E2B525DEBA}" dt="2024-12-05T12:45:34.012" v="15"/>
        <pc:sldMkLst>
          <pc:docMk/>
          <pc:sldMk cId="756028854" sldId="2809"/>
        </pc:sldMkLst>
      </pc:sldChg>
      <pc:sldChg chg="addSp delSp modSp">
        <pc:chgData name="Jeremy Clifton" userId="S::wec@woodfordec.onmicrosoft.com::b7121016-a606-4e59-9b8c-d8cabdc242a8" providerId="AD" clId="Web-{8093505B-89D7-068D-94D1-A4E2B525DEBA}" dt="2024-12-05T12:44:17.151" v="13" actId="1076"/>
        <pc:sldMkLst>
          <pc:docMk/>
          <pc:sldMk cId="3142635692" sldId="2817"/>
        </pc:sldMkLst>
      </pc:sldChg>
      <pc:sldChg chg="addSp modSp del">
        <pc:chgData name="Jeremy Clifton" userId="S::wec@woodfordec.onmicrosoft.com::b7121016-a606-4e59-9b8c-d8cabdc242a8" providerId="AD" clId="Web-{8093505B-89D7-068D-94D1-A4E2B525DEBA}" dt="2024-12-05T12:51:46.289" v="32"/>
        <pc:sldMkLst>
          <pc:docMk/>
          <pc:sldMk cId="628779752" sldId="2821"/>
        </pc:sldMkLst>
      </pc:sldChg>
      <pc:sldChg chg="add replId">
        <pc:chgData name="Jeremy Clifton" userId="S::wec@woodfordec.onmicrosoft.com::b7121016-a606-4e59-9b8c-d8cabdc242a8" providerId="AD" clId="Web-{8093505B-89D7-068D-94D1-A4E2B525DEBA}" dt="2024-12-05T12:42:13.835" v="4"/>
        <pc:sldMkLst>
          <pc:docMk/>
          <pc:sldMk cId="3675542471" sldId="2823"/>
        </pc:sldMkLst>
      </pc:sldChg>
      <pc:sldChg chg="add replId">
        <pc:chgData name="Jeremy Clifton" userId="S::wec@woodfordec.onmicrosoft.com::b7121016-a606-4e59-9b8c-d8cabdc242a8" providerId="AD" clId="Web-{8093505B-89D7-068D-94D1-A4E2B525DEBA}" dt="2024-12-05T12:43:21.712" v="9"/>
        <pc:sldMkLst>
          <pc:docMk/>
          <pc:sldMk cId="1659838349" sldId="2824"/>
        </pc:sldMkLst>
      </pc:sldChg>
      <pc:sldChg chg="add ord replId">
        <pc:chgData name="Jeremy Clifton" userId="S::wec@woodfordec.onmicrosoft.com::b7121016-a606-4e59-9b8c-d8cabdc242a8" providerId="AD" clId="Web-{8093505B-89D7-068D-94D1-A4E2B525DEBA}" dt="2024-12-05T12:45:58.872" v="18"/>
        <pc:sldMkLst>
          <pc:docMk/>
          <pc:sldMk cId="1591186859" sldId="2825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2:17.086" v="37" actId="1076"/>
        <pc:sldMkLst>
          <pc:docMk/>
          <pc:sldMk cId="1168160445" sldId="2826"/>
        </pc:sldMkLst>
      </pc:sldChg>
      <pc:sldChg chg="addSp modSp add ord replId">
        <pc:chgData name="Jeremy Clifton" userId="S::wec@woodfordec.onmicrosoft.com::b7121016-a606-4e59-9b8c-d8cabdc242a8" providerId="AD" clId="Web-{8093505B-89D7-068D-94D1-A4E2B525DEBA}" dt="2024-12-05T12:51:46.351" v="33"/>
        <pc:sldMkLst>
          <pc:docMk/>
          <pc:sldMk cId="3111630187" sldId="2827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0:12.536" v="27" actId="1076"/>
        <pc:sldMkLst>
          <pc:docMk/>
          <pc:sldMk cId="4170038" sldId="2828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2:56.681" v="41" actId="1076"/>
        <pc:sldMkLst>
          <pc:docMk/>
          <pc:sldMk cId="2641992631" sldId="2829"/>
        </pc:sldMkLst>
      </pc:sldChg>
      <pc:sldChg chg="addSp modSp add replId">
        <pc:chgData name="Jeremy Clifton" userId="S::wec@woodfordec.onmicrosoft.com::b7121016-a606-4e59-9b8c-d8cabdc242a8" providerId="AD" clId="Web-{8093505B-89D7-068D-94D1-A4E2B525DEBA}" dt="2024-12-05T12:54:23.418" v="45" actId="14100"/>
        <pc:sldMkLst>
          <pc:docMk/>
          <pc:sldMk cId="3509006551" sldId="2830"/>
        </pc:sldMkLst>
      </pc:sldChg>
      <pc:sldChg chg="add ord replId">
        <pc:chgData name="Jeremy Clifton" userId="S::wec@woodfordec.onmicrosoft.com::b7121016-a606-4e59-9b8c-d8cabdc242a8" providerId="AD" clId="Web-{8093505B-89D7-068D-94D1-A4E2B525DEBA}" dt="2024-12-05T12:55:28.592" v="47"/>
        <pc:sldMkLst>
          <pc:docMk/>
          <pc:sldMk cId="343314304" sldId="2831"/>
        </pc:sldMkLst>
      </pc:sldChg>
      <pc:sldChg chg="delSp add replId">
        <pc:chgData name="Jeremy Clifton" userId="S::wec@woodfordec.onmicrosoft.com::b7121016-a606-4e59-9b8c-d8cabdc242a8" providerId="AD" clId="Web-{8093505B-89D7-068D-94D1-A4E2B525DEBA}" dt="2024-12-05T12:55:38.217" v="49"/>
        <pc:sldMkLst>
          <pc:docMk/>
          <pc:sldMk cId="1842895035" sldId="2832"/>
        </pc:sldMkLst>
      </pc:sldChg>
    </pc:docChg>
  </pc:docChgLst>
  <pc:docChgLst>
    <pc:chgData name="Jeremy Clifton" userId="b7121016-a606-4e59-9b8c-d8cabdc242a8" providerId="ADAL" clId="{A630EED0-026B-4D2A-8DE6-3711CC0CD4D8}"/>
    <pc:docChg chg="delSld">
      <pc:chgData name="Jeremy Clifton" userId="b7121016-a606-4e59-9b8c-d8cabdc242a8" providerId="ADAL" clId="{A630EED0-026B-4D2A-8DE6-3711CC0CD4D8}" dt="2025-02-09T18:31:08.213" v="1" actId="47"/>
      <pc:docMkLst>
        <pc:docMk/>
      </pc:docMkLst>
      <pc:sldChg chg="del">
        <pc:chgData name="Jeremy Clifton" userId="b7121016-a606-4e59-9b8c-d8cabdc242a8" providerId="ADAL" clId="{A630EED0-026B-4D2A-8DE6-3711CC0CD4D8}" dt="2025-02-09T18:31:03.783" v="0" actId="47"/>
        <pc:sldMkLst>
          <pc:docMk/>
          <pc:sldMk cId="294064188" sldId="2575"/>
        </pc:sldMkLst>
      </pc:sldChg>
      <pc:sldChg chg="del">
        <pc:chgData name="Jeremy Clifton" userId="b7121016-a606-4e59-9b8c-d8cabdc242a8" providerId="ADAL" clId="{A630EED0-026B-4D2A-8DE6-3711CC0CD4D8}" dt="2025-02-09T18:31:08.213" v="1" actId="47"/>
        <pc:sldMkLst>
          <pc:docMk/>
          <pc:sldMk cId="952864240" sldId="2949"/>
        </pc:sldMkLst>
      </pc:sldChg>
    </pc:docChg>
  </pc:docChgLst>
  <pc:docChgLst>
    <pc:chgData name="Jeremy Clifton" userId="b7121016-a606-4e59-9b8c-d8cabdc242a8" providerId="ADAL" clId="{2FFF8870-16B4-4C8C-8C8C-D488F2E05D3D}"/>
    <pc:docChg chg="modSld sldOrd">
      <pc:chgData name="Jeremy Clifton" userId="b7121016-a606-4e59-9b8c-d8cabdc242a8" providerId="ADAL" clId="{2FFF8870-16B4-4C8C-8C8C-D488F2E05D3D}" dt="2024-12-08T10:20:43.043" v="1"/>
      <pc:docMkLst>
        <pc:docMk/>
      </pc:docMkLst>
      <pc:sldChg chg="ord">
        <pc:chgData name="Jeremy Clifton" userId="b7121016-a606-4e59-9b8c-d8cabdc242a8" providerId="ADAL" clId="{2FFF8870-16B4-4C8C-8C8C-D488F2E05D3D}" dt="2024-12-08T10:20:43.043" v="1"/>
        <pc:sldMkLst>
          <pc:docMk/>
          <pc:sldMk cId="1575531842" sldId="2677"/>
        </pc:sldMkLst>
      </pc:sldChg>
    </pc:docChg>
  </pc:docChgLst>
  <pc:docChgLst>
    <pc:chgData name="Jeremy Clifton" userId="S::wec@woodfordec.onmicrosoft.com::b7121016-a606-4e59-9b8c-d8cabdc242a8" providerId="AD" clId="Web-{3412AEF2-04A7-789A-2AA2-003C2520146F}"/>
    <pc:docChg chg="modSld">
      <pc:chgData name="Jeremy Clifton" userId="S::wec@woodfordec.onmicrosoft.com::b7121016-a606-4e59-9b8c-d8cabdc242a8" providerId="AD" clId="Web-{3412AEF2-04A7-789A-2AA2-003C2520146F}" dt="2025-01-23T20:25:00.196" v="9"/>
      <pc:docMkLst>
        <pc:docMk/>
      </pc:docMkLst>
      <pc:sldChg chg="addSp delSp modSp">
        <pc:chgData name="Jeremy Clifton" userId="S::wec@woodfordec.onmicrosoft.com::b7121016-a606-4e59-9b8c-d8cabdc242a8" providerId="AD" clId="Web-{3412AEF2-04A7-789A-2AA2-003C2520146F}" dt="2025-01-23T20:25:00.196" v="9"/>
        <pc:sldMkLst>
          <pc:docMk/>
          <pc:sldMk cId="3279244734" sldId="2869"/>
        </pc:sldMkLst>
        <pc:picChg chg="add mod">
          <ac:chgData name="Jeremy Clifton" userId="S::wec@woodfordec.onmicrosoft.com::b7121016-a606-4e59-9b8c-d8cabdc242a8" providerId="AD" clId="Web-{3412AEF2-04A7-789A-2AA2-003C2520146F}" dt="2025-01-23T20:24:59.977" v="8" actId="1076"/>
          <ac:picMkLst>
            <pc:docMk/>
            <pc:sldMk cId="3279244734" sldId="2869"/>
            <ac:picMk id="8" creationId="{EB76F74A-7A35-0F89-65C0-1E6175EC0101}"/>
          </ac:picMkLst>
        </pc:picChg>
        <pc:picChg chg="add mod">
          <ac:chgData name="Jeremy Clifton" userId="S::wec@woodfordec.onmicrosoft.com::b7121016-a606-4e59-9b8c-d8cabdc242a8" providerId="AD" clId="Web-{3412AEF2-04A7-789A-2AA2-003C2520146F}" dt="2025-01-23T20:25:00.196" v="9"/>
          <ac:picMkLst>
            <pc:docMk/>
            <pc:sldMk cId="3279244734" sldId="2869"/>
            <ac:picMk id="9" creationId="{E0A1E12C-5FA3-1F06-73B6-A03EB612A250}"/>
          </ac:picMkLst>
        </pc:picChg>
      </pc:sldChg>
    </pc:docChg>
  </pc:docChgLst>
  <pc:docChgLst>
    <pc:chgData name="Jeremy Clifton" userId="S::wec@woodfordec.onmicrosoft.com::b7121016-a606-4e59-9b8c-d8cabdc242a8" providerId="AD" clId="Web-{903CCC23-5BEC-A8B7-2290-539B6818A865}"/>
    <pc:docChg chg="addSld delSld modSld sldOrd">
      <pc:chgData name="Jeremy Clifton" userId="S::wec@woodfordec.onmicrosoft.com::b7121016-a606-4e59-9b8c-d8cabdc242a8" providerId="AD" clId="Web-{903CCC23-5BEC-A8B7-2290-539B6818A865}" dt="2025-01-12T09:59:07.466" v="273"/>
      <pc:docMkLst>
        <pc:docMk/>
      </pc:docMkLst>
      <pc:sldChg chg="modSp add ord replId">
        <pc:chgData name="Jeremy Clifton" userId="S::wec@woodfordec.onmicrosoft.com::b7121016-a606-4e59-9b8c-d8cabdc242a8" providerId="AD" clId="Web-{903CCC23-5BEC-A8B7-2290-539B6818A865}" dt="2025-01-12T09:52:24.527" v="36" actId="20577"/>
        <pc:sldMkLst>
          <pc:docMk/>
          <pc:sldMk cId="2533515818" sldId="2860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2:27.387" v="37"/>
        <pc:sldMkLst>
          <pc:docMk/>
          <pc:sldMk cId="1553610902" sldId="2861"/>
        </pc:sldMkLst>
      </pc:sldChg>
      <pc:sldChg chg="add del replId">
        <pc:chgData name="Jeremy Clifton" userId="S::wec@woodfordec.onmicrosoft.com::b7121016-a606-4e59-9b8c-d8cabdc242a8" providerId="AD" clId="Web-{903CCC23-5BEC-A8B7-2290-539B6818A865}" dt="2025-01-12T09:59:06.326" v="272"/>
        <pc:sldMkLst>
          <pc:docMk/>
          <pc:sldMk cId="2019461078" sldId="2862"/>
        </pc:sldMkLst>
      </pc:sldChg>
      <pc:sldChg chg="add del replId">
        <pc:chgData name="Jeremy Clifton" userId="S::wec@woodfordec.onmicrosoft.com::b7121016-a606-4e59-9b8c-d8cabdc242a8" providerId="AD" clId="Web-{903CCC23-5BEC-A8B7-2290-539B6818A865}" dt="2025-01-12T09:59:05.044" v="271"/>
        <pc:sldMkLst>
          <pc:docMk/>
          <pc:sldMk cId="2671836364" sldId="2863"/>
        </pc:sldMkLst>
      </pc:sldChg>
      <pc:sldChg chg="add del replId">
        <pc:chgData name="Jeremy Clifton" userId="S::wec@woodfordec.onmicrosoft.com::b7121016-a606-4e59-9b8c-d8cabdc242a8" providerId="AD" clId="Web-{903CCC23-5BEC-A8B7-2290-539B6818A865}" dt="2025-01-12T09:59:07.466" v="273"/>
        <pc:sldMkLst>
          <pc:docMk/>
          <pc:sldMk cId="2154984666" sldId="2864"/>
        </pc:sldMkLst>
      </pc:sldChg>
      <pc:sldChg chg="modSp add ord replId">
        <pc:chgData name="Jeremy Clifton" userId="S::wec@woodfordec.onmicrosoft.com::b7121016-a606-4e59-9b8c-d8cabdc242a8" providerId="AD" clId="Web-{903CCC23-5BEC-A8B7-2290-539B6818A865}" dt="2025-01-12T09:54:44.754" v="139" actId="20577"/>
        <pc:sldMkLst>
          <pc:docMk/>
          <pc:sldMk cId="2760154107" sldId="2865"/>
        </pc:sldMkLst>
      </pc:sldChg>
      <pc:sldChg chg="addSp delSp modSp add replId">
        <pc:chgData name="Jeremy Clifton" userId="S::wec@woodfordec.onmicrosoft.com::b7121016-a606-4e59-9b8c-d8cabdc242a8" providerId="AD" clId="Web-{903CCC23-5BEC-A8B7-2290-539B6818A865}" dt="2025-01-12T09:58:06.214" v="268" actId="20577"/>
        <pc:sldMkLst>
          <pc:docMk/>
          <pc:sldMk cId="1608365069" sldId="2866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7:53.026" v="261"/>
        <pc:sldMkLst>
          <pc:docMk/>
          <pc:sldMk cId="496177452" sldId="2867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7:58.136" v="264"/>
        <pc:sldMkLst>
          <pc:docMk/>
          <pc:sldMk cId="2763927189" sldId="2868"/>
        </pc:sldMkLst>
      </pc:sldChg>
      <pc:sldChg chg="add replId">
        <pc:chgData name="Jeremy Clifton" userId="S::wec@woodfordec.onmicrosoft.com::b7121016-a606-4e59-9b8c-d8cabdc242a8" providerId="AD" clId="Web-{903CCC23-5BEC-A8B7-2290-539B6818A865}" dt="2025-01-12T09:58:03.183" v="267"/>
        <pc:sldMkLst>
          <pc:docMk/>
          <pc:sldMk cId="4007871980" sldId="2869"/>
        </pc:sldMkLst>
      </pc:sldChg>
      <pc:sldChg chg="add ord replId">
        <pc:chgData name="Jeremy Clifton" userId="S::wec@woodfordec.onmicrosoft.com::b7121016-a606-4e59-9b8c-d8cabdc242a8" providerId="AD" clId="Web-{903CCC23-5BEC-A8B7-2290-539B6818A865}" dt="2025-01-12T09:58:53.810" v="270"/>
        <pc:sldMkLst>
          <pc:docMk/>
          <pc:sldMk cId="3860157055" sldId="2870"/>
        </pc:sldMkLst>
      </pc:sldChg>
    </pc:docChg>
  </pc:docChgLst>
  <pc:docChgLst>
    <pc:chgData name="Jeremy Clifton" userId="S::wec@woodfordec.onmicrosoft.com::b7121016-a606-4e59-9b8c-d8cabdc242a8" providerId="AD" clId="Web-{724923A7-569B-C058-C246-0E56A0AF871D}"/>
    <pc:docChg chg="addSld delSld modSld sldOrd">
      <pc:chgData name="Jeremy Clifton" userId="S::wec@woodfordec.onmicrosoft.com::b7121016-a606-4e59-9b8c-d8cabdc242a8" providerId="AD" clId="Web-{724923A7-569B-C058-C246-0E56A0AF871D}" dt="2024-10-06T09:09:57.125" v="659" actId="20577"/>
      <pc:docMkLst>
        <pc:docMk/>
      </pc:docMkLst>
      <pc:sldChg chg="addSp modSp">
        <pc:chgData name="Jeremy Clifton" userId="S::wec@woodfordec.onmicrosoft.com::b7121016-a606-4e59-9b8c-d8cabdc242a8" providerId="AD" clId="Web-{724923A7-569B-C058-C246-0E56A0AF871D}" dt="2024-10-06T07:23:53.182" v="201" actId="1076"/>
        <pc:sldMkLst>
          <pc:docMk/>
          <pc:sldMk cId="2116945597" sldId="2552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6:20.787" v="203"/>
        <pc:sldMkLst>
          <pc:docMk/>
          <pc:sldMk cId="2484972360" sldId="256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8:25:40.983" v="398"/>
        <pc:sldMkLst>
          <pc:docMk/>
          <pc:sldMk cId="1043646145" sldId="2568"/>
        </pc:sldMkLst>
      </pc:sldChg>
      <pc:sldChg chg="addSp delSp modSp ord">
        <pc:chgData name="Jeremy Clifton" userId="S::wec@woodfordec.onmicrosoft.com::b7121016-a606-4e59-9b8c-d8cabdc242a8" providerId="AD" clId="Web-{724923A7-569B-C058-C246-0E56A0AF871D}" dt="2024-10-06T08:40:06.354" v="582"/>
        <pc:sldMkLst>
          <pc:docMk/>
          <pc:sldMk cId="4114584319" sldId="2570"/>
        </pc:sldMkLst>
      </pc:sldChg>
      <pc:sldChg chg="modSp">
        <pc:chgData name="Jeremy Clifton" userId="S::wec@woodfordec.onmicrosoft.com::b7121016-a606-4e59-9b8c-d8cabdc242a8" providerId="AD" clId="Web-{724923A7-569B-C058-C246-0E56A0AF871D}" dt="2024-10-06T07:18:06.178" v="47" actId="20577"/>
        <pc:sldMkLst>
          <pc:docMk/>
          <pc:sldMk cId="251116125" sldId="2574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7:36:00.012" v="313"/>
        <pc:sldMkLst>
          <pc:docMk/>
          <pc:sldMk cId="3402952972" sldId="2580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01" v="190"/>
        <pc:sldMkLst>
          <pc:docMk/>
          <pc:sldMk cId="2346559008" sldId="2581"/>
        </pc:sldMkLst>
      </pc:sldChg>
      <pc:sldChg chg="modSp add del">
        <pc:chgData name="Jeremy Clifton" userId="S::wec@woodfordec.onmicrosoft.com::b7121016-a606-4e59-9b8c-d8cabdc242a8" providerId="AD" clId="Web-{724923A7-569B-C058-C246-0E56A0AF871D}" dt="2024-10-06T07:28:34.729" v="248"/>
        <pc:sldMkLst>
          <pc:docMk/>
          <pc:sldMk cId="2792281040" sldId="2589"/>
        </pc:sldMkLst>
      </pc:sldChg>
      <pc:sldChg chg="modSp ord">
        <pc:chgData name="Jeremy Clifton" userId="S::wec@woodfordec.onmicrosoft.com::b7121016-a606-4e59-9b8c-d8cabdc242a8" providerId="AD" clId="Web-{724923A7-569B-C058-C246-0E56A0AF871D}" dt="2024-10-06T07:33:21.303" v="312" actId="20577"/>
        <pc:sldMkLst>
          <pc:docMk/>
          <pc:sldMk cId="1829227996" sldId="2590"/>
        </pc:sldMkLst>
      </pc:sldChg>
      <pc:sldChg chg="addSp modSp ord">
        <pc:chgData name="Jeremy Clifton" userId="S::wec@woodfordec.onmicrosoft.com::b7121016-a606-4e59-9b8c-d8cabdc242a8" providerId="AD" clId="Web-{724923A7-569B-C058-C246-0E56A0AF871D}" dt="2024-10-06T08:57:58.217" v="655" actId="20577"/>
        <pc:sldMkLst>
          <pc:docMk/>
          <pc:sldMk cId="3512410512" sldId="259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19:02.211" v="66"/>
        <pc:sldMkLst>
          <pc:docMk/>
          <pc:sldMk cId="2943754848" sldId="2613"/>
        </pc:sldMkLst>
      </pc:sldChg>
      <pc:sldChg chg="modSp ord">
        <pc:chgData name="Jeremy Clifton" userId="S::wec@woodfordec.onmicrosoft.com::b7121016-a606-4e59-9b8c-d8cabdc242a8" providerId="AD" clId="Web-{724923A7-569B-C058-C246-0E56A0AF871D}" dt="2024-10-06T07:21:16.669" v="183" actId="20577"/>
        <pc:sldMkLst>
          <pc:docMk/>
          <pc:sldMk cId="91270432" sldId="2614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79" v="197"/>
        <pc:sldMkLst>
          <pc:docMk/>
          <pc:sldMk cId="3443046812" sldId="2615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17" v="191"/>
        <pc:sldMkLst>
          <pc:docMk/>
          <pc:sldMk cId="1385135892" sldId="2616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17" v="192"/>
        <pc:sldMkLst>
          <pc:docMk/>
          <pc:sldMk cId="2381008040" sldId="2617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32" v="193"/>
        <pc:sldMkLst>
          <pc:docMk/>
          <pc:sldMk cId="1860562175" sldId="2618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48" v="194"/>
        <pc:sldMkLst>
          <pc:docMk/>
          <pc:sldMk cId="1516434988" sldId="2619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64" v="195"/>
        <pc:sldMkLst>
          <pc:docMk/>
          <pc:sldMk cId="2435953216" sldId="2620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8:37:34.954" v="564" actId="1076"/>
        <pc:sldMkLst>
          <pc:docMk/>
          <pc:sldMk cId="1689900322" sldId="2622"/>
        </pc:sldMkLst>
      </pc:sldChg>
      <pc:sldChg chg="del">
        <pc:chgData name="Jeremy Clifton" userId="S::wec@woodfordec.onmicrosoft.com::b7121016-a606-4e59-9b8c-d8cabdc242a8" providerId="AD" clId="Web-{724923A7-569B-C058-C246-0E56A0AF871D}" dt="2024-10-06T08:25:38.639" v="397"/>
        <pc:sldMkLst>
          <pc:docMk/>
          <pc:sldMk cId="3410642725" sldId="2623"/>
        </pc:sldMkLst>
      </pc:sldChg>
      <pc:sldChg chg="del">
        <pc:chgData name="Jeremy Clifton" userId="S::wec@woodfordec.onmicrosoft.com::b7121016-a606-4e59-9b8c-d8cabdc242a8" providerId="AD" clId="Web-{724923A7-569B-C058-C246-0E56A0AF871D}" dt="2024-10-06T07:22:53.564" v="196"/>
        <pc:sldMkLst>
          <pc:docMk/>
          <pc:sldMk cId="4188417894" sldId="2628"/>
        </pc:sldMkLst>
      </pc:sldChg>
      <pc:sldChg chg="addSp modSp add">
        <pc:chgData name="Jeremy Clifton" userId="S::wec@woodfordec.onmicrosoft.com::b7121016-a606-4e59-9b8c-d8cabdc242a8" providerId="AD" clId="Web-{724923A7-569B-C058-C246-0E56A0AF871D}" dt="2024-10-06T08:32:34.008" v="509" actId="14100"/>
        <pc:sldMkLst>
          <pc:docMk/>
          <pc:sldMk cId="750241159" sldId="2645"/>
        </pc:sldMkLst>
      </pc:sldChg>
      <pc:sldChg chg="addSp modSp">
        <pc:chgData name="Jeremy Clifton" userId="S::wec@woodfordec.onmicrosoft.com::b7121016-a606-4e59-9b8c-d8cabdc242a8" providerId="AD" clId="Web-{724923A7-569B-C058-C246-0E56A0AF871D}" dt="2024-10-06T08:49:46.167" v="647" actId="14100"/>
        <pc:sldMkLst>
          <pc:docMk/>
          <pc:sldMk cId="3477369750" sldId="2650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7:14:35.248" v="7"/>
        <pc:sldMkLst>
          <pc:docMk/>
          <pc:sldMk cId="1320101179" sldId="2651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3:24.448" v="5"/>
        <pc:sldMkLst>
          <pc:docMk/>
          <pc:sldMk cId="3401476337" sldId="2652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7:14:35.294" v="8"/>
        <pc:sldMkLst>
          <pc:docMk/>
          <pc:sldMk cId="3197659578" sldId="2653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5:30.312" v="10"/>
        <pc:sldMkLst>
          <pc:docMk/>
          <pc:sldMk cId="2092229917" sldId="2654"/>
        </pc:sldMkLst>
      </pc:sldChg>
      <pc:sldChg chg="addSp modSp add del replId">
        <pc:chgData name="Jeremy Clifton" userId="S::wec@woodfordec.onmicrosoft.com::b7121016-a606-4e59-9b8c-d8cabdc242a8" providerId="AD" clId="Web-{724923A7-569B-C058-C246-0E56A0AF871D}" dt="2024-10-06T07:17:12.097" v="15"/>
        <pc:sldMkLst>
          <pc:docMk/>
          <pc:sldMk cId="3865095045" sldId="2655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17:10.925" v="14"/>
        <pc:sldMkLst>
          <pc:docMk/>
          <pc:sldMk cId="3747214090" sldId="2656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7:19:04.399" v="67"/>
        <pc:sldMkLst>
          <pc:docMk/>
          <pc:sldMk cId="1470419222" sldId="2657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18:55.398" v="64" actId="20577"/>
        <pc:sldMkLst>
          <pc:docMk/>
          <pc:sldMk cId="2620390865" sldId="2658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7:19:01.195" v="65"/>
        <pc:sldMkLst>
          <pc:docMk/>
          <pc:sldMk cId="443586632" sldId="2659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22:40.188" v="189" actId="1076"/>
        <pc:sldMkLst>
          <pc:docMk/>
          <pc:sldMk cId="1477236744" sldId="2659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7:21:26.342" v="184"/>
        <pc:sldMkLst>
          <pc:docMk/>
          <pc:sldMk cId="1152487480" sldId="2660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7:51:39.436" v="388" actId="14100"/>
        <pc:sldMkLst>
          <pc:docMk/>
          <pc:sldMk cId="3398173288" sldId="2661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9:01:51.068" v="656" actId="1076"/>
        <pc:sldMkLst>
          <pc:docMk/>
          <pc:sldMk cId="3482918902" sldId="2662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7:26:29.053" v="206"/>
        <pc:sldMkLst>
          <pc:docMk/>
          <pc:sldMk cId="710670588" sldId="2663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9:06:39.065" v="657" actId="1076"/>
        <pc:sldMkLst>
          <pc:docMk/>
          <pc:sldMk cId="4133161511" sldId="2664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29:33.278" v="256" actId="1076"/>
        <pc:sldMkLst>
          <pc:docMk/>
          <pc:sldMk cId="3722203113" sldId="2665"/>
        </pc:sldMkLst>
      </pc:sldChg>
      <pc:sldChg chg="delSp add replId">
        <pc:chgData name="Jeremy Clifton" userId="S::wec@woodfordec.onmicrosoft.com::b7121016-a606-4e59-9b8c-d8cabdc242a8" providerId="AD" clId="Web-{724923A7-569B-C058-C246-0E56A0AF871D}" dt="2024-10-06T07:29:46.123" v="259"/>
        <pc:sldMkLst>
          <pc:docMk/>
          <pc:sldMk cId="936789687" sldId="2666"/>
        </pc:sldMkLst>
      </pc:sldChg>
      <pc:sldChg chg="addSp modSp add replId">
        <pc:chgData name="Jeremy Clifton" userId="S::wec@woodfordec.onmicrosoft.com::b7121016-a606-4e59-9b8c-d8cabdc242a8" providerId="AD" clId="Web-{724923A7-569B-C058-C246-0E56A0AF871D}" dt="2024-10-06T07:43:25.794" v="323" actId="1076"/>
        <pc:sldMkLst>
          <pc:docMk/>
          <pc:sldMk cId="2383975742" sldId="2667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7:45:16.847" v="330" actId="20577"/>
        <pc:sldMkLst>
          <pc:docMk/>
          <pc:sldMk cId="1557539723" sldId="2668"/>
        </pc:sldMkLst>
      </pc:sldChg>
      <pc:sldChg chg="addSp modSp add del ord replId">
        <pc:chgData name="Jeremy Clifton" userId="S::wec@woodfordec.onmicrosoft.com::b7121016-a606-4e59-9b8c-d8cabdc242a8" providerId="AD" clId="Web-{724923A7-569B-C058-C246-0E56A0AF871D}" dt="2024-10-06T07:48:05.227" v="362"/>
        <pc:sldMkLst>
          <pc:docMk/>
          <pc:sldMk cId="2974065676" sldId="2669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48:33.572" v="373" actId="1076"/>
        <pc:sldMkLst>
          <pc:docMk/>
          <pc:sldMk cId="2751214888" sldId="2670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7:48:25.337" v="372" actId="1076"/>
        <pc:sldMkLst>
          <pc:docMk/>
          <pc:sldMk cId="971277311" sldId="2671"/>
        </pc:sldMkLst>
      </pc:sldChg>
      <pc:sldChg chg="add del ord replId">
        <pc:chgData name="Jeremy Clifton" userId="S::wec@woodfordec.onmicrosoft.com::b7121016-a606-4e59-9b8c-d8cabdc242a8" providerId="AD" clId="Web-{724923A7-569B-C058-C246-0E56A0AF871D}" dt="2024-10-06T08:29:29.910" v="474"/>
        <pc:sldMkLst>
          <pc:docMk/>
          <pc:sldMk cId="2521183657" sldId="2672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26:45.062" v="436"/>
        <pc:sldMkLst>
          <pc:docMk/>
          <pc:sldMk cId="3117753989" sldId="2672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8:31:02.334" v="490" actId="20577"/>
        <pc:sldMkLst>
          <pc:docMk/>
          <pc:sldMk cId="3923073191" sldId="2673"/>
        </pc:sldMkLst>
      </pc:sldChg>
      <pc:sldChg chg="modSp add ord replId">
        <pc:chgData name="Jeremy Clifton" userId="S::wec@woodfordec.onmicrosoft.com::b7121016-a606-4e59-9b8c-d8cabdc242a8" providerId="AD" clId="Web-{724923A7-569B-C058-C246-0E56A0AF871D}" dt="2024-10-06T08:29:56.551" v="477" actId="1076"/>
        <pc:sldMkLst>
          <pc:docMk/>
          <pc:sldMk cId="3710076937" sldId="2674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54:00.692" v="653"/>
        <pc:sldMkLst>
          <pc:docMk/>
          <pc:sldMk cId="3017046022" sldId="2675"/>
        </pc:sldMkLst>
      </pc:sldChg>
      <pc:sldChg chg="add replId">
        <pc:chgData name="Jeremy Clifton" userId="S::wec@woodfordec.onmicrosoft.com::b7121016-a606-4e59-9b8c-d8cabdc242a8" providerId="AD" clId="Web-{724923A7-569B-C058-C246-0E56A0AF871D}" dt="2024-10-06T08:39:04.462" v="574"/>
        <pc:sldMkLst>
          <pc:docMk/>
          <pc:sldMk cId="3571159716" sldId="2676"/>
        </pc:sldMkLst>
      </pc:sldChg>
      <pc:sldChg chg="addSp delSp modSp add replId">
        <pc:chgData name="Jeremy Clifton" userId="S::wec@woodfordec.onmicrosoft.com::b7121016-a606-4e59-9b8c-d8cabdc242a8" providerId="AD" clId="Web-{724923A7-569B-C058-C246-0E56A0AF871D}" dt="2024-10-06T08:40:02.807" v="581" actId="1076"/>
        <pc:sldMkLst>
          <pc:docMk/>
          <pc:sldMk cId="3718098541" sldId="2677"/>
        </pc:sldMkLst>
      </pc:sldChg>
      <pc:sldChg chg="add del replId">
        <pc:chgData name="Jeremy Clifton" userId="S::wec@woodfordec.onmicrosoft.com::b7121016-a606-4e59-9b8c-d8cabdc242a8" providerId="AD" clId="Web-{724923A7-569B-C058-C246-0E56A0AF871D}" dt="2024-10-06T08:53:59.676" v="652"/>
        <pc:sldMkLst>
          <pc:docMk/>
          <pc:sldMk cId="1812384376" sldId="2678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9:09:53.875" v="658" actId="20577"/>
        <pc:sldMkLst>
          <pc:docMk/>
          <pc:sldMk cId="1711481332" sldId="2679"/>
        </pc:sldMkLst>
      </pc:sldChg>
      <pc:sldChg chg="modSp add replId">
        <pc:chgData name="Jeremy Clifton" userId="S::wec@woodfordec.onmicrosoft.com::b7121016-a606-4e59-9b8c-d8cabdc242a8" providerId="AD" clId="Web-{724923A7-569B-C058-C246-0E56A0AF871D}" dt="2024-10-06T09:09:57.125" v="659" actId="20577"/>
        <pc:sldMkLst>
          <pc:docMk/>
          <pc:sldMk cId="4184731778" sldId="2680"/>
        </pc:sldMkLst>
      </pc:sldChg>
      <pc:sldChg chg="addSp modSp add ord replId">
        <pc:chgData name="Jeremy Clifton" userId="S::wec@woodfordec.onmicrosoft.com::b7121016-a606-4e59-9b8c-d8cabdc242a8" providerId="AD" clId="Web-{724923A7-569B-C058-C246-0E56A0AF871D}" dt="2024-10-06T08:50:24.871" v="651" actId="1076"/>
        <pc:sldMkLst>
          <pc:docMk/>
          <pc:sldMk cId="2931928421" sldId="2681"/>
        </pc:sldMkLst>
      </pc:sldChg>
    </pc:docChg>
  </pc:docChgLst>
  <pc:docChgLst>
    <pc:chgData name="Jeremy Clifton" userId="S::wec@woodfordec.onmicrosoft.com::b7121016-a606-4e59-9b8c-d8cabdc242a8" providerId="AD" clId="Web-{02AEAD3E-25A3-CE66-E345-DB3F5F9B63CD}"/>
    <pc:docChg chg="addSld modSld sldOrd">
      <pc:chgData name="Jeremy Clifton" userId="S::wec@woodfordec.onmicrosoft.com::b7121016-a606-4e59-9b8c-d8cabdc242a8" providerId="AD" clId="Web-{02AEAD3E-25A3-CE66-E345-DB3F5F9B63CD}" dt="2024-12-05T12:35:03.550" v="72" actId="14100"/>
      <pc:docMkLst>
        <pc:docMk/>
      </pc:docMkLst>
      <pc:sldChg chg="addSp modSp ord">
        <pc:chgData name="Jeremy Clifton" userId="S::wec@woodfordec.onmicrosoft.com::b7121016-a606-4e59-9b8c-d8cabdc242a8" providerId="AD" clId="Web-{02AEAD3E-25A3-CE66-E345-DB3F5F9B63CD}" dt="2024-12-05T12:14:29.136" v="48"/>
        <pc:sldMkLst>
          <pc:docMk/>
          <pc:sldMk cId="2734408467" sldId="2766"/>
        </pc:sldMkLst>
      </pc:sldChg>
      <pc:sldChg chg="addSp modSp">
        <pc:chgData name="Jeremy Clifton" userId="S::wec@woodfordec.onmicrosoft.com::b7121016-a606-4e59-9b8c-d8cabdc242a8" providerId="AD" clId="Web-{02AEAD3E-25A3-CE66-E345-DB3F5F9B63CD}" dt="2024-12-05T11:57:20.392" v="12" actId="1076"/>
        <pc:sldMkLst>
          <pc:docMk/>
          <pc:sldMk cId="3874304106" sldId="2767"/>
        </pc:sldMkLst>
      </pc:sldChg>
      <pc:sldChg chg="addSp modSp ord">
        <pc:chgData name="Jeremy Clifton" userId="S::wec@woodfordec.onmicrosoft.com::b7121016-a606-4e59-9b8c-d8cabdc242a8" providerId="AD" clId="Web-{02AEAD3E-25A3-CE66-E345-DB3F5F9B63CD}" dt="2024-12-05T12:00:36.953" v="21" actId="1076"/>
        <pc:sldMkLst>
          <pc:docMk/>
          <pc:sldMk cId="456487420" sldId="2805"/>
        </pc:sldMkLst>
      </pc:sldChg>
      <pc:sldChg chg="addSp modSp">
        <pc:chgData name="Jeremy Clifton" userId="S::wec@woodfordec.onmicrosoft.com::b7121016-a606-4e59-9b8c-d8cabdc242a8" providerId="AD" clId="Web-{02AEAD3E-25A3-CE66-E345-DB3F5F9B63CD}" dt="2024-12-05T12:35:03.472" v="71" actId="1076"/>
        <pc:sldMkLst>
          <pc:docMk/>
          <pc:sldMk cId="2292460053" sldId="2808"/>
        </pc:sldMkLst>
      </pc:sldChg>
      <pc:sldChg chg="addSp modSp add replId">
        <pc:chgData name="Jeremy Clifton" userId="S::wec@woodfordec.onmicrosoft.com::b7121016-a606-4e59-9b8c-d8cabdc242a8" providerId="AD" clId="Web-{02AEAD3E-25A3-CE66-E345-DB3F5F9B63CD}" dt="2024-12-05T12:35:03.550" v="72" actId="14100"/>
        <pc:sldMkLst>
          <pc:docMk/>
          <pc:sldMk cId="3142635692" sldId="2817"/>
        </pc:sldMkLst>
      </pc:sldChg>
      <pc:sldChg chg="add replId">
        <pc:chgData name="Jeremy Clifton" userId="S::wec@woodfordec.onmicrosoft.com::b7121016-a606-4e59-9b8c-d8cabdc242a8" providerId="AD" clId="Web-{02AEAD3E-25A3-CE66-E345-DB3F5F9B63CD}" dt="2024-12-05T11:59:17.056" v="15"/>
        <pc:sldMkLst>
          <pc:docMk/>
          <pc:sldMk cId="1528992783" sldId="2818"/>
        </pc:sldMkLst>
      </pc:sldChg>
      <pc:sldChg chg="addSp modSp add replId">
        <pc:chgData name="Jeremy Clifton" userId="S::wec@woodfordec.onmicrosoft.com::b7121016-a606-4e59-9b8c-d8cabdc242a8" providerId="AD" clId="Web-{02AEAD3E-25A3-CE66-E345-DB3F5F9B63CD}" dt="2024-12-05T12:01:19.253" v="27" actId="1076"/>
        <pc:sldMkLst>
          <pc:docMk/>
          <pc:sldMk cId="780115920" sldId="2819"/>
        </pc:sldMkLst>
      </pc:sldChg>
      <pc:sldChg chg="add replId">
        <pc:chgData name="Jeremy Clifton" userId="S::wec@woodfordec.onmicrosoft.com::b7121016-a606-4e59-9b8c-d8cabdc242a8" providerId="AD" clId="Web-{02AEAD3E-25A3-CE66-E345-DB3F5F9B63CD}" dt="2024-12-05T12:01:19.940" v="28"/>
        <pc:sldMkLst>
          <pc:docMk/>
          <pc:sldMk cId="2499559819" sldId="2820"/>
        </pc:sldMkLst>
      </pc:sldChg>
      <pc:sldChg chg="add replId">
        <pc:chgData name="Jeremy Clifton" userId="S::wec@woodfordec.onmicrosoft.com::b7121016-a606-4e59-9b8c-d8cabdc242a8" providerId="AD" clId="Web-{02AEAD3E-25A3-CE66-E345-DB3F5F9B63CD}" dt="2024-12-05T12:14:27.839" v="47"/>
        <pc:sldMkLst>
          <pc:docMk/>
          <pc:sldMk cId="628779752" sldId="2821"/>
        </pc:sldMkLst>
      </pc:sldChg>
      <pc:sldChg chg="addSp delSp modSp add replId">
        <pc:chgData name="Jeremy Clifton" userId="S::wec@woodfordec.onmicrosoft.com::b7121016-a606-4e59-9b8c-d8cabdc242a8" providerId="AD" clId="Web-{02AEAD3E-25A3-CE66-E345-DB3F5F9B63CD}" dt="2024-12-05T12:23:42.034" v="62" actId="1076"/>
        <pc:sldMkLst>
          <pc:docMk/>
          <pc:sldMk cId="2629287060" sldId="2822"/>
        </pc:sldMkLst>
      </pc:sldChg>
    </pc:docChg>
  </pc:docChgLst>
  <pc:docChgLst>
    <pc:chgData name="Jeremy Clifton" userId="S::wec@woodfordec.onmicrosoft.com::b7121016-a606-4e59-9b8c-d8cabdc242a8" providerId="AD" clId="Web-{0BF29D31-C086-06C1-F0DD-3445DF53FBDF}"/>
    <pc:docChg chg="addSld delSld modSld sldOrd">
      <pc:chgData name="Jeremy Clifton" userId="S::wec@woodfordec.onmicrosoft.com::b7121016-a606-4e59-9b8c-d8cabdc242a8" providerId="AD" clId="Web-{0BF29D31-C086-06C1-F0DD-3445DF53FBDF}" dt="2024-11-21T15:40:14.691" v="485"/>
      <pc:docMkLst>
        <pc:docMk/>
      </pc:docMkLst>
      <pc:sldChg chg="modSp">
        <pc:chgData name="Jeremy Clifton" userId="S::wec@woodfordec.onmicrosoft.com::b7121016-a606-4e59-9b8c-d8cabdc242a8" providerId="AD" clId="Web-{0BF29D31-C086-06C1-F0DD-3445DF53FBDF}" dt="2024-11-21T14:11:16.328" v="180" actId="20577"/>
        <pc:sldMkLst>
          <pc:docMk/>
          <pc:sldMk cId="251116125" sldId="2574"/>
        </pc:sldMkLst>
      </pc:sldChg>
      <pc:sldChg chg="ord">
        <pc:chgData name="Jeremy Clifton" userId="S::wec@woodfordec.onmicrosoft.com::b7121016-a606-4e59-9b8c-d8cabdc242a8" providerId="AD" clId="Web-{0BF29D31-C086-06C1-F0DD-3445DF53FBDF}" dt="2024-11-21T14:03:37.174" v="27"/>
        <pc:sldMkLst>
          <pc:docMk/>
          <pc:sldMk cId="294064188" sldId="257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47.861" v="466"/>
        <pc:sldMkLst>
          <pc:docMk/>
          <pc:sldMk cId="1152487480" sldId="266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409" v="480"/>
        <pc:sldMkLst>
          <pc:docMk/>
          <pc:sldMk cId="936789687" sldId="266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7.050" v="474"/>
        <pc:sldMkLst>
          <pc:docMk/>
          <pc:sldMk cId="3571159716" sldId="2676"/>
        </pc:sldMkLst>
      </pc:sldChg>
      <pc:sldChg chg="addSp delSp modSp">
        <pc:chgData name="Jeremy Clifton" userId="S::wec@woodfordec.onmicrosoft.com::b7121016-a606-4e59-9b8c-d8cabdc242a8" providerId="AD" clId="Web-{0BF29D31-C086-06C1-F0DD-3445DF53FBDF}" dt="2024-11-21T14:14:04.073" v="204" actId="14100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27.500" v="463"/>
        <pc:sldMkLst>
          <pc:docMk/>
          <pc:sldMk cId="2557817046" sldId="267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27.515" v="464"/>
        <pc:sldMkLst>
          <pc:docMk/>
          <pc:sldMk cId="1325262966" sldId="267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362" v="470"/>
        <pc:sldMkLst>
          <pc:docMk/>
          <pc:sldMk cId="3984299614" sldId="268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2.065" v="469"/>
        <pc:sldMkLst>
          <pc:docMk/>
          <pc:sldMk cId="544178040" sldId="268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39:47.876" v="467"/>
        <pc:sldMkLst>
          <pc:docMk/>
          <pc:sldMk cId="1394733300" sldId="268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0.362" v="468"/>
        <pc:sldMkLst>
          <pc:docMk/>
          <pc:sldMk cId="4259997926" sldId="268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377" v="471"/>
        <pc:sldMkLst>
          <pc:docMk/>
          <pc:sldMk cId="297676794" sldId="268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3.409" v="472"/>
        <pc:sldMkLst>
          <pc:docMk/>
          <pc:sldMk cId="1824744641" sldId="269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7.065" v="475"/>
        <pc:sldMkLst>
          <pc:docMk/>
          <pc:sldMk cId="416462394" sldId="2691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62" v="476"/>
        <pc:sldMkLst>
          <pc:docMk/>
          <pc:sldMk cId="2603802768" sldId="2692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78" v="477"/>
        <pc:sldMkLst>
          <pc:docMk/>
          <pc:sldMk cId="3517051725" sldId="2693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1.050" v="482"/>
        <pc:sldMkLst>
          <pc:docMk/>
          <pc:sldMk cId="292055907" sldId="2695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75" v="484"/>
        <pc:sldMkLst>
          <pc:docMk/>
          <pc:sldMk cId="4281509733" sldId="2696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78" v="478"/>
        <pc:sldMkLst>
          <pc:docMk/>
          <pc:sldMk cId="3379058537" sldId="2697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9.394" v="479"/>
        <pc:sldMkLst>
          <pc:docMk/>
          <pc:sldMk cId="955244239" sldId="2698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04.628" v="473"/>
        <pc:sldMkLst>
          <pc:docMk/>
          <pc:sldMk cId="437970500" sldId="2699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1.034" v="481"/>
        <pc:sldMkLst>
          <pc:docMk/>
          <pc:sldMk cId="3947652834" sldId="2700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60" v="483"/>
        <pc:sldMkLst>
          <pc:docMk/>
          <pc:sldMk cId="4205845095" sldId="2701"/>
        </pc:sldMkLst>
      </pc:sldChg>
      <pc:sldChg chg="del">
        <pc:chgData name="Jeremy Clifton" userId="S::wec@woodfordec.onmicrosoft.com::b7121016-a606-4e59-9b8c-d8cabdc242a8" providerId="AD" clId="Web-{0BF29D31-C086-06C1-F0DD-3445DF53FBDF}" dt="2024-11-21T15:40:14.691" v="485"/>
        <pc:sldMkLst>
          <pc:docMk/>
          <pc:sldMk cId="589130818" sldId="2706"/>
        </pc:sldMkLst>
      </pc:sldChg>
      <pc:sldChg chg="add ord replId">
        <pc:chgData name="Jeremy Clifton" userId="S::wec@woodfordec.onmicrosoft.com::b7121016-a606-4e59-9b8c-d8cabdc242a8" providerId="AD" clId="Web-{0BF29D31-C086-06C1-F0DD-3445DF53FBDF}" dt="2024-11-21T14:10:50.811" v="172"/>
        <pc:sldMkLst>
          <pc:docMk/>
          <pc:sldMk cId="2327139690" sldId="2721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4:53.857" v="218" actId="1076"/>
        <pc:sldMkLst>
          <pc:docMk/>
          <pc:sldMk cId="2984639805" sldId="2722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5:58.330" v="229" actId="14100"/>
        <pc:sldMkLst>
          <pc:docMk/>
          <pc:sldMk cId="697537603" sldId="2723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7:06.178" v="239" actId="20577"/>
        <pc:sldMkLst>
          <pc:docMk/>
          <pc:sldMk cId="2788449635" sldId="2724"/>
        </pc:sldMkLst>
      </pc:sldChg>
      <pc:sldChg chg="add del replId">
        <pc:chgData name="Jeremy Clifton" userId="S::wec@woodfordec.onmicrosoft.com::b7121016-a606-4e59-9b8c-d8cabdc242a8" providerId="AD" clId="Web-{0BF29D31-C086-06C1-F0DD-3445DF53FBDF}" dt="2024-11-21T14:10:45.857" v="170"/>
        <pc:sldMkLst>
          <pc:docMk/>
          <pc:sldMk cId="3584289563" sldId="2725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18:09.619" v="250" actId="14100"/>
        <pc:sldMkLst>
          <pc:docMk/>
          <pc:sldMk cId="3238841360" sldId="2726"/>
        </pc:sldMkLst>
      </pc:sldChg>
      <pc:sldChg chg="add del replId">
        <pc:chgData name="Jeremy Clifton" userId="S::wec@woodfordec.onmicrosoft.com::b7121016-a606-4e59-9b8c-d8cabdc242a8" providerId="AD" clId="Web-{0BF29D31-C086-06C1-F0DD-3445DF53FBDF}" dt="2024-11-21T15:39:27.531" v="465"/>
        <pc:sldMkLst>
          <pc:docMk/>
          <pc:sldMk cId="506877907" sldId="2727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11:19.484" v="183" actId="20577"/>
        <pc:sldMkLst>
          <pc:docMk/>
          <pc:sldMk cId="59018369" sldId="2728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0.604" v="251"/>
        <pc:sldMkLst>
          <pc:docMk/>
          <pc:sldMk cId="1249887092" sldId="2729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2.370" v="252"/>
        <pc:sldMkLst>
          <pc:docMk/>
          <pc:sldMk cId="3581948036" sldId="2730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4.417" v="253"/>
        <pc:sldMkLst>
          <pc:docMk/>
          <pc:sldMk cId="3836898098" sldId="2731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18:26.730" v="254"/>
        <pc:sldMkLst>
          <pc:docMk/>
          <pc:sldMk cId="1874712578" sldId="2732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8:03.906" v="362" actId="14100"/>
        <pc:sldMkLst>
          <pc:docMk/>
          <pc:sldMk cId="1245118908" sldId="2733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5:09.802" v="327" actId="20577"/>
        <pc:sldMkLst>
          <pc:docMk/>
          <pc:sldMk cId="1840255442" sldId="2734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5:23.037" v="335" actId="20577"/>
        <pc:sldMkLst>
          <pc:docMk/>
          <pc:sldMk cId="2696339630" sldId="2735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20:48.285" v="289" actId="1076"/>
        <pc:sldMkLst>
          <pc:docMk/>
          <pc:sldMk cId="3911854759" sldId="2736"/>
        </pc:sldMkLst>
      </pc:sldChg>
      <pc:sldChg chg="addSp modSp add replId">
        <pc:chgData name="Jeremy Clifton" userId="S::wec@woodfordec.onmicrosoft.com::b7121016-a606-4e59-9b8c-d8cabdc242a8" providerId="AD" clId="Web-{0BF29D31-C086-06C1-F0DD-3445DF53FBDF}" dt="2024-11-21T14:32:28.188" v="373" actId="1076"/>
        <pc:sldMkLst>
          <pc:docMk/>
          <pc:sldMk cId="110557910" sldId="2737"/>
        </pc:sldMkLst>
      </pc:sldChg>
      <pc:sldChg chg="addSp modSp add ord replId">
        <pc:chgData name="Jeremy Clifton" userId="S::wec@woodfordec.onmicrosoft.com::b7121016-a606-4e59-9b8c-d8cabdc242a8" providerId="AD" clId="Web-{0BF29D31-C086-06C1-F0DD-3445DF53FBDF}" dt="2024-11-21T14:35:03.323" v="462"/>
        <pc:sldMkLst>
          <pc:docMk/>
          <pc:sldMk cId="2955176153" sldId="2738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33:42.162" v="416" actId="1076"/>
        <pc:sldMkLst>
          <pc:docMk/>
          <pc:sldMk cId="2036222764" sldId="2739"/>
        </pc:sldMkLst>
      </pc:sldChg>
      <pc:sldChg chg="add replId">
        <pc:chgData name="Jeremy Clifton" userId="S::wec@woodfordec.onmicrosoft.com::b7121016-a606-4e59-9b8c-d8cabdc242a8" providerId="AD" clId="Web-{0BF29D31-C086-06C1-F0DD-3445DF53FBDF}" dt="2024-11-21T14:33:48.303" v="417"/>
        <pc:sldMkLst>
          <pc:docMk/>
          <pc:sldMk cId="2112468361" sldId="2740"/>
        </pc:sldMkLst>
      </pc:sldChg>
      <pc:sldChg chg="modSp add replId">
        <pc:chgData name="Jeremy Clifton" userId="S::wec@woodfordec.onmicrosoft.com::b7121016-a606-4e59-9b8c-d8cabdc242a8" providerId="AD" clId="Web-{0BF29D31-C086-06C1-F0DD-3445DF53FBDF}" dt="2024-11-21T14:34:40.697" v="461" actId="1076"/>
        <pc:sldMkLst>
          <pc:docMk/>
          <pc:sldMk cId="2467736570" sldId="2741"/>
        </pc:sldMkLst>
      </pc:sldChg>
    </pc:docChg>
  </pc:docChgLst>
  <pc:docChgLst>
    <pc:chgData name="Jeremy Clifton" userId="b7121016-a606-4e59-9b8c-d8cabdc242a8" providerId="ADAL" clId="{C14B75F8-EFF1-4F2C-9EB7-F386131516C6}"/>
    <pc:docChg chg="delSld modSld sldOrd">
      <pc:chgData name="Jeremy Clifton" userId="b7121016-a606-4e59-9b8c-d8cabdc242a8" providerId="ADAL" clId="{C14B75F8-EFF1-4F2C-9EB7-F386131516C6}" dt="2024-10-13T09:43:51.430" v="4" actId="47"/>
      <pc:docMkLst>
        <pc:docMk/>
      </pc:docMkLst>
      <pc:sldChg chg="del ord">
        <pc:chgData name="Jeremy Clifton" userId="b7121016-a606-4e59-9b8c-d8cabdc242a8" providerId="ADAL" clId="{C14B75F8-EFF1-4F2C-9EB7-F386131516C6}" dt="2024-10-13T09:43:51.430" v="4" actId="47"/>
        <pc:sldMkLst>
          <pc:docMk/>
          <pc:sldMk cId="3511499765" sldId="2548"/>
        </pc:sldMkLst>
      </pc:sldChg>
    </pc:docChg>
  </pc:docChgLst>
  <pc:docChgLst>
    <pc:chgData name="Jeremy Clifton" userId="S::wec@woodfordec.onmicrosoft.com::b7121016-a606-4e59-9b8c-d8cabdc242a8" providerId="AD" clId="Web-{E406DED2-5C4F-6C91-5B19-D0E8E49D540B}"/>
    <pc:docChg chg="addSld delSld modSld sldOrd">
      <pc:chgData name="Jeremy Clifton" userId="S::wec@woodfordec.onmicrosoft.com::b7121016-a606-4e59-9b8c-d8cabdc242a8" providerId="AD" clId="Web-{E406DED2-5C4F-6C91-5B19-D0E8E49D540B}" dt="2025-01-12T09:50:51.824" v="621" actId="20577"/>
      <pc:docMkLst>
        <pc:docMk/>
      </pc:docMkLst>
      <pc:sldChg chg="modSp ord">
        <pc:chgData name="Jeremy Clifton" userId="S::wec@woodfordec.onmicrosoft.com::b7121016-a606-4e59-9b8c-d8cabdc242a8" providerId="AD" clId="Web-{E406DED2-5C4F-6C91-5B19-D0E8E49D540B}" dt="2025-01-12T09:14:12.516" v="111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5:20.315" v="116"/>
        <pc:sldMkLst>
          <pc:docMk/>
          <pc:sldMk cId="1575531842" sldId="2677"/>
        </pc:sldMkLst>
      </pc:sldChg>
      <pc:sldChg chg="addSp delSp modSp ord">
        <pc:chgData name="Jeremy Clifton" userId="S::wec@woodfordec.onmicrosoft.com::b7121016-a606-4e59-9b8c-d8cabdc242a8" providerId="AD" clId="Web-{E406DED2-5C4F-6C91-5B19-D0E8E49D540B}" dt="2025-01-12T09:43:07.918" v="394" actId="20577"/>
        <pc:sldMkLst>
          <pc:docMk/>
          <pc:sldMk cId="3013476221" sldId="272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26:27.571" v="167"/>
        <pc:sldMkLst>
          <pc:docMk/>
          <pc:sldMk cId="2734408467" sldId="276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5"/>
        <pc:sldMkLst>
          <pc:docMk/>
          <pc:sldMk cId="3874304106" sldId="2767"/>
        </pc:sldMkLst>
      </pc:sldChg>
      <pc:sldChg chg="addSp modSp ord">
        <pc:chgData name="Jeremy Clifton" userId="S::wec@woodfordec.onmicrosoft.com::b7121016-a606-4e59-9b8c-d8cabdc242a8" providerId="AD" clId="Web-{E406DED2-5C4F-6C91-5B19-D0E8E49D540B}" dt="2025-01-12T09:15:39.565" v="123"/>
        <pc:sldMkLst>
          <pc:docMk/>
          <pc:sldMk cId="2117799377" sldId="276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14.388" v="39"/>
        <pc:sldMkLst>
          <pc:docMk/>
          <pc:sldMk cId="3784377747" sldId="278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9.418" v="32"/>
        <pc:sldMkLst>
          <pc:docMk/>
          <pc:sldMk cId="3490681978" sldId="278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0.682" v="0"/>
        <pc:sldMkLst>
          <pc:docMk/>
          <pc:sldMk cId="1026405758" sldId="279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7.604" v="1"/>
        <pc:sldMkLst>
          <pc:docMk/>
          <pc:sldMk cId="1552973808" sldId="279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7.604" v="2"/>
        <pc:sldMkLst>
          <pc:docMk/>
          <pc:sldMk cId="847211210" sldId="280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12.355" v="4"/>
        <pc:sldMkLst>
          <pc:docMk/>
          <pc:sldMk cId="1926661585" sldId="2801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09.917" v="3"/>
        <pc:sldMkLst>
          <pc:docMk/>
          <pc:sldMk cId="1668219927" sldId="2802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12.370" v="5"/>
        <pc:sldMkLst>
          <pc:docMk/>
          <pc:sldMk cId="2723549774" sldId="280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5:36.534" v="122"/>
        <pc:sldMkLst>
          <pc:docMk/>
          <pc:sldMk cId="3153742616" sldId="280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1"/>
        <pc:sldMkLst>
          <pc:docMk/>
          <pc:sldMk cId="456487420" sldId="280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4.574" v="25"/>
        <pc:sldMkLst>
          <pc:docMk/>
          <pc:sldMk cId="2610065330" sldId="280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05" v="19"/>
        <pc:sldMkLst>
          <pc:docMk/>
          <pc:sldMk cId="2292460053" sldId="280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8"/>
        <pc:sldMkLst>
          <pc:docMk/>
          <pc:sldMk cId="2084583099" sldId="281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14.901" v="6"/>
        <pc:sldMkLst>
          <pc:docMk/>
          <pc:sldMk cId="828708443" sldId="2811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7"/>
        <pc:sldMkLst>
          <pc:docMk/>
          <pc:sldMk cId="4253655413" sldId="2812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10"/>
        <pc:sldMkLst>
          <pc:docMk/>
          <pc:sldMk cId="2745376130" sldId="281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4"/>
        <pc:sldMkLst>
          <pc:docMk/>
          <pc:sldMk cId="2482227030" sldId="281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0.714" v="9"/>
        <pc:sldMkLst>
          <pc:docMk/>
          <pc:sldMk cId="2261196466" sldId="281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3"/>
        <pc:sldMkLst>
          <pc:docMk/>
          <pc:sldMk cId="1301567943" sldId="281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21" v="22"/>
        <pc:sldMkLst>
          <pc:docMk/>
          <pc:sldMk cId="3142635692" sldId="2817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6"/>
        <pc:sldMkLst>
          <pc:docMk/>
          <pc:sldMk cId="1528992783" sldId="281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8"/>
        <pc:sldMkLst>
          <pc:docMk/>
          <pc:sldMk cId="780115920" sldId="281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8.402" v="17"/>
        <pc:sldMkLst>
          <pc:docMk/>
          <pc:sldMk cId="2499559819" sldId="282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24.746" v="12"/>
        <pc:sldMkLst>
          <pc:docMk/>
          <pc:sldMk cId="2629287060" sldId="2822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05" v="20"/>
        <pc:sldMkLst>
          <pc:docMk/>
          <pc:sldMk cId="3675542471" sldId="2823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35.121" v="21"/>
        <pc:sldMkLst>
          <pc:docMk/>
          <pc:sldMk cId="1659838349" sldId="282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4.574" v="24"/>
        <pc:sldMkLst>
          <pc:docMk/>
          <pc:sldMk cId="1591186859" sldId="282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9.777" v="26"/>
        <pc:sldMkLst>
          <pc:docMk/>
          <pc:sldMk cId="1168160445" sldId="282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4.574" v="23"/>
        <pc:sldMkLst>
          <pc:docMk/>
          <pc:sldMk cId="3111630187" sldId="2827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9.777" v="27"/>
        <pc:sldMkLst>
          <pc:docMk/>
          <pc:sldMk cId="4170038" sldId="282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5.762" v="31"/>
        <pc:sldMkLst>
          <pc:docMk/>
          <pc:sldMk cId="2641992631" sldId="282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5.762" v="30"/>
        <pc:sldMkLst>
          <pc:docMk/>
          <pc:sldMk cId="3509006551" sldId="283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55.762" v="29"/>
        <pc:sldMkLst>
          <pc:docMk/>
          <pc:sldMk cId="343314304" sldId="2831"/>
        </pc:sldMkLst>
      </pc:sldChg>
      <pc:sldChg chg="ord">
        <pc:chgData name="Jeremy Clifton" userId="S::wec@woodfordec.onmicrosoft.com::b7121016-a606-4e59-9b8c-d8cabdc242a8" providerId="AD" clId="Web-{E406DED2-5C4F-6C91-5B19-D0E8E49D540B}" dt="2025-01-12T09:26:27.587" v="168"/>
        <pc:sldMkLst>
          <pc:docMk/>
          <pc:sldMk cId="1842895035" sldId="2832"/>
        </pc:sldMkLst>
      </pc:sldChg>
      <pc:sldChg chg="addSp modSp">
        <pc:chgData name="Jeremy Clifton" userId="S::wec@woodfordec.onmicrosoft.com::b7121016-a606-4e59-9b8c-d8cabdc242a8" providerId="AD" clId="Web-{E406DED2-5C4F-6C91-5B19-D0E8E49D540B}" dt="2025-01-12T09:27:07.385" v="170"/>
        <pc:sldMkLst>
          <pc:docMk/>
          <pc:sldMk cId="3684120613" sldId="2833"/>
        </pc:sldMkLst>
      </pc:sldChg>
      <pc:sldChg chg="modSp ord">
        <pc:chgData name="Jeremy Clifton" userId="S::wec@woodfordec.onmicrosoft.com::b7121016-a606-4e59-9b8c-d8cabdc242a8" providerId="AD" clId="Web-{E406DED2-5C4F-6C91-5B19-D0E8E49D540B}" dt="2025-01-12T09:39:31.302" v="240"/>
        <pc:sldMkLst>
          <pc:docMk/>
          <pc:sldMk cId="1737188218" sldId="283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8.606" v="37"/>
        <pc:sldMkLst>
          <pc:docMk/>
          <pc:sldMk cId="1051314355" sldId="2835"/>
        </pc:sldMkLst>
      </pc:sldChg>
      <pc:sldChg chg="ord">
        <pc:chgData name="Jeremy Clifton" userId="S::wec@woodfordec.onmicrosoft.com::b7121016-a606-4e59-9b8c-d8cabdc242a8" providerId="AD" clId="Web-{E406DED2-5C4F-6C91-5B19-D0E8E49D540B}" dt="2025-01-12T09:29:13.154" v="174"/>
        <pc:sldMkLst>
          <pc:docMk/>
          <pc:sldMk cId="412821005" sldId="2836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5.215" v="35"/>
        <pc:sldMkLst>
          <pc:docMk/>
          <pc:sldMk cId="3615110818" sldId="2838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5.215" v="33"/>
        <pc:sldMkLst>
          <pc:docMk/>
          <pc:sldMk cId="2564657226" sldId="2839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5.215" v="34"/>
        <pc:sldMkLst>
          <pc:docMk/>
          <pc:sldMk cId="2525734694" sldId="2840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08.606" v="36"/>
        <pc:sldMkLst>
          <pc:docMk/>
          <pc:sldMk cId="4018641583" sldId="2842"/>
        </pc:sldMkLst>
      </pc:sldChg>
      <pc:sldChg chg="modSp">
        <pc:chgData name="Jeremy Clifton" userId="S::wec@woodfordec.onmicrosoft.com::b7121016-a606-4e59-9b8c-d8cabdc242a8" providerId="AD" clId="Web-{E406DED2-5C4F-6C91-5B19-D0E8E49D540B}" dt="2025-01-12T09:50:51.824" v="621" actId="20577"/>
        <pc:sldMkLst>
          <pc:docMk/>
          <pc:sldMk cId="187267021" sldId="2843"/>
        </pc:sldMkLst>
      </pc:sldChg>
      <pc:sldChg chg="modSp add replId">
        <pc:chgData name="Jeremy Clifton" userId="S::wec@woodfordec.onmicrosoft.com::b7121016-a606-4e59-9b8c-d8cabdc242a8" providerId="AD" clId="Web-{E406DED2-5C4F-6C91-5B19-D0E8E49D540B}" dt="2025-01-12T09:14:05.969" v="102" actId="20577"/>
        <pc:sldMkLst>
          <pc:docMk/>
          <pc:sldMk cId="190805813" sldId="2844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2:12.262" v="38"/>
        <pc:sldMkLst>
          <pc:docMk/>
          <pc:sldMk cId="575926295" sldId="2844"/>
        </pc:sldMkLst>
      </pc:sldChg>
      <pc:sldChg chg="modSp add replId">
        <pc:chgData name="Jeremy Clifton" userId="S::wec@woodfordec.onmicrosoft.com::b7121016-a606-4e59-9b8c-d8cabdc242a8" providerId="AD" clId="Web-{E406DED2-5C4F-6C91-5B19-D0E8E49D540B}" dt="2025-01-12T09:14:15.953" v="115" actId="20577"/>
        <pc:sldMkLst>
          <pc:docMk/>
          <pc:sldMk cId="2455439594" sldId="2845"/>
        </pc:sldMkLst>
      </pc:sldChg>
      <pc:sldChg chg="del">
        <pc:chgData name="Jeremy Clifton" userId="S::wec@woodfordec.onmicrosoft.com::b7121016-a606-4e59-9b8c-d8cabdc242a8" providerId="AD" clId="Web-{E406DED2-5C4F-6C91-5B19-D0E8E49D540B}" dt="2025-01-12T09:11:49.777" v="28"/>
        <pc:sldMkLst>
          <pc:docMk/>
          <pc:sldMk cId="3213638153" sldId="2845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19:47.450" v="153" actId="20577"/>
        <pc:sldMkLst>
          <pc:docMk/>
          <pc:sldMk cId="1509592081" sldId="2846"/>
        </pc:sldMkLst>
      </pc:sldChg>
      <pc:sldChg chg="addSp delSp modSp add ord replId">
        <pc:chgData name="Jeremy Clifton" userId="S::wec@woodfordec.onmicrosoft.com::b7121016-a606-4e59-9b8c-d8cabdc242a8" providerId="AD" clId="Web-{E406DED2-5C4F-6C91-5B19-D0E8E49D540B}" dt="2025-01-12T09:22:31.579" v="157" actId="14100"/>
        <pc:sldMkLst>
          <pc:docMk/>
          <pc:sldMk cId="1525542094" sldId="2847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2:52.971" v="165" actId="1076"/>
        <pc:sldMkLst>
          <pc:docMk/>
          <pc:sldMk cId="3653132617" sldId="2848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6:26.602" v="166"/>
        <pc:sldMkLst>
          <pc:docMk/>
          <pc:sldMk cId="1395094495" sldId="2849"/>
        </pc:sldMkLst>
      </pc:sldChg>
      <pc:sldChg chg="addSp delSp modSp add replId">
        <pc:chgData name="Jeremy Clifton" userId="S::wec@woodfordec.onmicrosoft.com::b7121016-a606-4e59-9b8c-d8cabdc242a8" providerId="AD" clId="Web-{E406DED2-5C4F-6C91-5B19-D0E8E49D540B}" dt="2025-01-12T09:22:36.923" v="159" actId="14100"/>
        <pc:sldMkLst>
          <pc:docMk/>
          <pc:sldMk cId="1471491706" sldId="2850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2:45.455" v="162" actId="1076"/>
        <pc:sldMkLst>
          <pc:docMk/>
          <pc:sldMk cId="983694052" sldId="2851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28:01.339" v="172"/>
        <pc:sldMkLst>
          <pc:docMk/>
          <pc:sldMk cId="1616496711" sldId="2852"/>
        </pc:sldMkLst>
      </pc:sldChg>
      <pc:sldChg chg="addSp modSp add ord replId">
        <pc:chgData name="Jeremy Clifton" userId="S::wec@woodfordec.onmicrosoft.com::b7121016-a606-4e59-9b8c-d8cabdc242a8" providerId="AD" clId="Web-{E406DED2-5C4F-6C91-5B19-D0E8E49D540B}" dt="2025-01-12T09:29:24.451" v="181"/>
        <pc:sldMkLst>
          <pc:docMk/>
          <pc:sldMk cId="1018845433" sldId="2853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46:52.253" v="484" actId="1076"/>
        <pc:sldMkLst>
          <pc:docMk/>
          <pc:sldMk cId="3110185857" sldId="2854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37:58.269" v="199" actId="1076"/>
        <pc:sldMkLst>
          <pc:docMk/>
          <pc:sldMk cId="2766467451" sldId="2855"/>
        </pc:sldMkLst>
      </pc:sldChg>
      <pc:sldChg chg="addSp delSp modSp add replId">
        <pc:chgData name="Jeremy Clifton" userId="S::wec@woodfordec.onmicrosoft.com::b7121016-a606-4e59-9b8c-d8cabdc242a8" providerId="AD" clId="Web-{E406DED2-5C4F-6C91-5B19-D0E8E49D540B}" dt="2025-01-12T09:38:09.785" v="203" actId="1076"/>
        <pc:sldMkLst>
          <pc:docMk/>
          <pc:sldMk cId="1960952193" sldId="2856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38:13.894" v="205" actId="1076"/>
        <pc:sldMkLst>
          <pc:docMk/>
          <pc:sldMk cId="504276308" sldId="2857"/>
        </pc:sldMkLst>
      </pc:sldChg>
      <pc:sldChg chg="addSp modSp add replId">
        <pc:chgData name="Jeremy Clifton" userId="S::wec@woodfordec.onmicrosoft.com::b7121016-a606-4e59-9b8c-d8cabdc242a8" providerId="AD" clId="Web-{E406DED2-5C4F-6C91-5B19-D0E8E49D540B}" dt="2025-01-12T09:41:21.915" v="256" actId="20577"/>
        <pc:sldMkLst>
          <pc:docMk/>
          <pc:sldMk cId="877061504" sldId="2858"/>
        </pc:sldMkLst>
      </pc:sldChg>
      <pc:sldChg chg="addSp delSp modSp add ord replId">
        <pc:chgData name="Jeremy Clifton" userId="S::wec@woodfordec.onmicrosoft.com::b7121016-a606-4e59-9b8c-d8cabdc242a8" providerId="AD" clId="Web-{E406DED2-5C4F-6C91-5B19-D0E8E49D540B}" dt="2025-01-12T09:50:47.152" v="619" actId="20577"/>
        <pc:sldMkLst>
          <pc:docMk/>
          <pc:sldMk cId="2988537406" sldId="2859"/>
        </pc:sldMkLst>
      </pc:sldChg>
    </pc:docChg>
  </pc:docChgLst>
  <pc:docChgLst>
    <pc:chgData name="Jeremy Clifton" userId="S::wec@woodfordec.onmicrosoft.com::b7121016-a606-4e59-9b8c-d8cabdc242a8" providerId="AD" clId="Web-{4C1FB3C7-17FC-8EE2-F138-63F4867CD49E}"/>
    <pc:docChg chg="addSld delSld modSld sldOrd">
      <pc:chgData name="Jeremy Clifton" userId="S::wec@woodfordec.onmicrosoft.com::b7121016-a606-4e59-9b8c-d8cabdc242a8" providerId="AD" clId="Web-{4C1FB3C7-17FC-8EE2-F138-63F4867CD49E}" dt="2024-12-01T10:20:04.978" v="499" actId="1076"/>
      <pc:docMkLst>
        <pc:docMk/>
      </pc:docMkLst>
      <pc:sldChg chg="ord">
        <pc:chgData name="Jeremy Clifton" userId="S::wec@woodfordec.onmicrosoft.com::b7121016-a606-4e59-9b8c-d8cabdc242a8" providerId="AD" clId="Web-{4C1FB3C7-17FC-8EE2-F138-63F4867CD49E}" dt="2024-12-01T07:19:19.649" v="21"/>
        <pc:sldMkLst>
          <pc:docMk/>
          <pc:sldMk cId="294064188" sldId="2575"/>
        </pc:sldMkLst>
      </pc:sldChg>
      <pc:sldChg chg="delSp modSp">
        <pc:chgData name="Jeremy Clifton" userId="S::wec@woodfordec.onmicrosoft.com::b7121016-a606-4e59-9b8c-d8cabdc242a8" providerId="AD" clId="Web-{4C1FB3C7-17FC-8EE2-F138-63F4867CD49E}" dt="2024-12-01T07:25:59.469" v="95" actId="20577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9:42.508" v="495"/>
        <pc:sldMkLst>
          <pc:docMk/>
          <pc:sldMk cId="575597073" sldId="2714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2:00.999" v="273"/>
        <pc:sldMkLst>
          <pc:docMk/>
          <pc:sldMk cId="591237326" sldId="2717"/>
        </pc:sldMkLst>
      </pc:sldChg>
      <pc:sldChg chg="delSp modSp ord">
        <pc:chgData name="Jeremy Clifton" userId="S::wec@woodfordec.onmicrosoft.com::b7121016-a606-4e59-9b8c-d8cabdc242a8" providerId="AD" clId="Web-{4C1FB3C7-17FC-8EE2-F138-63F4867CD49E}" dt="2024-12-01T07:42:36.236" v="305"/>
        <pc:sldMkLst>
          <pc:docMk/>
          <pc:sldMk cId="3013476221" sldId="2720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1.326" v="121"/>
        <pc:sldMkLst>
          <pc:docMk/>
          <pc:sldMk cId="2984639805" sldId="2722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3.310" v="122"/>
        <pc:sldMkLst>
          <pc:docMk/>
          <pc:sldMk cId="697537603" sldId="2723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4.123" v="123"/>
        <pc:sldMkLst>
          <pc:docMk/>
          <pc:sldMk cId="2788449635" sldId="2724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27:24.138" v="124"/>
        <pc:sldMkLst>
          <pc:docMk/>
          <pc:sldMk cId="3238841360" sldId="2726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18:53.584" v="19"/>
        <pc:sldMkLst>
          <pc:docMk/>
          <pc:sldMk cId="59018369" sldId="2728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9:43.743" v="496"/>
        <pc:sldMkLst>
          <pc:docMk/>
          <pc:sldMk cId="3581948036" sldId="2730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9:40.461" v="494"/>
        <pc:sldMkLst>
          <pc:docMk/>
          <pc:sldMk cId="3836898098" sldId="2731"/>
        </pc:sldMkLst>
      </pc:sldChg>
      <pc:sldChg chg="addSp modSp">
        <pc:chgData name="Jeremy Clifton" userId="S::wec@woodfordec.onmicrosoft.com::b7121016-a606-4e59-9b8c-d8cabdc242a8" providerId="AD" clId="Web-{4C1FB3C7-17FC-8EE2-F138-63F4867CD49E}" dt="2024-12-01T10:19:14.539" v="493" actId="14100"/>
        <pc:sldMkLst>
          <pc:docMk/>
          <pc:sldMk cId="1874712578" sldId="2732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3.232" v="267"/>
        <pc:sldMkLst>
          <pc:docMk/>
          <pc:sldMk cId="1245118908" sldId="2733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2.967" v="266"/>
        <pc:sldMkLst>
          <pc:docMk/>
          <pc:sldMk cId="1840255442" sldId="2734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1.857" v="265"/>
        <pc:sldMkLst>
          <pc:docMk/>
          <pc:sldMk cId="2696339630" sldId="2735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0.498" v="264"/>
        <pc:sldMkLst>
          <pc:docMk/>
          <pc:sldMk cId="3911854759" sldId="2736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6.733" v="271"/>
        <pc:sldMkLst>
          <pc:docMk/>
          <pc:sldMk cId="110557910" sldId="2737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6.733" v="270"/>
        <pc:sldMkLst>
          <pc:docMk/>
          <pc:sldMk cId="2955176153" sldId="2738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5.326" v="268"/>
        <pc:sldMkLst>
          <pc:docMk/>
          <pc:sldMk cId="2036222764" sldId="2739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5.326" v="269"/>
        <pc:sldMkLst>
          <pc:docMk/>
          <pc:sldMk cId="2112468361" sldId="2740"/>
        </pc:sldMkLst>
      </pc:sldChg>
      <pc:sldChg chg="del">
        <pc:chgData name="Jeremy Clifton" userId="S::wec@woodfordec.onmicrosoft.com::b7121016-a606-4e59-9b8c-d8cabdc242a8" providerId="AD" clId="Web-{4C1FB3C7-17FC-8EE2-F138-63F4867CD49E}" dt="2024-12-01T07:41:58.811" v="272"/>
        <pc:sldMkLst>
          <pc:docMk/>
          <pc:sldMk cId="2467736570" sldId="2741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10:00.257" v="408"/>
        <pc:sldMkLst>
          <pc:docMk/>
          <pc:sldMk cId="2480693164" sldId="2742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8.491" v="404"/>
        <pc:sldMkLst>
          <pc:docMk/>
          <pc:sldMk cId="1584771903" sldId="2743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6.757" v="401"/>
        <pc:sldMkLst>
          <pc:docMk/>
          <pc:sldMk cId="3137219647" sldId="2744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7.772" v="402"/>
        <pc:sldMkLst>
          <pc:docMk/>
          <pc:sldMk cId="1191832593" sldId="2745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8.944" v="405"/>
        <pc:sldMkLst>
          <pc:docMk/>
          <pc:sldMk cId="3520817448" sldId="2746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9.772" v="407"/>
        <pc:sldMkLst>
          <pc:docMk/>
          <pc:sldMk cId="2709369066" sldId="2747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8.007" v="403"/>
        <pc:sldMkLst>
          <pc:docMk/>
          <pc:sldMk cId="2815559082" sldId="2748"/>
        </pc:sldMkLst>
      </pc:sldChg>
      <pc:sldChg chg="del">
        <pc:chgData name="Jeremy Clifton" userId="S::wec@woodfordec.onmicrosoft.com::b7121016-a606-4e59-9b8c-d8cabdc242a8" providerId="AD" clId="Web-{4C1FB3C7-17FC-8EE2-F138-63F4867CD49E}" dt="2024-12-01T10:09:59.272" v="406"/>
        <pc:sldMkLst>
          <pc:docMk/>
          <pc:sldMk cId="2657600038" sldId="2750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18:49.537" v="18" actId="20577"/>
        <pc:sldMkLst>
          <pc:docMk/>
          <pc:sldMk cId="1330670639" sldId="2752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07:19:17.039" v="20"/>
        <pc:sldMkLst>
          <pc:docMk/>
          <pc:sldMk cId="173265255" sldId="275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0:22.154" v="30" actId="1076"/>
        <pc:sldMkLst>
          <pc:docMk/>
          <pc:sldMk cId="234880622" sldId="2754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1:04.923" v="35" actId="1076"/>
        <pc:sldMkLst>
          <pc:docMk/>
          <pc:sldMk cId="2674118822" sldId="2755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1:50.240" v="39" actId="1076"/>
        <pc:sldMkLst>
          <pc:docMk/>
          <pc:sldMk cId="953769442" sldId="2756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22:39.858" v="46" actId="1076"/>
        <pc:sldMkLst>
          <pc:docMk/>
          <pc:sldMk cId="1174758105" sldId="2757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3:48.489" v="53" actId="20577"/>
        <pc:sldMkLst>
          <pc:docMk/>
          <pc:sldMk cId="1633033797" sldId="2758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4:01.912" v="57" actId="20577"/>
        <pc:sldMkLst>
          <pc:docMk/>
          <pc:sldMk cId="3038355666" sldId="2759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07:24:25.570" v="58"/>
        <pc:sldMkLst>
          <pc:docMk/>
          <pc:sldMk cId="4241474999" sldId="2760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6:01.610" v="99" actId="20577"/>
        <pc:sldMkLst>
          <pc:docMk/>
          <pc:sldMk cId="2410643955" sldId="2761"/>
        </pc:sldMkLst>
      </pc:sldChg>
      <pc:sldChg chg="modSp add ord replId">
        <pc:chgData name="Jeremy Clifton" userId="S::wec@woodfordec.onmicrosoft.com::b7121016-a606-4e59-9b8c-d8cabdc242a8" providerId="AD" clId="Web-{4C1FB3C7-17FC-8EE2-F138-63F4867CD49E}" dt="2024-12-01T07:26:59.011" v="111" actId="20577"/>
        <pc:sldMkLst>
          <pc:docMk/>
          <pc:sldMk cId="1765171672" sldId="2762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27:16.231" v="120" actId="20577"/>
        <pc:sldMkLst>
          <pc:docMk/>
          <pc:sldMk cId="546240415" sldId="276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20:04.978" v="499" actId="1076"/>
        <pc:sldMkLst>
          <pc:docMk/>
          <pc:sldMk cId="1940067737" sldId="2764"/>
        </pc:sldMkLst>
      </pc:sldChg>
      <pc:sldChg chg="addSp delSp modSp add ord replId">
        <pc:chgData name="Jeremy Clifton" userId="S::wec@woodfordec.onmicrosoft.com::b7121016-a606-4e59-9b8c-d8cabdc242a8" providerId="AD" clId="Web-{4C1FB3C7-17FC-8EE2-F138-63F4867CD49E}" dt="2024-12-01T10:05:56.651" v="390" actId="1076"/>
        <pc:sldMkLst>
          <pc:docMk/>
          <pc:sldMk cId="2246656322" sldId="2765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07:27:38.702" v="127"/>
        <pc:sldMkLst>
          <pc:docMk/>
          <pc:sldMk cId="2734408467" sldId="2766"/>
        </pc:sldMkLst>
      </pc:sldChg>
      <pc:sldChg chg="addSp delSp modSp add replId">
        <pc:chgData name="Jeremy Clifton" userId="S::wec@woodfordec.onmicrosoft.com::b7121016-a606-4e59-9b8c-d8cabdc242a8" providerId="AD" clId="Web-{4C1FB3C7-17FC-8EE2-F138-63F4867CD49E}" dt="2024-12-01T07:40:49.133" v="263" actId="20577"/>
        <pc:sldMkLst>
          <pc:docMk/>
          <pc:sldMk cId="3874304106" sldId="2767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5:04.761" v="186" actId="1076"/>
        <pc:sldMkLst>
          <pc:docMk/>
          <pc:sldMk cId="3652350739" sldId="2768"/>
        </pc:sldMkLst>
      </pc:sldChg>
      <pc:sldChg chg="add ord replId">
        <pc:chgData name="Jeremy Clifton" userId="S::wec@woodfordec.onmicrosoft.com::b7121016-a606-4e59-9b8c-d8cabdc242a8" providerId="AD" clId="Web-{4C1FB3C7-17FC-8EE2-F138-63F4867CD49E}" dt="2024-12-01T07:30:01.917" v="133"/>
        <pc:sldMkLst>
          <pc:docMk/>
          <pc:sldMk cId="2117799377" sldId="2769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0:16.325" v="144" actId="20577"/>
        <pc:sldMkLst>
          <pc:docMk/>
          <pc:sldMk cId="3410987821" sldId="2770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1:59.974" v="165" actId="1076"/>
        <pc:sldMkLst>
          <pc:docMk/>
          <pc:sldMk cId="433853194" sldId="2771"/>
        </pc:sldMkLst>
      </pc:sldChg>
      <pc:sldChg chg="add del replId">
        <pc:chgData name="Jeremy Clifton" userId="S::wec@woodfordec.onmicrosoft.com::b7121016-a606-4e59-9b8c-d8cabdc242a8" providerId="AD" clId="Web-{4C1FB3C7-17FC-8EE2-F138-63F4867CD49E}" dt="2024-12-01T07:30:17.012" v="145"/>
        <pc:sldMkLst>
          <pc:docMk/>
          <pc:sldMk cId="1749245414" sldId="2771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0:32.795" v="149" actId="20577"/>
        <pc:sldMkLst>
          <pc:docMk/>
          <pc:sldMk cId="3294102001" sldId="2772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2:20.414" v="168" actId="1076"/>
        <pc:sldMkLst>
          <pc:docMk/>
          <pc:sldMk cId="4215886079" sldId="2773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0:50.812" v="153" actId="20577"/>
        <pc:sldMkLst>
          <pc:docMk/>
          <pc:sldMk cId="2225166409" sldId="2774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1:07.063" v="157" actId="20577"/>
        <pc:sldMkLst>
          <pc:docMk/>
          <pc:sldMk cId="2115070203" sldId="2775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2:41.728" v="171" actId="14100"/>
        <pc:sldMkLst>
          <pc:docMk/>
          <pc:sldMk cId="1437552324" sldId="2776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3:07.605" v="174" actId="14100"/>
        <pc:sldMkLst>
          <pc:docMk/>
          <pc:sldMk cId="298652016" sldId="2777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31:24.924" v="162" actId="20577"/>
        <pc:sldMkLst>
          <pc:docMk/>
          <pc:sldMk cId="1213568985" sldId="2778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3:53.880" v="180"/>
        <pc:sldMkLst>
          <pc:docMk/>
          <pc:sldMk cId="3388668043" sldId="2779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07:37:18.038" v="194"/>
        <pc:sldMkLst>
          <pc:docMk/>
          <pc:sldMk cId="25019766" sldId="2780"/>
        </pc:sldMkLst>
      </pc:sldChg>
      <pc:sldChg chg="modSp add replId">
        <pc:chgData name="Jeremy Clifton" userId="S::wec@woodfordec.onmicrosoft.com::b7121016-a606-4e59-9b8c-d8cabdc242a8" providerId="AD" clId="Web-{4C1FB3C7-17FC-8EE2-F138-63F4867CD49E}" dt="2024-12-01T07:43:09.411" v="324" actId="20577"/>
        <pc:sldMkLst>
          <pc:docMk/>
          <pc:sldMk cId="1550451072" sldId="2781"/>
        </pc:sldMkLst>
      </pc:sldChg>
      <pc:sldChg chg="add del replId">
        <pc:chgData name="Jeremy Clifton" userId="S::wec@woodfordec.onmicrosoft.com::b7121016-a606-4e59-9b8c-d8cabdc242a8" providerId="AD" clId="Web-{4C1FB3C7-17FC-8EE2-F138-63F4867CD49E}" dt="2024-12-01T07:36:38.425" v="189"/>
        <pc:sldMkLst>
          <pc:docMk/>
          <pc:sldMk cId="2515275973" sldId="2781"/>
        </pc:sldMkLst>
      </pc:sldChg>
      <pc:sldChg chg="addSp delSp modSp add ord replId">
        <pc:chgData name="Jeremy Clifton" userId="S::wec@woodfordec.onmicrosoft.com::b7121016-a606-4e59-9b8c-d8cabdc242a8" providerId="AD" clId="Web-{4C1FB3C7-17FC-8EE2-F138-63F4867CD49E}" dt="2024-12-01T10:18:36.116" v="489" actId="14100"/>
        <pc:sldMkLst>
          <pc:docMk/>
          <pc:sldMk cId="600765546" sldId="2782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03:25.272" v="353" actId="1076"/>
        <pc:sldMkLst>
          <pc:docMk/>
          <pc:sldMk cId="3784377747" sldId="278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03:36.804" v="357" actId="14100"/>
        <pc:sldMkLst>
          <pc:docMk/>
          <pc:sldMk cId="3490681978" sldId="2784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7:11.613" v="482" actId="1076"/>
        <pc:sldMkLst>
          <pc:docMk/>
          <pc:sldMk cId="3977162786" sldId="2785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09:00.708" v="396" actId="1076"/>
        <pc:sldMkLst>
          <pc:docMk/>
          <pc:sldMk cId="2149164257" sldId="2786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08:50.520" v="391"/>
        <pc:sldMkLst>
          <pc:docMk/>
          <pc:sldMk cId="4067370846" sldId="2787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09:37.834" v="397"/>
        <pc:sldMkLst>
          <pc:docMk/>
          <pc:sldMk cId="3267560703" sldId="2788"/>
        </pc:sldMkLst>
      </pc:sldChg>
      <pc:sldChg chg="add ord replId">
        <pc:chgData name="Jeremy Clifton" userId="S::wec@woodfordec.onmicrosoft.com::b7121016-a606-4e59-9b8c-d8cabdc242a8" providerId="AD" clId="Web-{4C1FB3C7-17FC-8EE2-F138-63F4867CD49E}" dt="2024-12-01T10:09:53.475" v="400"/>
        <pc:sldMkLst>
          <pc:docMk/>
          <pc:sldMk cId="181180220" sldId="2789"/>
        </pc:sldMkLst>
      </pc:sldChg>
      <pc:sldChg chg="addSp delSp modSp add replId">
        <pc:chgData name="Jeremy Clifton" userId="S::wec@woodfordec.onmicrosoft.com::b7121016-a606-4e59-9b8c-d8cabdc242a8" providerId="AD" clId="Web-{4C1FB3C7-17FC-8EE2-F138-63F4867CD49E}" dt="2024-12-01T10:15:13.953" v="468" actId="1076"/>
        <pc:sldMkLst>
          <pc:docMk/>
          <pc:sldMk cId="1219762519" sldId="2790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12:11.761" v="410"/>
        <pc:sldMkLst>
          <pc:docMk/>
          <pc:sldMk cId="1567858986" sldId="2791"/>
        </pc:sldMkLst>
      </pc:sldChg>
      <pc:sldChg chg="add ord replId">
        <pc:chgData name="Jeremy Clifton" userId="S::wec@woodfordec.onmicrosoft.com::b7121016-a606-4e59-9b8c-d8cabdc242a8" providerId="AD" clId="Web-{4C1FB3C7-17FC-8EE2-F138-63F4867CD49E}" dt="2024-12-01T10:15:15.797" v="469"/>
        <pc:sldMkLst>
          <pc:docMk/>
          <pc:sldMk cId="908262262" sldId="2792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4:07.467" v="453" actId="14100"/>
        <pc:sldMkLst>
          <pc:docMk/>
          <pc:sldMk cId="1348731121" sldId="2793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5:52.142" v="474" actId="14100"/>
        <pc:sldMkLst>
          <pc:docMk/>
          <pc:sldMk cId="3013432648" sldId="2794"/>
        </pc:sldMkLst>
      </pc:sldChg>
      <pc:sldChg chg="add del replId">
        <pc:chgData name="Jeremy Clifton" userId="S::wec@woodfordec.onmicrosoft.com::b7121016-a606-4e59-9b8c-d8cabdc242a8" providerId="AD" clId="Web-{4C1FB3C7-17FC-8EE2-F138-63F4867CD49E}" dt="2024-12-01T10:14:39.046" v="454"/>
        <pc:sldMkLst>
          <pc:docMk/>
          <pc:sldMk cId="3098513274" sldId="2794"/>
        </pc:sldMkLst>
      </pc:sldChg>
      <pc:sldChg chg="addSp modSp add replId">
        <pc:chgData name="Jeremy Clifton" userId="S::wec@woodfordec.onmicrosoft.com::b7121016-a606-4e59-9b8c-d8cabdc242a8" providerId="AD" clId="Web-{4C1FB3C7-17FC-8EE2-F138-63F4867CD49E}" dt="2024-12-01T10:16:15.002" v="479" actId="1076"/>
        <pc:sldMkLst>
          <pc:docMk/>
          <pc:sldMk cId="1549897593" sldId="2795"/>
        </pc:sldMkLst>
      </pc:sldChg>
      <pc:sldChg chg="add replId">
        <pc:chgData name="Jeremy Clifton" userId="S::wec@woodfordec.onmicrosoft.com::b7121016-a606-4e59-9b8c-d8cabdc242a8" providerId="AD" clId="Web-{4C1FB3C7-17FC-8EE2-F138-63F4867CD49E}" dt="2024-12-01T10:16:08.346" v="475"/>
        <pc:sldMkLst>
          <pc:docMk/>
          <pc:sldMk cId="2560473869" sldId="2796"/>
        </pc:sldMkLst>
      </pc:sldChg>
    </pc:docChg>
  </pc:docChgLst>
  <pc:docChgLst>
    <pc:chgData name="Jeremy Clifton" userId="S::wec@woodfordec.onmicrosoft.com::b7121016-a606-4e59-9b8c-d8cabdc242a8" providerId="AD" clId="Web-{95402F74-DFC1-8AA8-8C58-D40A51EAE36E}"/>
    <pc:docChg chg="addSld delSld modSld sldOrd">
      <pc:chgData name="Jeremy Clifton" userId="S::wec@woodfordec.onmicrosoft.com::b7121016-a606-4e59-9b8c-d8cabdc242a8" providerId="AD" clId="Web-{95402F74-DFC1-8AA8-8C58-D40A51EAE36E}" dt="2025-01-31T00:09:36.825" v="1294" actId="20577"/>
      <pc:docMkLst>
        <pc:docMk/>
      </pc:docMkLst>
      <pc:sldChg chg="addSp modSp ord">
        <pc:chgData name="Jeremy Clifton" userId="S::wec@woodfordec.onmicrosoft.com::b7121016-a606-4e59-9b8c-d8cabdc242a8" providerId="AD" clId="Web-{95402F74-DFC1-8AA8-8C58-D40A51EAE36E}" dt="2025-01-31T00:08:40.541" v="1277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1.994" v="1265"/>
        <pc:sldMkLst>
          <pc:docMk/>
          <pc:sldMk cId="3013476221" sldId="2720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5.885" v="1270"/>
        <pc:sldMkLst>
          <pc:docMk/>
          <pc:sldMk cId="2541874859" sldId="275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4.227" v="48"/>
        <pc:sldMkLst>
          <pc:docMk/>
          <pc:sldMk cId="173265255" sldId="2753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4.649" v="49"/>
        <pc:sldMkLst>
          <pc:docMk/>
          <pc:sldMk cId="2117799377" sldId="2769"/>
        </pc:sldMkLst>
      </pc:sldChg>
      <pc:sldChg chg="ord">
        <pc:chgData name="Jeremy Clifton" userId="S::wec@woodfordec.onmicrosoft.com::b7121016-a606-4e59-9b8c-d8cabdc242a8" providerId="AD" clId="Web-{95402F74-DFC1-8AA8-8C58-D40A51EAE36E}" dt="2025-01-30T22:57:44.554" v="47"/>
        <pc:sldMkLst>
          <pc:docMk/>
          <pc:sldMk cId="1842895035" sldId="2832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14.228" v="1262"/>
        <pc:sldMkLst>
          <pc:docMk/>
          <pc:sldMk cId="3684120613" sldId="2833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16.541" v="1263"/>
        <pc:sldMkLst>
          <pc:docMk/>
          <pc:sldMk cId="1018845433" sldId="2853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7.166" v="1271"/>
        <pc:sldMkLst>
          <pc:docMk/>
          <pc:sldMk cId="1553610902" sldId="286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4.772" v="39"/>
        <pc:sldMkLst>
          <pc:docMk/>
          <pc:sldMk cId="3645293749" sldId="2862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6.788" v="40"/>
        <pc:sldMkLst>
          <pc:docMk/>
          <pc:sldMk cId="1512173017" sldId="2863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7.850" v="41"/>
        <pc:sldMkLst>
          <pc:docMk/>
          <pc:sldMk cId="694567841" sldId="2864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5.665" v="50"/>
        <pc:sldMkLst>
          <pc:docMk/>
          <pc:sldMk cId="645030574" sldId="2865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19.319" v="42"/>
        <pc:sldMkLst>
          <pc:docMk/>
          <pc:sldMk cId="3212305261" sldId="2866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0.647" v="43"/>
        <pc:sldMkLst>
          <pc:docMk/>
          <pc:sldMk cId="280713935" sldId="2867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1.085" v="44"/>
        <pc:sldMkLst>
          <pc:docMk/>
          <pc:sldMk cId="2562493919" sldId="2868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4.179" v="46"/>
        <pc:sldMkLst>
          <pc:docMk/>
          <pc:sldMk cId="1047315309" sldId="2870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7:22.866" v="45"/>
        <pc:sldMkLst>
          <pc:docMk/>
          <pc:sldMk cId="1601226291" sldId="287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08.587" v="51"/>
        <pc:sldMkLst>
          <pc:docMk/>
          <pc:sldMk cId="1671395166" sldId="2873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10.884" v="52"/>
        <pc:sldMkLst>
          <pc:docMk/>
          <pc:sldMk cId="45376825" sldId="2874"/>
        </pc:sldMkLst>
      </pc:sldChg>
      <pc:sldChg chg="del">
        <pc:chgData name="Jeremy Clifton" userId="S::wec@woodfordec.onmicrosoft.com::b7121016-a606-4e59-9b8c-d8cabdc242a8" providerId="AD" clId="Web-{95402F74-DFC1-8AA8-8C58-D40A51EAE36E}" dt="2025-01-30T23:00:00.258" v="69"/>
        <pc:sldMkLst>
          <pc:docMk/>
          <pc:sldMk cId="3329587322" sldId="2875"/>
        </pc:sldMkLst>
      </pc:sldChg>
      <pc:sldChg chg="addSp delSp modSp">
        <pc:chgData name="Jeremy Clifton" userId="S::wec@woodfordec.onmicrosoft.com::b7121016-a606-4e59-9b8c-d8cabdc242a8" providerId="AD" clId="Web-{95402F74-DFC1-8AA8-8C58-D40A51EAE36E}" dt="2025-01-30T23:06:25.560" v="213" actId="1076"/>
        <pc:sldMkLst>
          <pc:docMk/>
          <pc:sldMk cId="1176453699" sldId="2876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12.248" v="53"/>
        <pc:sldMkLst>
          <pc:docMk/>
          <pc:sldMk cId="3431406140" sldId="2877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8:13.717" v="54"/>
        <pc:sldMkLst>
          <pc:docMk/>
          <pc:sldMk cId="1196728666" sldId="2878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9:51.383" v="67"/>
        <pc:sldMkLst>
          <pc:docMk/>
          <pc:sldMk cId="3485515211" sldId="2879"/>
        </pc:sldMkLst>
      </pc:sldChg>
      <pc:sldChg chg="del">
        <pc:chgData name="Jeremy Clifton" userId="S::wec@woodfordec.onmicrosoft.com::b7121016-a606-4e59-9b8c-d8cabdc242a8" providerId="AD" clId="Web-{95402F74-DFC1-8AA8-8C58-D40A51EAE36E}" dt="2025-01-30T22:59:59.508" v="68"/>
        <pc:sldMkLst>
          <pc:docMk/>
          <pc:sldMk cId="1185832354" sldId="2880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2.822" v="1266"/>
        <pc:sldMkLst>
          <pc:docMk/>
          <pc:sldMk cId="774348173" sldId="2882"/>
        </pc:sldMkLst>
      </pc:sldChg>
      <pc:sldChg chg="addSp modSp ord">
        <pc:chgData name="Jeremy Clifton" userId="S::wec@woodfordec.onmicrosoft.com::b7121016-a606-4e59-9b8c-d8cabdc242a8" providerId="AD" clId="Web-{95402F74-DFC1-8AA8-8C58-D40A51EAE36E}" dt="2025-01-30T23:28:53.366" v="657" actId="20577"/>
        <pc:sldMkLst>
          <pc:docMk/>
          <pc:sldMk cId="1342777476" sldId="2883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4.806" v="1269"/>
        <pc:sldMkLst>
          <pc:docMk/>
          <pc:sldMk cId="1926042649" sldId="2884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19.947" v="1264"/>
        <pc:sldMkLst>
          <pc:docMk/>
          <pc:sldMk cId="4016954677" sldId="2885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8.916" v="1272"/>
        <pc:sldMkLst>
          <pc:docMk/>
          <pc:sldMk cId="1110561276" sldId="2886"/>
        </pc:sldMkLst>
      </pc:sldChg>
      <pc:sldChg chg="addSp delSp modSp ord">
        <pc:chgData name="Jeremy Clifton" userId="S::wec@woodfordec.onmicrosoft.com::b7121016-a606-4e59-9b8c-d8cabdc242a8" providerId="AD" clId="Web-{95402F74-DFC1-8AA8-8C58-D40A51EAE36E}" dt="2025-01-30T23:02:20.207" v="182" actId="20577"/>
        <pc:sldMkLst>
          <pc:docMk/>
          <pc:sldMk cId="1094284358" sldId="2887"/>
        </pc:sldMkLst>
        <pc:spChg chg="add mod">
          <ac:chgData name="Jeremy Clifton" userId="S::wec@woodfordec.onmicrosoft.com::b7121016-a606-4e59-9b8c-d8cabdc242a8" providerId="AD" clId="Web-{95402F74-DFC1-8AA8-8C58-D40A51EAE36E}" dt="2025-01-30T23:02:20.207" v="182" actId="20577"/>
          <ac:spMkLst>
            <pc:docMk/>
            <pc:sldMk cId="1094284358" sldId="2887"/>
            <ac:spMk id="4" creationId="{4C220494-D471-0718-4960-DADAB51581A3}"/>
          </ac:spMkLst>
        </pc:spChg>
      </pc:sldChg>
      <pc:sldChg chg="del">
        <pc:chgData name="Jeremy Clifton" userId="S::wec@woodfordec.onmicrosoft.com::b7121016-a606-4e59-9b8c-d8cabdc242a8" providerId="AD" clId="Web-{95402F74-DFC1-8AA8-8C58-D40A51EAE36E}" dt="2025-01-30T23:20:40.409" v="566"/>
        <pc:sldMkLst>
          <pc:docMk/>
          <pc:sldMk cId="3360960814" sldId="2888"/>
        </pc:sldMkLst>
      </pc:sldChg>
      <pc:sldChg chg="del ord">
        <pc:chgData name="Jeremy Clifton" userId="S::wec@woodfordec.onmicrosoft.com::b7121016-a606-4e59-9b8c-d8cabdc242a8" providerId="AD" clId="Web-{95402F74-DFC1-8AA8-8C58-D40A51EAE36E}" dt="2025-01-30T23:36:49.031" v="721"/>
        <pc:sldMkLst>
          <pc:docMk/>
          <pc:sldMk cId="2449698336" sldId="2889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4.775" v="1267"/>
        <pc:sldMkLst>
          <pc:docMk/>
          <pc:sldMk cId="1362722430" sldId="2890"/>
        </pc:sldMkLst>
      </pc:sldChg>
      <pc:sldChg chg="del">
        <pc:chgData name="Jeremy Clifton" userId="S::wec@woodfordec.onmicrosoft.com::b7121016-a606-4e59-9b8c-d8cabdc242a8" providerId="AD" clId="Web-{95402F74-DFC1-8AA8-8C58-D40A51EAE36E}" dt="2025-01-31T00:08:24.791" v="1268"/>
        <pc:sldMkLst>
          <pc:docMk/>
          <pc:sldMk cId="502825343" sldId="2891"/>
        </pc:sldMkLst>
      </pc:sldChg>
      <pc:sldChg chg="del">
        <pc:chgData name="Jeremy Clifton" userId="S::wec@woodfordec.onmicrosoft.com::b7121016-a606-4e59-9b8c-d8cabdc242a8" providerId="AD" clId="Web-{95402F74-DFC1-8AA8-8C58-D40A51EAE36E}" dt="2025-01-30T23:30:28.823" v="662"/>
        <pc:sldMkLst>
          <pc:docMk/>
          <pc:sldMk cId="148589342" sldId="2892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2:53:56.088" v="38" actId="1076"/>
        <pc:sldMkLst>
          <pc:docMk/>
          <pc:sldMk cId="20808971" sldId="2893"/>
        </pc:sldMkLst>
      </pc:sldChg>
      <pc:sldChg chg="add ord replId">
        <pc:chgData name="Jeremy Clifton" userId="S::wec@woodfordec.onmicrosoft.com::b7121016-a606-4e59-9b8c-d8cabdc242a8" providerId="AD" clId="Web-{95402F74-DFC1-8AA8-8C58-D40A51EAE36E}" dt="2025-01-30T22:52:35.085" v="30"/>
        <pc:sldMkLst>
          <pc:docMk/>
          <pc:sldMk cId="2932517301" sldId="2894"/>
        </pc:sldMkLst>
      </pc:sldChg>
      <pc:sldChg chg="addSp modSp add ord replId">
        <pc:chgData name="Jeremy Clifton" userId="S::wec@woodfordec.onmicrosoft.com::b7121016-a606-4e59-9b8c-d8cabdc242a8" providerId="AD" clId="Web-{95402F74-DFC1-8AA8-8C58-D40A51EAE36E}" dt="2025-01-30T22:58:43.484" v="59"/>
        <pc:sldMkLst>
          <pc:docMk/>
          <pc:sldMk cId="43857640" sldId="289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2:58:59.490" v="60"/>
        <pc:sldMkLst>
          <pc:docMk/>
          <pc:sldMk cId="3017140003" sldId="2896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9:25.856" v="1278" actId="14100"/>
        <pc:sldMkLst>
          <pc:docMk/>
          <pc:sldMk cId="62006150" sldId="2897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2:59:46.773" v="63"/>
        <pc:sldMkLst>
          <pc:docMk/>
          <pc:sldMk cId="899140715" sldId="2898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2:59:46.945" v="64"/>
        <pc:sldMkLst>
          <pc:docMk/>
          <pc:sldMk cId="3908118586" sldId="2899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2:59:46.992" v="65"/>
        <pc:sldMkLst>
          <pc:docMk/>
          <pc:sldMk cId="2230329902" sldId="2900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2:59:47.039" v="66"/>
        <pc:sldMkLst>
          <pc:docMk/>
          <pc:sldMk cId="1205408391" sldId="2901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05:19.995" v="183"/>
        <pc:sldMkLst>
          <pc:docMk/>
          <pc:sldMk cId="309869248" sldId="2902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0T23:14:34.988" v="403" actId="20577"/>
        <pc:sldMkLst>
          <pc:docMk/>
          <pc:sldMk cId="3293972235" sldId="2903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15:23.709" v="410" actId="14100"/>
        <pc:sldMkLst>
          <pc:docMk/>
          <pc:sldMk cId="2305203660" sldId="2904"/>
        </pc:sldMkLst>
      </pc:sldChg>
      <pc:sldChg chg="add del replId">
        <pc:chgData name="Jeremy Clifton" userId="S::wec@woodfordec.onmicrosoft.com::b7121016-a606-4e59-9b8c-d8cabdc242a8" providerId="AD" clId="Web-{95402F74-DFC1-8AA8-8C58-D40A51EAE36E}" dt="2025-01-30T23:14:45.754" v="404"/>
        <pc:sldMkLst>
          <pc:docMk/>
          <pc:sldMk cId="2864518661" sldId="2904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14:49.426" v="406"/>
        <pc:sldMkLst>
          <pc:docMk/>
          <pc:sldMk cId="1189302608" sldId="290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46:44.334" v="887" actId="1076"/>
        <pc:sldMkLst>
          <pc:docMk/>
          <pc:sldMk cId="1317646800" sldId="2906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41:36.545" v="840" actId="1076"/>
        <pc:sldMkLst>
          <pc:docMk/>
          <pc:sldMk cId="4200597762" sldId="2907"/>
        </pc:sldMkLst>
      </pc:sldChg>
      <pc:sldChg chg="addSp delSp modSp add ord replId">
        <pc:chgData name="Jeremy Clifton" userId="S::wec@woodfordec.onmicrosoft.com::b7121016-a606-4e59-9b8c-d8cabdc242a8" providerId="AD" clId="Web-{95402F74-DFC1-8AA8-8C58-D40A51EAE36E}" dt="2025-01-30T23:36:29.562" v="720" actId="1076"/>
        <pc:sldMkLst>
          <pc:docMk/>
          <pc:sldMk cId="3878776422" sldId="2908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0T23:37:44.080" v="736" actId="1076"/>
        <pc:sldMkLst>
          <pc:docMk/>
          <pc:sldMk cId="385526460" sldId="2909"/>
        </pc:sldMkLst>
      </pc:sldChg>
      <pc:sldChg chg="delSp modSp add ord replId">
        <pc:chgData name="Jeremy Clifton" userId="S::wec@woodfordec.onmicrosoft.com::b7121016-a606-4e59-9b8c-d8cabdc242a8" providerId="AD" clId="Web-{95402F74-DFC1-8AA8-8C58-D40A51EAE36E}" dt="2025-01-30T23:17:46.949" v="501" actId="20577"/>
        <pc:sldMkLst>
          <pc:docMk/>
          <pc:sldMk cId="3020458317" sldId="2910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8:11.372" v="511" actId="20577"/>
        <pc:sldMkLst>
          <pc:docMk/>
          <pc:sldMk cId="19097583" sldId="2911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9:55.751" v="562" actId="20577"/>
        <pc:sldMkLst>
          <pc:docMk/>
          <pc:sldMk cId="2741152786" sldId="2912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20:04.001" v="565" actId="20577"/>
        <pc:sldMkLst>
          <pc:docMk/>
          <pc:sldMk cId="2313721195" sldId="2913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9:36.375" v="553" actId="20577"/>
        <pc:sldMkLst>
          <pc:docMk/>
          <pc:sldMk cId="1919524566" sldId="2914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19:40.078" v="557" actId="20577"/>
        <pc:sldMkLst>
          <pc:docMk/>
          <pc:sldMk cId="2711929211" sldId="291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28:46.288" v="656" actId="1076"/>
        <pc:sldMkLst>
          <pc:docMk/>
          <pc:sldMk cId="2388618664" sldId="2916"/>
        </pc:sldMkLst>
      </pc:sldChg>
      <pc:sldChg chg="addSp modSp add ord replId">
        <pc:chgData name="Jeremy Clifton" userId="S::wec@woodfordec.onmicrosoft.com::b7121016-a606-4e59-9b8c-d8cabdc242a8" providerId="AD" clId="Web-{95402F74-DFC1-8AA8-8C58-D40A51EAE36E}" dt="2025-01-30T23:22:34.320" v="579" actId="1076"/>
        <pc:sldMkLst>
          <pc:docMk/>
          <pc:sldMk cId="2098378213" sldId="2917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0T23:23:44.776" v="586" actId="1076"/>
        <pc:sldMkLst>
          <pc:docMk/>
          <pc:sldMk cId="1543479770" sldId="2918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24:30.402" v="593" actId="14100"/>
        <pc:sldMkLst>
          <pc:docMk/>
          <pc:sldMk cId="1147062613" sldId="2919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26:59.674" v="598" actId="1076"/>
        <pc:sldMkLst>
          <pc:docMk/>
          <pc:sldMk cId="3034717420" sldId="2920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45:46.472" v="883" actId="1076"/>
        <pc:sldMkLst>
          <pc:docMk/>
          <pc:sldMk cId="2320790057" sldId="2921"/>
        </pc:sldMkLst>
      </pc:sldChg>
      <pc:sldChg chg="add del ord replId">
        <pc:chgData name="Jeremy Clifton" userId="S::wec@woodfordec.onmicrosoft.com::b7121016-a606-4e59-9b8c-d8cabdc242a8" providerId="AD" clId="Web-{95402F74-DFC1-8AA8-8C58-D40A51EAE36E}" dt="2025-01-30T23:27:26.691" v="604"/>
        <pc:sldMkLst>
          <pc:docMk/>
          <pc:sldMk cId="3313826296" sldId="2921"/>
        </pc:sldMkLst>
      </pc:sldChg>
      <pc:sldChg chg="addSp delSp modSp add ord replId">
        <pc:chgData name="Jeremy Clifton" userId="S::wec@woodfordec.onmicrosoft.com::b7121016-a606-4e59-9b8c-d8cabdc242a8" providerId="AD" clId="Web-{95402F74-DFC1-8AA8-8C58-D40A51EAE36E}" dt="2025-01-30T23:44:38.500" v="870" actId="1076"/>
        <pc:sldMkLst>
          <pc:docMk/>
          <pc:sldMk cId="3106117175" sldId="2922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44:14.634" v="864"/>
        <pc:sldMkLst>
          <pc:docMk/>
          <pc:sldMk cId="3418051837" sldId="2923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1T00:04:04.233" v="1248" actId="1076"/>
        <pc:sldMkLst>
          <pc:docMk/>
          <pc:sldMk cId="287396877" sldId="2924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0T23:55:00.096" v="1052" actId="1076"/>
        <pc:sldMkLst>
          <pc:docMk/>
          <pc:sldMk cId="1337317485" sldId="2925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9:36.825" v="1294" actId="20577"/>
        <pc:sldMkLst>
          <pc:docMk/>
          <pc:sldMk cId="3655490537" sldId="2926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0T23:45:16.064" v="878"/>
        <pc:sldMkLst>
          <pc:docMk/>
          <pc:sldMk cId="3211839739" sldId="2927"/>
        </pc:sldMkLst>
      </pc:sldChg>
      <pc:sldChg chg="modSp add ord replId">
        <pc:chgData name="Jeremy Clifton" userId="S::wec@woodfordec.onmicrosoft.com::b7121016-a606-4e59-9b8c-d8cabdc242a8" providerId="AD" clId="Web-{95402F74-DFC1-8AA8-8C58-D40A51EAE36E}" dt="2025-01-30T23:47:59.836" v="924" actId="20577"/>
        <pc:sldMkLst>
          <pc:docMk/>
          <pc:sldMk cId="3559848872" sldId="2928"/>
        </pc:sldMkLst>
      </pc:sldChg>
      <pc:sldChg chg="add del ord replId">
        <pc:chgData name="Jeremy Clifton" userId="S::wec@woodfordec.onmicrosoft.com::b7121016-a606-4e59-9b8c-d8cabdc242a8" providerId="AD" clId="Web-{95402F74-DFC1-8AA8-8C58-D40A51EAE36E}" dt="2025-01-30T23:51:04.828" v="990"/>
        <pc:sldMkLst>
          <pc:docMk/>
          <pc:sldMk cId="236405010" sldId="2929"/>
        </pc:sldMkLst>
      </pc:sldChg>
      <pc:sldChg chg="delSp modSp add ord replId">
        <pc:chgData name="Jeremy Clifton" userId="S::wec@woodfordec.onmicrosoft.com::b7121016-a606-4e59-9b8c-d8cabdc242a8" providerId="AD" clId="Web-{95402F74-DFC1-8AA8-8C58-D40A51EAE36E}" dt="2025-01-30T23:50:53.687" v="987" actId="1076"/>
        <pc:sldMkLst>
          <pc:docMk/>
          <pc:sldMk cId="3260293177" sldId="2930"/>
        </pc:sldMkLst>
      </pc:sldChg>
      <pc:sldChg chg="delSp modSp add replId">
        <pc:chgData name="Jeremy Clifton" userId="S::wec@woodfordec.onmicrosoft.com::b7121016-a606-4e59-9b8c-d8cabdc242a8" providerId="AD" clId="Web-{95402F74-DFC1-8AA8-8C58-D40A51EAE36E}" dt="2025-01-30T23:50:47.062" v="985" actId="1076"/>
        <pc:sldMkLst>
          <pc:docMk/>
          <pc:sldMk cId="3916692265" sldId="2931"/>
        </pc:sldMkLst>
      </pc:sldChg>
      <pc:sldChg chg="delSp modSp add ord replId">
        <pc:chgData name="Jeremy Clifton" userId="S::wec@woodfordec.onmicrosoft.com::b7121016-a606-4e59-9b8c-d8cabdc242a8" providerId="AD" clId="Web-{95402F74-DFC1-8AA8-8C58-D40A51EAE36E}" dt="2025-01-30T23:51:46.767" v="1012" actId="1076"/>
        <pc:sldMkLst>
          <pc:docMk/>
          <pc:sldMk cId="9931689" sldId="2932"/>
        </pc:sldMkLst>
      </pc:sldChg>
      <pc:sldChg chg="addSp delSp modSp add ord replId">
        <pc:chgData name="Jeremy Clifton" userId="S::wec@woodfordec.onmicrosoft.com::b7121016-a606-4e59-9b8c-d8cabdc242a8" providerId="AD" clId="Web-{95402F74-DFC1-8AA8-8C58-D40A51EAE36E}" dt="2025-01-30T23:57:45.463" v="1147" actId="20577"/>
        <pc:sldMkLst>
          <pc:docMk/>
          <pc:sldMk cId="3567399817" sldId="2933"/>
        </pc:sldMkLst>
      </pc:sldChg>
      <pc:sldChg chg="modSp add replId">
        <pc:chgData name="Jeremy Clifton" userId="S::wec@woodfordec.onmicrosoft.com::b7121016-a606-4e59-9b8c-d8cabdc242a8" providerId="AD" clId="Web-{95402F74-DFC1-8AA8-8C58-D40A51EAE36E}" dt="2025-01-30T23:57:38.525" v="1142" actId="20577"/>
        <pc:sldMkLst>
          <pc:docMk/>
          <pc:sldMk cId="1954064369" sldId="2934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1:23.066" v="1205" actId="1076"/>
        <pc:sldMkLst>
          <pc:docMk/>
          <pc:sldMk cId="2078575949" sldId="2935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1T00:01:15.332" v="1203"/>
        <pc:sldMkLst>
          <pc:docMk/>
          <pc:sldMk cId="879858203" sldId="2936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1:03.144" v="1199" actId="1076"/>
        <pc:sldMkLst>
          <pc:docMk/>
          <pc:sldMk cId="542450081" sldId="2937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0:37.954" v="1194" actId="1076"/>
        <pc:sldMkLst>
          <pc:docMk/>
          <pc:sldMk cId="2942802175" sldId="2938"/>
        </pc:sldMkLst>
      </pc:sldChg>
      <pc:sldChg chg="addSp modSp add replId">
        <pc:chgData name="Jeremy Clifton" userId="S::wec@woodfordec.onmicrosoft.com::b7121016-a606-4e59-9b8c-d8cabdc242a8" providerId="AD" clId="Web-{95402F74-DFC1-8AA8-8C58-D40A51EAE36E}" dt="2025-01-31T00:06:43.459" v="1254"/>
        <pc:sldMkLst>
          <pc:docMk/>
          <pc:sldMk cId="2743120283" sldId="2939"/>
        </pc:sldMkLst>
      </pc:sldChg>
      <pc:sldChg chg="addSp delSp modSp add replId">
        <pc:chgData name="Jeremy Clifton" userId="S::wec@woodfordec.onmicrosoft.com::b7121016-a606-4e59-9b8c-d8cabdc242a8" providerId="AD" clId="Web-{95402F74-DFC1-8AA8-8C58-D40A51EAE36E}" dt="2025-01-31T00:07:06.288" v="1259" actId="1076"/>
        <pc:sldMkLst>
          <pc:docMk/>
          <pc:sldMk cId="3434738982" sldId="2940"/>
        </pc:sldMkLst>
      </pc:sldChg>
      <pc:sldChg chg="add replId">
        <pc:chgData name="Jeremy Clifton" userId="S::wec@woodfordec.onmicrosoft.com::b7121016-a606-4e59-9b8c-d8cabdc242a8" providerId="AD" clId="Web-{95402F74-DFC1-8AA8-8C58-D40A51EAE36E}" dt="2025-01-31T00:05:51.097" v="1253"/>
        <pc:sldMkLst>
          <pc:docMk/>
          <pc:sldMk cId="3450470276" sldId="2941"/>
        </pc:sldMkLst>
      </pc:sldChg>
      <pc:sldChg chg="add ord replId">
        <pc:chgData name="Jeremy Clifton" userId="S::wec@woodfordec.onmicrosoft.com::b7121016-a606-4e59-9b8c-d8cabdc242a8" providerId="AD" clId="Web-{95402F74-DFC1-8AA8-8C58-D40A51EAE36E}" dt="2025-01-31T00:07:23.992" v="1261"/>
        <pc:sldMkLst>
          <pc:docMk/>
          <pc:sldMk cId="583563360" sldId="2942"/>
        </pc:sldMkLst>
      </pc:sldChg>
    </pc:docChg>
  </pc:docChgLst>
  <pc:docChgLst>
    <pc:chgData name="Jeremy Clifton" userId="S::wec@woodfordec.onmicrosoft.com::b7121016-a606-4e59-9b8c-d8cabdc242a8" providerId="AD" clId="Web-{4F0E0B74-1975-DFF2-9D00-FD6C46C93944}"/>
    <pc:docChg chg="addSld delSld modSld sldOrd">
      <pc:chgData name="Jeremy Clifton" userId="S::wec@woodfordec.onmicrosoft.com::b7121016-a606-4e59-9b8c-d8cabdc242a8" providerId="AD" clId="Web-{4F0E0B74-1975-DFF2-9D00-FD6C46C93944}" dt="2024-10-11T15:19:18.994" v="222"/>
      <pc:docMkLst>
        <pc:docMk/>
      </pc:docMkLst>
      <pc:sldChg chg="del">
        <pc:chgData name="Jeremy Clifton" userId="S::wec@woodfordec.onmicrosoft.com::b7121016-a606-4e59-9b8c-d8cabdc242a8" providerId="AD" clId="Web-{4F0E0B74-1975-DFF2-9D00-FD6C46C93944}" dt="2024-10-11T14:27:04.886" v="6"/>
        <pc:sldMkLst>
          <pc:docMk/>
          <pc:sldMk cId="2116945597" sldId="255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0.779" v="21"/>
        <pc:sldMkLst>
          <pc:docMk/>
          <pc:sldMk cId="4114584319" sldId="2570"/>
        </pc:sldMkLst>
      </pc:sldChg>
      <pc:sldChg chg="modSp">
        <pc:chgData name="Jeremy Clifton" userId="S::wec@woodfordec.onmicrosoft.com::b7121016-a606-4e59-9b8c-d8cabdc242a8" providerId="AD" clId="Web-{4F0E0B74-1975-DFF2-9D00-FD6C46C93944}" dt="2024-10-11T14:32:24.152" v="57" actId="20577"/>
        <pc:sldMkLst>
          <pc:docMk/>
          <pc:sldMk cId="251116125" sldId="257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3.777" v="8"/>
        <pc:sldMkLst>
          <pc:docMk/>
          <pc:sldMk cId="3402952972" sldId="25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4.192" v="214"/>
        <pc:sldMkLst>
          <pc:docMk/>
          <pc:sldMk cId="1829227996" sldId="259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0.074" v="7"/>
        <pc:sldMkLst>
          <pc:docMk/>
          <pc:sldMk cId="3512410512" sldId="259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57.073" v="4"/>
        <pc:sldMkLst>
          <pc:docMk/>
          <pc:sldMk cId="91270432" sldId="261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6.263" v="19"/>
        <pc:sldMkLst>
          <pc:docMk/>
          <pc:sldMk cId="1689900322" sldId="262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4.028" v="17"/>
        <pc:sldMkLst>
          <pc:docMk/>
          <pc:sldMk cId="750241159" sldId="2645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8.201" v="25"/>
        <pc:sldMkLst>
          <pc:docMk/>
          <pc:sldMk cId="3477369750" sldId="265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9.651" v="3"/>
        <pc:sldMkLst>
          <pc:docMk/>
          <pc:sldMk cId="1320101179" sldId="265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2.979" v="1"/>
        <pc:sldMkLst>
          <pc:docMk/>
          <pc:sldMk cId="3401476337" sldId="265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25.353" v="0"/>
        <pc:sldMkLst>
          <pc:docMk/>
          <pc:sldMk cId="3197659578" sldId="2653"/>
        </pc:sldMkLst>
      </pc:sldChg>
      <pc:sldChg chg="del ord">
        <pc:chgData name="Jeremy Clifton" userId="S::wec@woodfordec.onmicrosoft.com::b7121016-a606-4e59-9b8c-d8cabdc242a8" providerId="AD" clId="Web-{4F0E0B74-1975-DFF2-9D00-FD6C46C93944}" dt="2024-10-11T15:04:37.810" v="216"/>
        <pc:sldMkLst>
          <pc:docMk/>
          <pc:sldMk cId="2092229917" sldId="265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6:48.042" v="2"/>
        <pc:sldMkLst>
          <pc:docMk/>
          <pc:sldMk cId="3747214090" sldId="265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9:28.315" v="50"/>
        <pc:sldMkLst>
          <pc:docMk/>
          <pc:sldMk cId="2620390865" sldId="2658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01.527" v="5"/>
        <pc:sldMkLst>
          <pc:docMk/>
          <pc:sldMk cId="1477236744" sldId="2659"/>
        </pc:sldMkLst>
      </pc:sldChg>
      <pc:sldChg chg="addSp delSp modSp">
        <pc:chgData name="Jeremy Clifton" userId="S::wec@woodfordec.onmicrosoft.com::b7121016-a606-4e59-9b8c-d8cabdc242a8" providerId="AD" clId="Web-{4F0E0B74-1975-DFF2-9D00-FD6C46C93944}" dt="2024-10-11T14:48:07.714" v="103" actId="1076"/>
        <pc:sldMkLst>
          <pc:docMk/>
          <pc:sldMk cId="1152487480" sldId="266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2.168" v="13"/>
        <pc:sldMkLst>
          <pc:docMk/>
          <pc:sldMk cId="3398173288" sldId="266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6.825" v="14"/>
        <pc:sldMkLst>
          <pc:docMk/>
          <pc:sldMk cId="3482918902" sldId="2662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19:18.994" v="222"/>
        <pc:sldMkLst>
          <pc:docMk/>
          <pc:sldMk cId="710670588" sldId="2663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5.013" v="18"/>
        <pc:sldMkLst>
          <pc:docMk/>
          <pc:sldMk cId="4133161511" sldId="2664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2.301" v="212"/>
        <pc:sldMkLst>
          <pc:docMk/>
          <pc:sldMk cId="3722203113" sldId="2665"/>
        </pc:sldMkLst>
      </pc:sldChg>
      <pc:sldChg chg="del">
        <pc:chgData name="Jeremy Clifton" userId="S::wec@woodfordec.onmicrosoft.com::b7121016-a606-4e59-9b8c-d8cabdc242a8" providerId="AD" clId="Web-{4F0E0B74-1975-DFF2-9D00-FD6C46C93944}" dt="2024-10-11T15:01:33.488" v="213"/>
        <pc:sldMkLst>
          <pc:docMk/>
          <pc:sldMk cId="936789687" sldId="2666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5.074" v="9"/>
        <pc:sldMkLst>
          <pc:docMk/>
          <pc:sldMk cId="2383975742" sldId="2667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6.293" v="10"/>
        <pc:sldMkLst>
          <pc:docMk/>
          <pc:sldMk cId="1557539723" sldId="2668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18.559" v="11"/>
        <pc:sldMkLst>
          <pc:docMk/>
          <pc:sldMk cId="2751214888" sldId="267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20.137" v="12"/>
        <pc:sldMkLst>
          <pc:docMk/>
          <pc:sldMk cId="971277311" sldId="2671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0.169" v="16"/>
        <pc:sldMkLst>
          <pc:docMk/>
          <pc:sldMk cId="3923073191" sldId="2673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0.153" v="15"/>
        <pc:sldMkLst>
          <pc:docMk/>
          <pc:sldMk cId="3710076937" sldId="2674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2:47.356" v="66" actId="20577"/>
        <pc:sldMkLst>
          <pc:docMk/>
          <pc:sldMk cId="1575531842" sldId="2677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39.591" v="20"/>
        <pc:sldMkLst>
          <pc:docMk/>
          <pc:sldMk cId="3718098541" sldId="2677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6:49.337" v="74" actId="20577"/>
        <pc:sldMkLst>
          <pc:docMk/>
          <pc:sldMk cId="2557817046" sldId="2678"/>
        </pc:sldMkLst>
      </pc:sldChg>
      <pc:sldChg chg="modSp add replId">
        <pc:chgData name="Jeremy Clifton" userId="S::wec@woodfordec.onmicrosoft.com::b7121016-a606-4e59-9b8c-d8cabdc242a8" providerId="AD" clId="Web-{4F0E0B74-1975-DFF2-9D00-FD6C46C93944}" dt="2024-10-11T14:37:03.650" v="81" actId="20577"/>
        <pc:sldMkLst>
          <pc:docMk/>
          <pc:sldMk cId="1325262966" sldId="2679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2.529" v="22"/>
        <pc:sldMkLst>
          <pc:docMk/>
          <pc:sldMk cId="1711481332" sldId="2679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19:17.869" v="221"/>
        <pc:sldMkLst>
          <pc:docMk/>
          <pc:sldMk cId="1969572381" sldId="26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5.123" v="23"/>
        <pc:sldMkLst>
          <pc:docMk/>
          <pc:sldMk cId="4184731778" sldId="2680"/>
        </pc:sldMkLst>
      </pc:sldChg>
      <pc:sldChg chg="del">
        <pc:chgData name="Jeremy Clifton" userId="S::wec@woodfordec.onmicrosoft.com::b7121016-a606-4e59-9b8c-d8cabdc242a8" providerId="AD" clId="Web-{4F0E0B74-1975-DFF2-9D00-FD6C46C93944}" dt="2024-10-11T14:27:46.529" v="24"/>
        <pc:sldMkLst>
          <pc:docMk/>
          <pc:sldMk cId="2931928421" sldId="2681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40.697" v="219"/>
        <pc:sldMkLst>
          <pc:docMk/>
          <pc:sldMk cId="3266019816" sldId="2681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39.369" v="218"/>
        <pc:sldMkLst>
          <pc:docMk/>
          <pc:sldMk cId="1063077978" sldId="2682"/>
        </pc:sldMkLst>
      </pc:sldChg>
      <pc:sldChg chg="add del replId">
        <pc:chgData name="Jeremy Clifton" userId="S::wec@woodfordec.onmicrosoft.com::b7121016-a606-4e59-9b8c-d8cabdc242a8" providerId="AD" clId="Web-{4F0E0B74-1975-DFF2-9D00-FD6C46C93944}" dt="2024-10-11T15:08:38.947" v="217"/>
        <pc:sldMkLst>
          <pc:docMk/>
          <pc:sldMk cId="2695097949" sldId="2683"/>
        </pc:sldMkLst>
      </pc:sldChg>
      <pc:sldChg chg="addSp delSp modSp add del replId">
        <pc:chgData name="Jeremy Clifton" userId="S::wec@woodfordec.onmicrosoft.com::b7121016-a606-4e59-9b8c-d8cabdc242a8" providerId="AD" clId="Web-{4F0E0B74-1975-DFF2-9D00-FD6C46C93944}" dt="2024-10-11T15:19:17.150" v="220"/>
        <pc:sldMkLst>
          <pc:docMk/>
          <pc:sldMk cId="1293507056" sldId="2684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5:00:12.891" v="211" actId="20577"/>
        <pc:sldMkLst>
          <pc:docMk/>
          <pc:sldMk cId="3984299614" sldId="2685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4:51:26.318" v="138" actId="1076"/>
        <pc:sldMkLst>
          <pc:docMk/>
          <pc:sldMk cId="544178040" sldId="2686"/>
        </pc:sldMkLst>
      </pc:sldChg>
      <pc:sldChg chg="addSp modSp add replId">
        <pc:chgData name="Jeremy Clifton" userId="S::wec@woodfordec.onmicrosoft.com::b7121016-a606-4e59-9b8c-d8cabdc242a8" providerId="AD" clId="Web-{4F0E0B74-1975-DFF2-9D00-FD6C46C93944}" dt="2024-10-11T14:45:56.036" v="98" actId="1076"/>
        <pc:sldMkLst>
          <pc:docMk/>
          <pc:sldMk cId="1394733300" sldId="2687"/>
        </pc:sldMkLst>
      </pc:sldChg>
      <pc:sldChg chg="add ord replId">
        <pc:chgData name="Jeremy Clifton" userId="S::wec@woodfordec.onmicrosoft.com::b7121016-a606-4e59-9b8c-d8cabdc242a8" providerId="AD" clId="Web-{4F0E0B74-1975-DFF2-9D00-FD6C46C93944}" dt="2024-10-11T14:51:30.162" v="139"/>
        <pc:sldMkLst>
          <pc:docMk/>
          <pc:sldMk cId="4259997926" sldId="2688"/>
        </pc:sldMkLst>
      </pc:sldChg>
      <pc:sldChg chg="addSp delSp modSp add ord replId">
        <pc:chgData name="Jeremy Clifton" userId="S::wec@woodfordec.onmicrosoft.com::b7121016-a606-4e59-9b8c-d8cabdc242a8" providerId="AD" clId="Web-{4F0E0B74-1975-DFF2-9D00-FD6C46C93944}" dt="2024-10-11T14:57:30.476" v="173" actId="1076"/>
        <pc:sldMkLst>
          <pc:docMk/>
          <pc:sldMk cId="297676794" sldId="2689"/>
        </pc:sldMkLst>
      </pc:sldChg>
      <pc:sldChg chg="addSp delSp modSp add ord replId">
        <pc:chgData name="Jeremy Clifton" userId="S::wec@woodfordec.onmicrosoft.com::b7121016-a606-4e59-9b8c-d8cabdc242a8" providerId="AD" clId="Web-{4F0E0B74-1975-DFF2-9D00-FD6C46C93944}" dt="2024-10-11T15:00:00.437" v="209" actId="1076"/>
        <pc:sldMkLst>
          <pc:docMk/>
          <pc:sldMk cId="1824744641" sldId="2690"/>
        </pc:sldMkLst>
      </pc:sldChg>
    </pc:docChg>
  </pc:docChgLst>
  <pc:docChgLst>
    <pc:chgData name="Jeremy Clifton" userId="S::wec@woodfordec.onmicrosoft.com::b7121016-a606-4e59-9b8c-d8cabdc242a8" providerId="AD" clId="Web-{749FABD4-BC50-21D5-072D-F0AB98C50D7E}"/>
    <pc:docChg chg="addSld delSld modSld sldOrd">
      <pc:chgData name="Jeremy Clifton" userId="S::wec@woodfordec.onmicrosoft.com::b7121016-a606-4e59-9b8c-d8cabdc242a8" providerId="AD" clId="Web-{749FABD4-BC50-21D5-072D-F0AB98C50D7E}" dt="2024-11-21T20:27:10.373" v="228"/>
      <pc:docMkLst>
        <pc:docMk/>
      </pc:docMkLst>
      <pc:sldChg chg="del">
        <pc:chgData name="Jeremy Clifton" userId="S::wec@woodfordec.onmicrosoft.com::b7121016-a606-4e59-9b8c-d8cabdc242a8" providerId="AD" clId="Web-{749FABD4-BC50-21D5-072D-F0AB98C50D7E}" dt="2024-11-21T15:40:59.570" v="9"/>
        <pc:sldMkLst>
          <pc:docMk/>
          <pc:sldMk cId="1772854528" sldId="2694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6.054" v="2"/>
        <pc:sldMkLst>
          <pc:docMk/>
          <pc:sldMk cId="3683738647" sldId="2702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6.960" v="3"/>
        <pc:sldMkLst>
          <pc:docMk/>
          <pc:sldMk cId="2963239696" sldId="2703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6.039" v="11"/>
        <pc:sldMkLst>
          <pc:docMk/>
          <pc:sldMk cId="3435773771" sldId="2704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10.117" v="13"/>
        <pc:sldMkLst>
          <pc:docMk/>
          <pc:sldMk cId="1805459024" sldId="2705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3.132" v="8"/>
        <pc:sldMkLst>
          <pc:docMk/>
          <pc:sldMk cId="3631717929" sldId="2707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4.023" v="10"/>
        <pc:sldMkLst>
          <pc:docMk/>
          <pc:sldMk cId="1303468534" sldId="2708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1:07.461" v="12"/>
        <pc:sldMkLst>
          <pc:docMk/>
          <pc:sldMk cId="912741240" sldId="2709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2.398" v="1"/>
        <pc:sldMkLst>
          <pc:docMk/>
          <pc:sldMk cId="3386534235" sldId="2710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0.898" v="6"/>
        <pc:sldMkLst>
          <pc:docMk/>
          <pc:sldMk cId="244358118" sldId="2711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49.945" v="4"/>
        <pc:sldMkLst>
          <pc:docMk/>
          <pc:sldMk cId="2343228179" sldId="2712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1.538" v="7"/>
        <pc:sldMkLst>
          <pc:docMk/>
          <pc:sldMk cId="2830226965" sldId="2713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39.663" v="0"/>
        <pc:sldMkLst>
          <pc:docMk/>
          <pc:sldMk cId="734870577" sldId="2715"/>
        </pc:sldMkLst>
      </pc:sldChg>
      <pc:sldChg chg="del">
        <pc:chgData name="Jeremy Clifton" userId="S::wec@woodfordec.onmicrosoft.com::b7121016-a606-4e59-9b8c-d8cabdc242a8" providerId="AD" clId="Web-{749FABD4-BC50-21D5-072D-F0AB98C50D7E}" dt="2024-11-21T15:40:50.882" v="5"/>
        <pc:sldMkLst>
          <pc:docMk/>
          <pc:sldMk cId="3621321072" sldId="2716"/>
        </pc:sldMkLst>
      </pc:sldChg>
      <pc:sldChg chg="addSp delSp modSp">
        <pc:chgData name="Jeremy Clifton" userId="S::wec@woodfordec.onmicrosoft.com::b7121016-a606-4e59-9b8c-d8cabdc242a8" providerId="AD" clId="Web-{749FABD4-BC50-21D5-072D-F0AB98C50D7E}" dt="2024-11-21T20:07:24.615" v="22" actId="14100"/>
        <pc:sldMkLst>
          <pc:docMk/>
          <pc:sldMk cId="591237326" sldId="2717"/>
        </pc:sldMkLst>
      </pc:sldChg>
      <pc:sldChg chg="addSp modSp">
        <pc:chgData name="Jeremy Clifton" userId="S::wec@woodfordec.onmicrosoft.com::b7121016-a606-4e59-9b8c-d8cabdc242a8" providerId="AD" clId="Web-{749FABD4-BC50-21D5-072D-F0AB98C50D7E}" dt="2024-11-21T20:12:39.007" v="149" actId="14100"/>
        <pc:sldMkLst>
          <pc:docMk/>
          <pc:sldMk cId="3013476221" sldId="2720"/>
        </pc:sldMkLst>
      </pc:sldChg>
      <pc:sldChg chg="add ord replId">
        <pc:chgData name="Jeremy Clifton" userId="S::wec@woodfordec.onmicrosoft.com::b7121016-a606-4e59-9b8c-d8cabdc242a8" providerId="AD" clId="Web-{749FABD4-BC50-21D5-072D-F0AB98C50D7E}" dt="2024-11-21T20:17:11.362" v="168"/>
        <pc:sldMkLst>
          <pc:docMk/>
          <pc:sldMk cId="2480693164" sldId="2742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8:02.645" v="200" actId="1076"/>
        <pc:sldMkLst>
          <pc:docMk/>
          <pc:sldMk cId="1584771903" sldId="2743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3:24.634" v="156" actId="1076"/>
        <pc:sldMkLst>
          <pc:docMk/>
          <pc:sldMk cId="3137219647" sldId="2744"/>
        </pc:sldMkLst>
      </pc:sldChg>
      <pc:sldChg chg="add ord replId">
        <pc:chgData name="Jeremy Clifton" userId="S::wec@woodfordec.onmicrosoft.com::b7121016-a606-4e59-9b8c-d8cabdc242a8" providerId="AD" clId="Web-{749FABD4-BC50-21D5-072D-F0AB98C50D7E}" dt="2024-11-21T20:14:01.042" v="158"/>
        <pc:sldMkLst>
          <pc:docMk/>
          <pc:sldMk cId="1191832593" sldId="2745"/>
        </pc:sldMkLst>
      </pc:sldChg>
      <pc:sldChg chg="addSp modSp add replId">
        <pc:chgData name="Jeremy Clifton" userId="S::wec@woodfordec.onmicrosoft.com::b7121016-a606-4e59-9b8c-d8cabdc242a8" providerId="AD" clId="Web-{749FABD4-BC50-21D5-072D-F0AB98C50D7E}" dt="2024-11-21T20:19:53.322" v="205" actId="1076"/>
        <pc:sldMkLst>
          <pc:docMk/>
          <pc:sldMk cId="3520817448" sldId="2746"/>
        </pc:sldMkLst>
      </pc:sldChg>
      <pc:sldChg chg="addSp modSp add replId">
        <pc:chgData name="Jeremy Clifton" userId="S::wec@woodfordec.onmicrosoft.com::b7121016-a606-4e59-9b8c-d8cabdc242a8" providerId="AD" clId="Web-{749FABD4-BC50-21D5-072D-F0AB98C50D7E}" dt="2024-11-21T20:26:24.730" v="227" actId="14100"/>
        <pc:sldMkLst>
          <pc:docMk/>
          <pc:sldMk cId="2709369066" sldId="2747"/>
        </pc:sldMkLst>
      </pc:sldChg>
      <pc:sldChg chg="addSp modSp add ord replId">
        <pc:chgData name="Jeremy Clifton" userId="S::wec@woodfordec.onmicrosoft.com::b7121016-a606-4e59-9b8c-d8cabdc242a8" providerId="AD" clId="Web-{749FABD4-BC50-21D5-072D-F0AB98C50D7E}" dt="2024-11-21T20:14:42.575" v="163" actId="1076"/>
        <pc:sldMkLst>
          <pc:docMk/>
          <pc:sldMk cId="2815559082" sldId="2748"/>
        </pc:sldMkLst>
      </pc:sldChg>
      <pc:sldChg chg="add del replId">
        <pc:chgData name="Jeremy Clifton" userId="S::wec@woodfordec.onmicrosoft.com::b7121016-a606-4e59-9b8c-d8cabdc242a8" providerId="AD" clId="Web-{749FABD4-BC50-21D5-072D-F0AB98C50D7E}" dt="2024-11-21T20:27:10.373" v="228"/>
        <pc:sldMkLst>
          <pc:docMk/>
          <pc:sldMk cId="357238229" sldId="2749"/>
        </pc:sldMkLst>
      </pc:sldChg>
      <pc:sldChg chg="addSp delSp modSp add ord replId">
        <pc:chgData name="Jeremy Clifton" userId="S::wec@woodfordec.onmicrosoft.com::b7121016-a606-4e59-9b8c-d8cabdc242a8" providerId="AD" clId="Web-{749FABD4-BC50-21D5-072D-F0AB98C50D7E}" dt="2024-11-21T20:24:48.506" v="220" actId="14100"/>
        <pc:sldMkLst>
          <pc:docMk/>
          <pc:sldMk cId="2657600038" sldId="2750"/>
        </pc:sldMkLst>
      </pc:sldChg>
      <pc:sldChg chg="add replId">
        <pc:chgData name="Jeremy Clifton" userId="S::wec@woodfordec.onmicrosoft.com::b7121016-a606-4e59-9b8c-d8cabdc242a8" providerId="AD" clId="Web-{749FABD4-BC50-21D5-072D-F0AB98C50D7E}" dt="2024-11-21T20:17:08.034" v="167"/>
        <pc:sldMkLst>
          <pc:docMk/>
          <pc:sldMk cId="2541874859" sldId="2751"/>
        </pc:sldMkLst>
      </pc:sldChg>
    </pc:docChg>
  </pc:docChgLst>
  <pc:docChgLst>
    <pc:chgData name="Jeremy Clifton" userId="S::wec@woodfordec.onmicrosoft.com::b7121016-a606-4e59-9b8c-d8cabdc242a8" providerId="AD" clId="Web-{FAB128EF-B039-E8E5-5610-77117DE0CE35}"/>
    <pc:docChg chg="addSld modSld sldOrd">
      <pc:chgData name="Jeremy Clifton" userId="S::wec@woodfordec.onmicrosoft.com::b7121016-a606-4e59-9b8c-d8cabdc242a8" providerId="AD" clId="Web-{FAB128EF-B039-E8E5-5610-77117DE0CE35}" dt="2024-10-13T08:55:24.262" v="430"/>
      <pc:docMkLst>
        <pc:docMk/>
      </pc:docMkLst>
      <pc:sldChg chg="ord">
        <pc:chgData name="Jeremy Clifton" userId="S::wec@woodfordec.onmicrosoft.com::b7121016-a606-4e59-9b8c-d8cabdc242a8" providerId="AD" clId="Web-{FAB128EF-B039-E8E5-5610-77117DE0CE35}" dt="2024-10-13T06:27:43.687" v="0"/>
        <pc:sldMkLst>
          <pc:docMk/>
          <pc:sldMk cId="3947652834" sldId="2700"/>
        </pc:sldMkLst>
      </pc:sldChg>
      <pc:sldChg chg="addSp modSp">
        <pc:chgData name="Jeremy Clifton" userId="S::wec@woodfordec.onmicrosoft.com::b7121016-a606-4e59-9b8c-d8cabdc242a8" providerId="AD" clId="Web-{FAB128EF-B039-E8E5-5610-77117DE0CE35}" dt="2024-10-13T07:14:05.163" v="339" actId="20577"/>
        <pc:sldMkLst>
          <pc:docMk/>
          <pc:sldMk cId="3683738647" sldId="2702"/>
        </pc:sldMkLst>
      </pc:sldChg>
      <pc:sldChg chg="addSp modSp">
        <pc:chgData name="Jeremy Clifton" userId="S::wec@woodfordec.onmicrosoft.com::b7121016-a606-4e59-9b8c-d8cabdc242a8" providerId="AD" clId="Web-{FAB128EF-B039-E8E5-5610-77117DE0CE35}" dt="2024-10-13T08:28:24.250" v="395" actId="20577"/>
        <pc:sldMkLst>
          <pc:docMk/>
          <pc:sldMk cId="2963239696" sldId="2703"/>
        </pc:sldMkLst>
      </pc:sldChg>
      <pc:sldChg chg="addSp delSp modSp">
        <pc:chgData name="Jeremy Clifton" userId="S::wec@woodfordec.onmicrosoft.com::b7121016-a606-4e59-9b8c-d8cabdc242a8" providerId="AD" clId="Web-{FAB128EF-B039-E8E5-5610-77117DE0CE35}" dt="2024-10-13T08:22:42.888" v="388" actId="14100"/>
        <pc:sldMkLst>
          <pc:docMk/>
          <pc:sldMk cId="3435773771" sldId="2704"/>
        </pc:sldMkLst>
      </pc:sldChg>
      <pc:sldChg chg="addSp delSp modSp">
        <pc:chgData name="Jeremy Clifton" userId="S::wec@woodfordec.onmicrosoft.com::b7121016-a606-4e59-9b8c-d8cabdc242a8" providerId="AD" clId="Web-{FAB128EF-B039-E8E5-5610-77117DE0CE35}" dt="2024-10-13T08:22:19.138" v="382" actId="1076"/>
        <pc:sldMkLst>
          <pc:docMk/>
          <pc:sldMk cId="1805459024" sldId="2705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7:09:38.473" v="304" actId="1076"/>
        <pc:sldMkLst>
          <pc:docMk/>
          <pc:sldMk cId="3386534235" sldId="2710"/>
        </pc:sldMkLst>
      </pc:sldChg>
      <pc:sldChg chg="addSp modSp add replId">
        <pc:chgData name="Jeremy Clifton" userId="S::wec@woodfordec.onmicrosoft.com::b7121016-a606-4e59-9b8c-d8cabdc242a8" providerId="AD" clId="Web-{FAB128EF-B039-E8E5-5610-77117DE0CE35}" dt="2024-10-13T08:46:23.467" v="421" actId="14100"/>
        <pc:sldMkLst>
          <pc:docMk/>
          <pc:sldMk cId="244358118" sldId="2711"/>
        </pc:sldMkLst>
      </pc:sldChg>
      <pc:sldChg chg="modSp add replId">
        <pc:chgData name="Jeremy Clifton" userId="S::wec@woodfordec.onmicrosoft.com::b7121016-a606-4e59-9b8c-d8cabdc242a8" providerId="AD" clId="Web-{FAB128EF-B039-E8E5-5610-77117DE0CE35}" dt="2024-10-13T07:03:30.955" v="291" actId="1076"/>
        <pc:sldMkLst>
          <pc:docMk/>
          <pc:sldMk cId="2343228179" sldId="2712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8:53:51.370" v="429" actId="1076"/>
        <pc:sldMkLst>
          <pc:docMk/>
          <pc:sldMk cId="2830226965" sldId="2713"/>
        </pc:sldMkLst>
      </pc:sldChg>
      <pc:sldChg chg="add replId">
        <pc:chgData name="Jeremy Clifton" userId="S::wec@woodfordec.onmicrosoft.com::b7121016-a606-4e59-9b8c-d8cabdc242a8" providerId="AD" clId="Web-{FAB128EF-B039-E8E5-5610-77117DE0CE35}" dt="2024-10-13T07:08:38.752" v="299"/>
        <pc:sldMkLst>
          <pc:docMk/>
          <pc:sldMk cId="575597073" sldId="2714"/>
        </pc:sldMkLst>
      </pc:sldChg>
      <pc:sldChg chg="modSp add ord replId">
        <pc:chgData name="Jeremy Clifton" userId="S::wec@woodfordec.onmicrosoft.com::b7121016-a606-4e59-9b8c-d8cabdc242a8" providerId="AD" clId="Web-{FAB128EF-B039-E8E5-5610-77117DE0CE35}" dt="2024-10-13T07:14:00.101" v="337" actId="20577"/>
        <pc:sldMkLst>
          <pc:docMk/>
          <pc:sldMk cId="734870577" sldId="2715"/>
        </pc:sldMkLst>
      </pc:sldChg>
      <pc:sldChg chg="modSp add ord replId">
        <pc:chgData name="Jeremy Clifton" userId="S::wec@woodfordec.onmicrosoft.com::b7121016-a606-4e59-9b8c-d8cabdc242a8" providerId="AD" clId="Web-{FAB128EF-B039-E8E5-5610-77117DE0CE35}" dt="2024-10-13T08:42:11.415" v="418" actId="20577"/>
        <pc:sldMkLst>
          <pc:docMk/>
          <pc:sldMk cId="3621321072" sldId="2716"/>
        </pc:sldMkLst>
      </pc:sldChg>
      <pc:sldChg chg="delSp add ord replId">
        <pc:chgData name="Jeremy Clifton" userId="S::wec@woodfordec.onmicrosoft.com::b7121016-a606-4e59-9b8c-d8cabdc242a8" providerId="AD" clId="Web-{FAB128EF-B039-E8E5-5610-77117DE0CE35}" dt="2024-10-13T08:24:40.880" v="393"/>
        <pc:sldMkLst>
          <pc:docMk/>
          <pc:sldMk cId="591237326" sldId="2717"/>
        </pc:sldMkLst>
      </pc:sldChg>
      <pc:sldChg chg="addSp delSp modSp add replId">
        <pc:chgData name="Jeremy Clifton" userId="S::wec@woodfordec.onmicrosoft.com::b7121016-a606-4e59-9b8c-d8cabdc242a8" providerId="AD" clId="Web-{FAB128EF-B039-E8E5-5610-77117DE0CE35}" dt="2024-10-13T08:37:55.441" v="402" actId="1076"/>
        <pc:sldMkLst>
          <pc:docMk/>
          <pc:sldMk cId="2777741802" sldId="2718"/>
        </pc:sldMkLst>
      </pc:sldChg>
      <pc:sldChg chg="add ord replId">
        <pc:chgData name="Jeremy Clifton" userId="S::wec@woodfordec.onmicrosoft.com::b7121016-a606-4e59-9b8c-d8cabdc242a8" providerId="AD" clId="Web-{FAB128EF-B039-E8E5-5610-77117DE0CE35}" dt="2024-10-13T08:39:47.662" v="404"/>
        <pc:sldMkLst>
          <pc:docMk/>
          <pc:sldMk cId="1229956152" sldId="2719"/>
        </pc:sldMkLst>
      </pc:sldChg>
      <pc:sldChg chg="add replId">
        <pc:chgData name="Jeremy Clifton" userId="S::wec@woodfordec.onmicrosoft.com::b7121016-a606-4e59-9b8c-d8cabdc242a8" providerId="AD" clId="Web-{FAB128EF-B039-E8E5-5610-77117DE0CE35}" dt="2024-10-13T08:55:24.262" v="430"/>
        <pc:sldMkLst>
          <pc:docMk/>
          <pc:sldMk cId="3013476221" sldId="2720"/>
        </pc:sldMkLst>
      </pc:sldChg>
    </pc:docChg>
  </pc:docChgLst>
  <pc:docChgLst>
    <pc:chgData name="Jeremy Clifton" userId="S::wec@woodfordec.onmicrosoft.com::b7121016-a606-4e59-9b8c-d8cabdc242a8" providerId="AD" clId="Web-{A723EB37-7A43-8454-2FC0-BE5691E84CF0}"/>
    <pc:docChg chg="addSld modSld sldOrd">
      <pc:chgData name="Jeremy Clifton" userId="S::wec@woodfordec.onmicrosoft.com::b7121016-a606-4e59-9b8c-d8cabdc242a8" providerId="AD" clId="Web-{A723EB37-7A43-8454-2FC0-BE5691E84CF0}" dt="2025-01-23T20:32:30.271" v="12"/>
      <pc:docMkLst>
        <pc:docMk/>
      </pc:docMkLst>
      <pc:sldChg chg="addSp modSp">
        <pc:chgData name="Jeremy Clifton" userId="S::wec@woodfordec.onmicrosoft.com::b7121016-a606-4e59-9b8c-d8cabdc242a8" providerId="AD" clId="Web-{A723EB37-7A43-8454-2FC0-BE5691E84CF0}" dt="2025-01-23T20:32:30.271" v="12"/>
        <pc:sldMkLst>
          <pc:docMk/>
          <pc:sldMk cId="3279244734" sldId="2869"/>
        </pc:sldMkLst>
        <pc:picChg chg="add mod">
          <ac:chgData name="Jeremy Clifton" userId="S::wec@woodfordec.onmicrosoft.com::b7121016-a606-4e59-9b8c-d8cabdc242a8" providerId="AD" clId="Web-{A723EB37-7A43-8454-2FC0-BE5691E84CF0}" dt="2025-01-23T20:32:30.271" v="12"/>
          <ac:picMkLst>
            <pc:docMk/>
            <pc:sldMk cId="3279244734" sldId="2869"/>
            <ac:picMk id="2" creationId="{46D03239-93F1-E127-C626-1EDEDA09CD10}"/>
          </ac:picMkLst>
        </pc:picChg>
        <pc:picChg chg="mod">
          <ac:chgData name="Jeremy Clifton" userId="S::wec@woodfordec.onmicrosoft.com::b7121016-a606-4e59-9b8c-d8cabdc242a8" providerId="AD" clId="Web-{A723EB37-7A43-8454-2FC0-BE5691E84CF0}" dt="2025-01-23T20:30:55.691" v="2" actId="1076"/>
          <ac:picMkLst>
            <pc:docMk/>
            <pc:sldMk cId="3279244734" sldId="2869"/>
            <ac:picMk id="8" creationId="{EB76F74A-7A35-0F89-65C0-1E6175EC0101}"/>
          </ac:picMkLst>
        </pc:picChg>
        <pc:picChg chg="mod">
          <ac:chgData name="Jeremy Clifton" userId="S::wec@woodfordec.onmicrosoft.com::b7121016-a606-4e59-9b8c-d8cabdc242a8" providerId="AD" clId="Web-{A723EB37-7A43-8454-2FC0-BE5691E84CF0}" dt="2025-01-23T20:30:59.956" v="4" actId="1076"/>
          <ac:picMkLst>
            <pc:docMk/>
            <pc:sldMk cId="3279244734" sldId="2869"/>
            <ac:picMk id="9" creationId="{E0A1E12C-5FA3-1F06-73B6-A03EB612A250}"/>
          </ac:picMkLst>
        </pc:picChg>
      </pc:sldChg>
      <pc:sldChg chg="addSp modSp">
        <pc:chgData name="Jeremy Clifton" userId="S::wec@woodfordec.onmicrosoft.com::b7121016-a606-4e59-9b8c-d8cabdc242a8" providerId="AD" clId="Web-{A723EB37-7A43-8454-2FC0-BE5691E84CF0}" dt="2025-01-23T20:31:41.223" v="11" actId="1076"/>
        <pc:sldMkLst>
          <pc:docMk/>
          <pc:sldMk cId="3329587322" sldId="2875"/>
        </pc:sldMkLst>
      </pc:sldChg>
      <pc:sldChg chg="add ord replId">
        <pc:chgData name="Jeremy Clifton" userId="S::wec@woodfordec.onmicrosoft.com::b7121016-a606-4e59-9b8c-d8cabdc242a8" providerId="AD" clId="Web-{A723EB37-7A43-8454-2FC0-BE5691E84CF0}" dt="2025-01-23T20:31:09.941" v="6"/>
        <pc:sldMkLst>
          <pc:docMk/>
          <pc:sldMk cId="1185832354" sldId="2880"/>
        </pc:sldMkLst>
      </pc:sldChg>
    </pc:docChg>
  </pc:docChgLst>
  <pc:docChgLst>
    <pc:chgData name="Jeremy Clifton" userId="S::wec@woodfordec.onmicrosoft.com::b7121016-a606-4e59-9b8c-d8cabdc242a8" providerId="AD" clId="Web-{76283D84-AB5F-E245-6EC2-37169CE90D68}"/>
    <pc:docChg chg="addSld delSld modSld">
      <pc:chgData name="Jeremy Clifton" userId="S::wec@woodfordec.onmicrosoft.com::b7121016-a606-4e59-9b8c-d8cabdc242a8" providerId="AD" clId="Web-{76283D84-AB5F-E245-6EC2-37169CE90D68}" dt="2024-09-19T13:51:42.020" v="17" actId="14100"/>
      <pc:docMkLst>
        <pc:docMk/>
      </pc:docMkLst>
      <pc:sldChg chg="del">
        <pc:chgData name="Jeremy Clifton" userId="S::wec@woodfordec.onmicrosoft.com::b7121016-a606-4e59-9b8c-d8cabdc242a8" providerId="AD" clId="Web-{76283D84-AB5F-E245-6EC2-37169CE90D68}" dt="2024-09-19T13:46:28.824" v="12"/>
        <pc:sldMkLst>
          <pc:docMk/>
          <pc:sldMk cId="2806271023" sldId="2555"/>
        </pc:sldMkLst>
      </pc:sldChg>
      <pc:sldChg chg="addSp modSp addAnim">
        <pc:chgData name="Jeremy Clifton" userId="S::wec@woodfordec.onmicrosoft.com::b7121016-a606-4e59-9b8c-d8cabdc242a8" providerId="AD" clId="Web-{76283D84-AB5F-E245-6EC2-37169CE90D68}" dt="2024-09-19T13:44:11.452" v="8" actId="14100"/>
        <pc:sldMkLst>
          <pc:docMk/>
          <pc:sldMk cId="3707065343" sldId="2563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43:58.014" v="4" actId="14100"/>
        <pc:sldMkLst>
          <pc:docMk/>
          <pc:sldMk cId="4001147759" sldId="2564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46:26.012" v="11" actId="14100"/>
        <pc:sldMkLst>
          <pc:docMk/>
          <pc:sldMk cId="1087806648" sldId="2565"/>
        </pc:sldMkLst>
      </pc:sldChg>
      <pc:sldChg chg="add replId">
        <pc:chgData name="Jeremy Clifton" userId="S::wec@woodfordec.onmicrosoft.com::b7121016-a606-4e59-9b8c-d8cabdc242a8" providerId="AD" clId="Web-{76283D84-AB5F-E245-6EC2-37169CE90D68}" dt="2024-09-19T13:44:02.983" v="6"/>
        <pc:sldMkLst>
          <pc:docMk/>
          <pc:sldMk cId="2484972360" sldId="2566"/>
        </pc:sldMkLst>
      </pc:sldChg>
      <pc:sldChg chg="addSp modSp add replId addAnim">
        <pc:chgData name="Jeremy Clifton" userId="S::wec@woodfordec.onmicrosoft.com::b7121016-a606-4e59-9b8c-d8cabdc242a8" providerId="AD" clId="Web-{76283D84-AB5F-E245-6EC2-37169CE90D68}" dt="2024-09-19T13:51:42.020" v="17" actId="14100"/>
        <pc:sldMkLst>
          <pc:docMk/>
          <pc:sldMk cId="239790084" sldId="2567"/>
        </pc:sldMkLst>
      </pc:sldChg>
      <pc:sldChg chg="add replId">
        <pc:chgData name="Jeremy Clifton" userId="S::wec@woodfordec.onmicrosoft.com::b7121016-a606-4e59-9b8c-d8cabdc242a8" providerId="AD" clId="Web-{76283D84-AB5F-E245-6EC2-37169CE90D68}" dt="2024-09-19T13:46:34.450" v="14"/>
        <pc:sldMkLst>
          <pc:docMk/>
          <pc:sldMk cId="1043646145" sldId="2568"/>
        </pc:sldMkLst>
      </pc:sldChg>
    </pc:docChg>
  </pc:docChgLst>
  <pc:docChgLst>
    <pc:chgData name="Jeremy Clifton" userId="S::wec@woodfordec.onmicrosoft.com::b7121016-a606-4e59-9b8c-d8cabdc242a8" providerId="AD" clId="Web-{9F2DBAF5-13C3-53C1-80C1-419F98AB4A0A}"/>
    <pc:docChg chg="addSld delSld modSld sldOrd">
      <pc:chgData name="Jeremy Clifton" userId="S::wec@woodfordec.onmicrosoft.com::b7121016-a606-4e59-9b8c-d8cabdc242a8" providerId="AD" clId="Web-{9F2DBAF5-13C3-53C1-80C1-419F98AB4A0A}" dt="2024-09-25T15:35:54.553" v="302" actId="1076"/>
      <pc:docMkLst>
        <pc:docMk/>
      </pc:docMkLst>
      <pc:sldChg chg="del">
        <pc:chgData name="Jeremy Clifton" userId="S::wec@woodfordec.onmicrosoft.com::b7121016-a606-4e59-9b8c-d8cabdc242a8" providerId="AD" clId="Web-{9F2DBAF5-13C3-53C1-80C1-419F98AB4A0A}" dt="2024-09-25T15:23:19.439" v="143"/>
        <pc:sldMkLst>
          <pc:docMk/>
          <pc:sldMk cId="4001147759" sldId="2564"/>
        </pc:sldMkLst>
      </pc:sldChg>
      <pc:sldChg chg="addSp modSp">
        <pc:chgData name="Jeremy Clifton" userId="S::wec@woodfordec.onmicrosoft.com::b7121016-a606-4e59-9b8c-d8cabdc242a8" providerId="AD" clId="Web-{9F2DBAF5-13C3-53C1-80C1-419F98AB4A0A}" dt="2024-09-25T15:12:40" v="35" actId="1076"/>
        <pc:sldMkLst>
          <pc:docMk/>
          <pc:sldMk cId="2484972360" sldId="2566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5.532" v="129"/>
        <pc:sldMkLst>
          <pc:docMk/>
          <pc:sldMk cId="239790084" sldId="256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2.048" v="144"/>
        <pc:sldMkLst>
          <pc:docMk/>
          <pc:sldMk cId="922147769" sldId="2569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2.048" v="145"/>
        <pc:sldMkLst>
          <pc:docMk/>
          <pc:sldMk cId="3076968510" sldId="257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2:58.391" v="121"/>
        <pc:sldMkLst>
          <pc:docMk/>
          <pc:sldMk cId="1068031326" sldId="2583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2:59.688" v="122"/>
        <pc:sldMkLst>
          <pc:docMk/>
          <pc:sldMk cId="2597143122" sldId="258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0.251" v="123"/>
        <pc:sldMkLst>
          <pc:docMk/>
          <pc:sldMk cId="2319944622" sldId="258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0.266" v="124"/>
        <pc:sldMkLst>
          <pc:docMk/>
          <pc:sldMk cId="4191789861" sldId="2586"/>
        </pc:sldMkLst>
      </pc:sldChg>
      <pc:sldChg chg="modSp ord">
        <pc:chgData name="Jeremy Clifton" userId="S::wec@woodfordec.onmicrosoft.com::b7121016-a606-4e59-9b8c-d8cabdc242a8" providerId="AD" clId="Web-{9F2DBAF5-13C3-53C1-80C1-419F98AB4A0A}" dt="2024-09-25T15:21:28.279" v="114" actId="20577"/>
        <pc:sldMkLst>
          <pc:docMk/>
          <pc:sldMk cId="1829227996" sldId="2590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23" v="127"/>
        <pc:sldMkLst>
          <pc:docMk/>
          <pc:sldMk cId="1595672564" sldId="259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2.422" v="125"/>
        <pc:sldMkLst>
          <pc:docMk/>
          <pc:sldMk cId="2630234285" sldId="2592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38" v="128"/>
        <pc:sldMkLst>
          <pc:docMk/>
          <pc:sldMk cId="867742117" sldId="259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04.923" v="126"/>
        <pc:sldMkLst>
          <pc:docMk/>
          <pc:sldMk cId="52531791" sldId="259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27.876" v="146"/>
        <pc:sldMkLst>
          <pc:docMk/>
          <pc:sldMk cId="3807114289" sldId="259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54" v="132"/>
        <pc:sldMkLst>
          <pc:docMk/>
          <pc:sldMk cId="2652383971" sldId="2598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85" v="134"/>
        <pc:sldMkLst>
          <pc:docMk/>
          <pc:sldMk cId="2804191221" sldId="2599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23" v="130"/>
        <pc:sldMkLst>
          <pc:docMk/>
          <pc:sldMk cId="4133891106" sldId="2600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38" v="131"/>
        <pc:sldMkLst>
          <pc:docMk/>
          <pc:sldMk cId="2097890651" sldId="260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470" v="133"/>
        <pc:sldMkLst>
          <pc:docMk/>
          <pc:sldMk cId="2043513096" sldId="2602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516" v="136"/>
        <pc:sldMkLst>
          <pc:docMk/>
          <pc:sldMk cId="1382184965" sldId="2603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1.501" v="135"/>
        <pc:sldMkLst>
          <pc:docMk/>
          <pc:sldMk cId="440463576" sldId="2604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76" v="137"/>
        <pc:sldMkLst>
          <pc:docMk/>
          <pc:sldMk cId="1008158405" sldId="2605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92" v="139"/>
        <pc:sldMkLst>
          <pc:docMk/>
          <pc:sldMk cId="3227065024" sldId="2606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07" v="140"/>
        <pc:sldMkLst>
          <pc:docMk/>
          <pc:sldMk cId="2684720867" sldId="2607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392" v="138"/>
        <pc:sldMkLst>
          <pc:docMk/>
          <pc:sldMk cId="2715713422" sldId="2608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23" v="141"/>
        <pc:sldMkLst>
          <pc:docMk/>
          <pc:sldMk cId="699078910" sldId="2611"/>
        </pc:sldMkLst>
      </pc:sldChg>
      <pc:sldChg chg="del">
        <pc:chgData name="Jeremy Clifton" userId="S::wec@woodfordec.onmicrosoft.com::b7121016-a606-4e59-9b8c-d8cabdc242a8" providerId="AD" clId="Web-{9F2DBAF5-13C3-53C1-80C1-419F98AB4A0A}" dt="2024-09-25T15:23:19.439" v="142"/>
        <pc:sldMkLst>
          <pc:docMk/>
          <pc:sldMk cId="3673656496" sldId="2612"/>
        </pc:sldMkLst>
      </pc:sldChg>
      <pc:sldChg chg="addSp modSp add ord replId">
        <pc:chgData name="Jeremy Clifton" userId="S::wec@woodfordec.onmicrosoft.com::b7121016-a606-4e59-9b8c-d8cabdc242a8" providerId="AD" clId="Web-{9F2DBAF5-13C3-53C1-80C1-419F98AB4A0A}" dt="2024-09-25T15:26:31.522" v="164" actId="1076"/>
        <pc:sldMkLst>
          <pc:docMk/>
          <pc:sldMk cId="1219072176" sldId="2621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2:28.937" v="32"/>
        <pc:sldMkLst>
          <pc:docMk/>
          <pc:sldMk cId="1689900322" sldId="2622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2:29.609" v="33"/>
        <pc:sldMkLst>
          <pc:docMk/>
          <pc:sldMk cId="3410642725" sldId="2623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20:43.106" v="97" actId="1076"/>
        <pc:sldMkLst>
          <pc:docMk/>
          <pc:sldMk cId="176081877" sldId="2624"/>
        </pc:sldMkLst>
      </pc:sldChg>
      <pc:sldChg chg="addSp modSp add">
        <pc:chgData name="Jeremy Clifton" userId="S::wec@woodfordec.onmicrosoft.com::b7121016-a606-4e59-9b8c-d8cabdc242a8" providerId="AD" clId="Web-{9F2DBAF5-13C3-53C1-80C1-419F98AB4A0A}" dt="2024-09-25T15:35:35.036" v="301" actId="1076"/>
        <pc:sldMkLst>
          <pc:docMk/>
          <pc:sldMk cId="2792421128" sldId="2625"/>
        </pc:sldMkLst>
      </pc:sldChg>
      <pc:sldChg chg="modSp add del ord replId">
        <pc:chgData name="Jeremy Clifton" userId="S::wec@woodfordec.onmicrosoft.com::b7121016-a606-4e59-9b8c-d8cabdc242a8" providerId="AD" clId="Web-{9F2DBAF5-13C3-53C1-80C1-419F98AB4A0A}" dt="2024-09-25T15:19:26.370" v="81"/>
        <pc:sldMkLst>
          <pc:docMk/>
          <pc:sldMk cId="4284870771" sldId="2626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19:02.572" v="78" actId="1076"/>
        <pc:sldMkLst>
          <pc:docMk/>
          <pc:sldMk cId="1495141676" sldId="2627"/>
        </pc:sldMkLst>
      </pc:sldChg>
      <pc:sldChg chg="add replId">
        <pc:chgData name="Jeremy Clifton" userId="S::wec@woodfordec.onmicrosoft.com::b7121016-a606-4e59-9b8c-d8cabdc242a8" providerId="AD" clId="Web-{9F2DBAF5-13C3-53C1-80C1-419F98AB4A0A}" dt="2024-09-25T15:19:38.386" v="82"/>
        <pc:sldMkLst>
          <pc:docMk/>
          <pc:sldMk cId="4188417894" sldId="2628"/>
        </pc:sldMkLst>
      </pc:sldChg>
      <pc:sldChg chg="modSp add replId">
        <pc:chgData name="Jeremy Clifton" userId="S::wec@woodfordec.onmicrosoft.com::b7121016-a606-4e59-9b8c-d8cabdc242a8" providerId="AD" clId="Web-{9F2DBAF5-13C3-53C1-80C1-419F98AB4A0A}" dt="2024-09-25T15:22:02.218" v="118" actId="20577"/>
        <pc:sldMkLst>
          <pc:docMk/>
          <pc:sldMk cId="3839395880" sldId="2629"/>
        </pc:sldMkLst>
      </pc:sldChg>
      <pc:sldChg chg="add ord replId">
        <pc:chgData name="Jeremy Clifton" userId="S::wec@woodfordec.onmicrosoft.com::b7121016-a606-4e59-9b8c-d8cabdc242a8" providerId="AD" clId="Web-{9F2DBAF5-13C3-53C1-80C1-419F98AB4A0A}" dt="2024-09-25T15:22:11.390" v="120"/>
        <pc:sldMkLst>
          <pc:docMk/>
          <pc:sldMk cId="815855311" sldId="2630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28:10.165" v="186" actId="1076"/>
        <pc:sldMkLst>
          <pc:docMk/>
          <pc:sldMk cId="1807763116" sldId="2631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28:42.275" v="193"/>
        <pc:sldMkLst>
          <pc:docMk/>
          <pc:sldMk cId="3666381279" sldId="2632"/>
        </pc:sldMkLst>
      </pc:sldChg>
      <pc:sldChg chg="addSp delSp modSp add replId">
        <pc:chgData name="Jeremy Clifton" userId="S::wec@woodfordec.onmicrosoft.com::b7121016-a606-4e59-9b8c-d8cabdc242a8" providerId="AD" clId="Web-{9F2DBAF5-13C3-53C1-80C1-419F98AB4A0A}" dt="2024-09-25T15:29:23.542" v="202" actId="1076"/>
        <pc:sldMkLst>
          <pc:docMk/>
          <pc:sldMk cId="2779203064" sldId="2633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0:27.528" v="215" actId="1076"/>
        <pc:sldMkLst>
          <pc:docMk/>
          <pc:sldMk cId="3000054600" sldId="2634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29:39.808" v="207"/>
        <pc:sldMkLst>
          <pc:docMk/>
          <pc:sldMk cId="1301476936" sldId="2635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2:24.125" v="237" actId="1076"/>
        <pc:sldMkLst>
          <pc:docMk/>
          <pc:sldMk cId="161877844" sldId="2636"/>
        </pc:sldMkLst>
      </pc:sldChg>
      <pc:sldChg chg="addSp modSp add replId">
        <pc:chgData name="Jeremy Clifton" userId="S::wec@woodfordec.onmicrosoft.com::b7121016-a606-4e59-9b8c-d8cabdc242a8" providerId="AD" clId="Web-{9F2DBAF5-13C3-53C1-80C1-419F98AB4A0A}" dt="2024-09-25T15:31:26.248" v="227" actId="1076"/>
        <pc:sldMkLst>
          <pc:docMk/>
          <pc:sldMk cId="1083201160" sldId="2637"/>
        </pc:sldMkLst>
      </pc:sldChg>
      <pc:sldChg chg="delSp modSp add replId">
        <pc:chgData name="Jeremy Clifton" userId="S::wec@woodfordec.onmicrosoft.com::b7121016-a606-4e59-9b8c-d8cabdc242a8" providerId="AD" clId="Web-{9F2DBAF5-13C3-53C1-80C1-419F98AB4A0A}" dt="2024-09-25T15:35:54.553" v="302" actId="1076"/>
        <pc:sldMkLst>
          <pc:docMk/>
          <pc:sldMk cId="1498208413" sldId="2638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31:41.218" v="232"/>
        <pc:sldMkLst>
          <pc:docMk/>
          <pc:sldMk cId="3797599728" sldId="2639"/>
        </pc:sldMkLst>
      </pc:sldChg>
      <pc:sldChg chg="delSp add replId">
        <pc:chgData name="Jeremy Clifton" userId="S::wec@woodfordec.onmicrosoft.com::b7121016-a606-4e59-9b8c-d8cabdc242a8" providerId="AD" clId="Web-{9F2DBAF5-13C3-53C1-80C1-419F98AB4A0A}" dt="2024-09-25T15:32:42.891" v="242"/>
        <pc:sldMkLst>
          <pc:docMk/>
          <pc:sldMk cId="3123927282" sldId="2640"/>
        </pc:sldMkLst>
      </pc:sldChg>
      <pc:sldChg chg="delSp modSp add ord replId">
        <pc:chgData name="Jeremy Clifton" userId="S::wec@woodfordec.onmicrosoft.com::b7121016-a606-4e59-9b8c-d8cabdc242a8" providerId="AD" clId="Web-{9F2DBAF5-13C3-53C1-80C1-419F98AB4A0A}" dt="2024-09-25T15:33:56.206" v="257"/>
        <pc:sldMkLst>
          <pc:docMk/>
          <pc:sldMk cId="825777553" sldId="2641"/>
        </pc:sldMkLst>
      </pc:sldChg>
      <pc:sldChg chg="modSp add replId">
        <pc:chgData name="Jeremy Clifton" userId="S::wec@woodfordec.onmicrosoft.com::b7121016-a606-4e59-9b8c-d8cabdc242a8" providerId="AD" clId="Web-{9F2DBAF5-13C3-53C1-80C1-419F98AB4A0A}" dt="2024-09-25T15:34:09.472" v="268" actId="20577"/>
        <pc:sldMkLst>
          <pc:docMk/>
          <pc:sldMk cId="1283367606" sldId="2642"/>
        </pc:sldMkLst>
      </pc:sldChg>
    </pc:docChg>
  </pc:docChgLst>
  <pc:docChgLst>
    <pc:chgData name="Jeremy Clifton" userId="S::wec@woodfordec.onmicrosoft.com::b7121016-a606-4e59-9b8c-d8cabdc242a8" providerId="AD" clId="Web-{A7FD2B1B-A86B-E2EE-47F1-5288E18A25EA}"/>
    <pc:docChg chg="addSld delSld modSld sldOrd">
      <pc:chgData name="Jeremy Clifton" userId="S::wec@woodfordec.onmicrosoft.com::b7121016-a606-4e59-9b8c-d8cabdc242a8" providerId="AD" clId="Web-{A7FD2B1B-A86B-E2EE-47F1-5288E18A25EA}" dt="2024-09-29T08:49:23.989" v="371" actId="1076"/>
      <pc:docMkLst>
        <pc:docMk/>
      </pc:docMkLst>
      <pc:sldChg chg="addSp modSp">
        <pc:chgData name="Jeremy Clifton" userId="S::wec@woodfordec.onmicrosoft.com::b7121016-a606-4e59-9b8c-d8cabdc242a8" providerId="AD" clId="Web-{A7FD2B1B-A86B-E2EE-47F1-5288E18A25EA}" dt="2024-09-29T07:54:24.054" v="177" actId="1076"/>
        <pc:sldMkLst>
          <pc:docMk/>
          <pc:sldMk cId="2096059120" sldId="2553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56:15.777" v="220" actId="14100"/>
        <pc:sldMkLst>
          <pc:docMk/>
          <pc:sldMk cId="1858804869" sldId="2561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8:49:23.989" v="371" actId="1076"/>
        <pc:sldMkLst>
          <pc:docMk/>
          <pc:sldMk cId="1043646145" sldId="2568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7:08.157" v="51" actId="1076"/>
        <pc:sldMkLst>
          <pc:docMk/>
          <pc:sldMk cId="2792281040" sldId="2589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8:36.270" v="97" actId="1076"/>
        <pc:sldMkLst>
          <pc:docMk/>
          <pc:sldMk cId="3512410512" sldId="2596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52:55.817" v="151" actId="1076"/>
        <pc:sldMkLst>
          <pc:docMk/>
          <pc:sldMk cId="570178981" sldId="2609"/>
        </pc:sldMkLst>
      </pc:sldChg>
      <pc:sldChg chg="addSp modSp">
        <pc:chgData name="Jeremy Clifton" userId="S::wec@woodfordec.onmicrosoft.com::b7121016-a606-4e59-9b8c-d8cabdc242a8" providerId="AD" clId="Web-{A7FD2B1B-A86B-E2EE-47F1-5288E18A25EA}" dt="2024-09-29T07:46:16.296" v="47" actId="1076"/>
        <pc:sldMkLst>
          <pc:docMk/>
          <pc:sldMk cId="3410642725" sldId="2623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1:34.045" v="144" actId="1076"/>
        <pc:sldMkLst>
          <pc:docMk/>
          <pc:sldMk cId="2856444991" sldId="2643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2:07.909" v="147" actId="14100"/>
        <pc:sldMkLst>
          <pc:docMk/>
          <pc:sldMk cId="537656127" sldId="2644"/>
        </pc:sldMkLst>
      </pc:sldChg>
      <pc:sldChg chg="modSp add ord replId">
        <pc:chgData name="Jeremy Clifton" userId="S::wec@woodfordec.onmicrosoft.com::b7121016-a606-4e59-9b8c-d8cabdc242a8" providerId="AD" clId="Web-{A7FD2B1B-A86B-E2EE-47F1-5288E18A25EA}" dt="2024-09-29T07:53:44.162" v="173" actId="20577"/>
        <pc:sldMkLst>
          <pc:docMk/>
          <pc:sldMk cId="750241159" sldId="2645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9:21.007" v="234" actId="1076"/>
        <pc:sldMkLst>
          <pc:docMk/>
          <pc:sldMk cId="2308825471" sldId="2646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8:26.927" v="228" actId="14100"/>
        <pc:sldMkLst>
          <pc:docMk/>
          <pc:sldMk cId="418978747" sldId="2647"/>
        </pc:sldMkLst>
      </pc:sldChg>
      <pc:sldChg chg="addSp modSp add replId">
        <pc:chgData name="Jeremy Clifton" userId="S::wec@woodfordec.onmicrosoft.com::b7121016-a606-4e59-9b8c-d8cabdc242a8" providerId="AD" clId="Web-{A7FD2B1B-A86B-E2EE-47F1-5288E18A25EA}" dt="2024-09-29T07:57:01.455" v="223" actId="1076"/>
        <pc:sldMkLst>
          <pc:docMk/>
          <pc:sldMk cId="2136148209" sldId="2648"/>
        </pc:sldMkLst>
      </pc:sldChg>
      <pc:sldChg chg="add ord replId">
        <pc:chgData name="Jeremy Clifton" userId="S::wec@woodfordec.onmicrosoft.com::b7121016-a606-4e59-9b8c-d8cabdc242a8" providerId="AD" clId="Web-{A7FD2B1B-A86B-E2EE-47F1-5288E18A25EA}" dt="2024-09-29T07:57:29.269" v="225"/>
        <pc:sldMkLst>
          <pc:docMk/>
          <pc:sldMk cId="2633678934" sldId="2649"/>
        </pc:sldMkLst>
      </pc:sldChg>
      <pc:sldChg chg="add replId">
        <pc:chgData name="Jeremy Clifton" userId="S::wec@woodfordec.onmicrosoft.com::b7121016-a606-4e59-9b8c-d8cabdc242a8" providerId="AD" clId="Web-{A7FD2B1B-A86B-E2EE-47F1-5288E18A25EA}" dt="2024-09-29T07:59:07.163" v="229"/>
        <pc:sldMkLst>
          <pc:docMk/>
          <pc:sldMk cId="3477369750" sldId="2650"/>
        </pc:sldMkLst>
      </pc:sldChg>
      <pc:sldChg chg="addSp delSp modSp add replId">
        <pc:chgData name="Jeremy Clifton" userId="S::wec@woodfordec.onmicrosoft.com::b7121016-a606-4e59-9b8c-d8cabdc242a8" providerId="AD" clId="Web-{A7FD2B1B-A86B-E2EE-47F1-5288E18A25EA}" dt="2024-09-29T08:43:14.775" v="352" actId="1076"/>
        <pc:sldMkLst>
          <pc:docMk/>
          <pc:sldMk cId="183724845" sldId="2651"/>
        </pc:sldMkLst>
      </pc:sldChg>
      <pc:sldChg chg="add del replId">
        <pc:chgData name="Jeremy Clifton" userId="S::wec@woodfordec.onmicrosoft.com::b7121016-a606-4e59-9b8c-d8cabdc242a8" providerId="AD" clId="Web-{A7FD2B1B-A86B-E2EE-47F1-5288E18A25EA}" dt="2024-09-29T08:48:45.488" v="354"/>
        <pc:sldMkLst>
          <pc:docMk/>
          <pc:sldMk cId="1115091113" sldId="2652"/>
        </pc:sldMkLst>
      </pc:sldChg>
    </pc:docChg>
  </pc:docChgLst>
  <pc:docChgLst>
    <pc:chgData name="Jeremy Clifton" userId="S::wec@woodfordec.onmicrosoft.com::b7121016-a606-4e59-9b8c-d8cabdc242a8" providerId="AD" clId="Web-{07C23192-4112-9A8F-7121-EACB2328FEB6}"/>
    <pc:docChg chg="addSld delSld modSld sldOrd">
      <pc:chgData name="Jeremy Clifton" userId="S::wec@woodfordec.onmicrosoft.com::b7121016-a606-4e59-9b8c-d8cabdc242a8" providerId="AD" clId="Web-{07C23192-4112-9A8F-7121-EACB2328FEB6}" dt="2025-02-09T10:06:01.604" v="421" actId="1076"/>
      <pc:docMkLst>
        <pc:docMk/>
      </pc:docMkLst>
      <pc:sldChg chg="del">
        <pc:chgData name="Jeremy Clifton" userId="S::wec@woodfordec.onmicrosoft.com::b7121016-a606-4e59-9b8c-d8cabdc242a8" providerId="AD" clId="Web-{07C23192-4112-9A8F-7121-EACB2328FEB6}" dt="2025-02-09T09:47:51.382" v="102"/>
        <pc:sldMkLst>
          <pc:docMk/>
          <pc:sldMk cId="1842895035" sldId="2832"/>
        </pc:sldMkLst>
      </pc:sldChg>
      <pc:sldChg chg="addSp modSp">
        <pc:chgData name="Jeremy Clifton" userId="S::wec@woodfordec.onmicrosoft.com::b7121016-a606-4e59-9b8c-d8cabdc242a8" providerId="AD" clId="Web-{07C23192-4112-9A8F-7121-EACB2328FEB6}" dt="2025-02-09T10:01:31.823" v="292" actId="1076"/>
        <pc:sldMkLst>
          <pc:docMk/>
          <pc:sldMk cId="412821005" sldId="2836"/>
        </pc:sldMkLst>
        <pc:spChg chg="add mod">
          <ac:chgData name="Jeremy Clifton" userId="S::wec@woodfordec.onmicrosoft.com::b7121016-a606-4e59-9b8c-d8cabdc242a8" providerId="AD" clId="Web-{07C23192-4112-9A8F-7121-EACB2328FEB6}" dt="2025-02-09T10:01:31.823" v="292" actId="1076"/>
          <ac:spMkLst>
            <pc:docMk/>
            <pc:sldMk cId="412821005" sldId="2836"/>
            <ac:spMk id="3" creationId="{B410E241-05CE-F03D-BE4B-A5402E989916}"/>
          </ac:spMkLst>
        </pc:spChg>
        <pc:picChg chg="add mod">
          <ac:chgData name="Jeremy Clifton" userId="S::wec@woodfordec.onmicrosoft.com::b7121016-a606-4e59-9b8c-d8cabdc242a8" providerId="AD" clId="Web-{07C23192-4112-9A8F-7121-EACB2328FEB6}" dt="2025-02-09T10:00:55.085" v="256" actId="14100"/>
          <ac:picMkLst>
            <pc:docMk/>
            <pc:sldMk cId="412821005" sldId="2836"/>
            <ac:picMk id="2" creationId="{68FA9D9B-B3BE-577F-C53D-4A56021737C8}"/>
          </ac:picMkLst>
        </pc:picChg>
      </pc:sldChg>
      <pc:sldChg chg="ord">
        <pc:chgData name="Jeremy Clifton" userId="S::wec@woodfordec.onmicrosoft.com::b7121016-a606-4e59-9b8c-d8cabdc242a8" providerId="AD" clId="Web-{07C23192-4112-9A8F-7121-EACB2328FEB6}" dt="2025-02-09T09:47:53.320" v="103"/>
        <pc:sldMkLst>
          <pc:docMk/>
          <pc:sldMk cId="3279244734" sldId="2869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56.622" v="3"/>
        <pc:sldMkLst>
          <pc:docMk/>
          <pc:sldMk cId="1176453699" sldId="287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53.969" v="34"/>
        <pc:sldMkLst>
          <pc:docMk/>
          <pc:sldMk cId="1209910105" sldId="2881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4.935" v="192"/>
        <pc:sldMkLst>
          <pc:docMk/>
          <pc:sldMk cId="1342777476" sldId="2883"/>
        </pc:sldMkLst>
      </pc:sldChg>
      <pc:sldChg chg="addSp delSp modSp">
        <pc:chgData name="Jeremy Clifton" userId="S::wec@woodfordec.onmicrosoft.com::b7121016-a606-4e59-9b8c-d8cabdc242a8" providerId="AD" clId="Web-{07C23192-4112-9A8F-7121-EACB2328FEB6}" dt="2025-02-09T09:52:52.431" v="144"/>
        <pc:sldMkLst>
          <pc:docMk/>
          <pc:sldMk cId="1094284358" sldId="2887"/>
        </pc:sldMkLst>
        <pc:spChg chg="del">
          <ac:chgData name="Jeremy Clifton" userId="S::wec@woodfordec.onmicrosoft.com::b7121016-a606-4e59-9b8c-d8cabdc242a8" providerId="AD" clId="Web-{07C23192-4112-9A8F-7121-EACB2328FEB6}" dt="2025-02-09T09:46:37.284" v="74"/>
          <ac:spMkLst>
            <pc:docMk/>
            <pc:sldMk cId="1094284358" sldId="2887"/>
            <ac:spMk id="2" creationId="{3555C072-CF4E-D02E-53DC-4FAA26A77BB9}"/>
          </ac:spMkLst>
        </pc:spChg>
        <pc:spChg chg="add del mod">
          <ac:chgData name="Jeremy Clifton" userId="S::wec@woodfordec.onmicrosoft.com::b7121016-a606-4e59-9b8c-d8cabdc242a8" providerId="AD" clId="Web-{07C23192-4112-9A8F-7121-EACB2328FEB6}" dt="2025-02-09T09:46:43.847" v="76" actId="20577"/>
          <ac:spMkLst>
            <pc:docMk/>
            <pc:sldMk cId="1094284358" sldId="2887"/>
            <ac:spMk id="4" creationId="{4C220494-D471-0718-4960-DADAB51581A3}"/>
          </ac:spMkLst>
        </pc:spChg>
        <pc:spChg chg="del mod">
          <ac:chgData name="Jeremy Clifton" userId="S::wec@woodfordec.onmicrosoft.com::b7121016-a606-4e59-9b8c-d8cabdc242a8" providerId="AD" clId="Web-{07C23192-4112-9A8F-7121-EACB2328FEB6}" dt="2025-02-09T09:52:52.431" v="144"/>
          <ac:spMkLst>
            <pc:docMk/>
            <pc:sldMk cId="1094284358" sldId="2887"/>
            <ac:spMk id="5" creationId="{80C31C41-F5FB-3029-6756-223EC1F5945C}"/>
          </ac:spMkLst>
        </pc:spChg>
        <pc:spChg chg="del">
          <ac:chgData name="Jeremy Clifton" userId="S::wec@woodfordec.onmicrosoft.com::b7121016-a606-4e59-9b8c-d8cabdc242a8" providerId="AD" clId="Web-{07C23192-4112-9A8F-7121-EACB2328FEB6}" dt="2025-02-09T09:46:53.395" v="79"/>
          <ac:spMkLst>
            <pc:docMk/>
            <pc:sldMk cId="1094284358" sldId="2887"/>
            <ac:spMk id="6" creationId="{56CD5238-E25D-42D6-85F8-6B35BE2747F8}"/>
          </ac:spMkLst>
        </pc:spChg>
        <pc:picChg chg="del">
          <ac:chgData name="Jeremy Clifton" userId="S::wec@woodfordec.onmicrosoft.com::b7121016-a606-4e59-9b8c-d8cabdc242a8" providerId="AD" clId="Web-{07C23192-4112-9A8F-7121-EACB2328FEB6}" dt="2025-02-09T09:45:59.173" v="35"/>
          <ac:picMkLst>
            <pc:docMk/>
            <pc:sldMk cId="1094284358" sldId="2887"/>
            <ac:picMk id="3" creationId="{2E487919-370D-F1E2-822D-0C079F2F9C70}"/>
          </ac:picMkLst>
        </pc:picChg>
      </pc:sldChg>
      <pc:sldChg chg="del">
        <pc:chgData name="Jeremy Clifton" userId="S::wec@woodfordec.onmicrosoft.com::b7121016-a606-4e59-9b8c-d8cabdc242a8" providerId="AD" clId="Web-{07C23192-4112-9A8F-7121-EACB2328FEB6}" dt="2025-02-09T09:44:29.589" v="0"/>
        <pc:sldMkLst>
          <pc:docMk/>
          <pc:sldMk cId="20808971" sldId="2893"/>
        </pc:sldMkLst>
      </pc:sldChg>
      <pc:sldChg chg="addSp delSp modSp ord">
        <pc:chgData name="Jeremy Clifton" userId="S::wec@woodfordec.onmicrosoft.com::b7121016-a606-4e59-9b8c-d8cabdc242a8" providerId="AD" clId="Web-{07C23192-4112-9A8F-7121-EACB2328FEB6}" dt="2025-02-09T09:49:35.154" v="113" actId="1076"/>
        <pc:sldMkLst>
          <pc:docMk/>
          <pc:sldMk cId="2932517301" sldId="2894"/>
        </pc:sldMkLst>
        <pc:picChg chg="add mod modCrop">
          <ac:chgData name="Jeremy Clifton" userId="S::wec@woodfordec.onmicrosoft.com::b7121016-a606-4e59-9b8c-d8cabdc242a8" providerId="AD" clId="Web-{07C23192-4112-9A8F-7121-EACB2328FEB6}" dt="2025-02-09T09:49:35.154" v="113" actId="1076"/>
          <ac:picMkLst>
            <pc:docMk/>
            <pc:sldMk cId="2932517301" sldId="2894"/>
            <ac:picMk id="2" creationId="{1B2DD49F-91F9-2343-D041-9A12392720E3}"/>
          </ac:picMkLst>
        </pc:picChg>
        <pc:picChg chg="add del mod">
          <ac:chgData name="Jeremy Clifton" userId="S::wec@woodfordec.onmicrosoft.com::b7121016-a606-4e59-9b8c-d8cabdc242a8" providerId="AD" clId="Web-{07C23192-4112-9A8F-7121-EACB2328FEB6}" dt="2025-02-09T09:49:23.341" v="110"/>
          <ac:picMkLst>
            <pc:docMk/>
            <pc:sldMk cId="2932517301" sldId="2894"/>
            <ac:picMk id="3" creationId="{154004EC-5B7B-3B82-CA77-6EA1CDE53586}"/>
          </ac:picMkLst>
        </pc:picChg>
      </pc:sldChg>
      <pc:sldChg chg="addSp modSp ord">
        <pc:chgData name="Jeremy Clifton" userId="S::wec@woodfordec.onmicrosoft.com::b7121016-a606-4e59-9b8c-d8cabdc242a8" providerId="AD" clId="Web-{07C23192-4112-9A8F-7121-EACB2328FEB6}" dt="2025-02-09T09:54:45.360" v="161" actId="1076"/>
        <pc:sldMkLst>
          <pc:docMk/>
          <pc:sldMk cId="309869248" sldId="2902"/>
        </pc:sldMkLst>
        <pc:picChg chg="add mod">
          <ac:chgData name="Jeremy Clifton" userId="S::wec@woodfordec.onmicrosoft.com::b7121016-a606-4e59-9b8c-d8cabdc242a8" providerId="AD" clId="Web-{07C23192-4112-9A8F-7121-EACB2328FEB6}" dt="2025-02-09T09:54:45.360" v="161" actId="1076"/>
          <ac:picMkLst>
            <pc:docMk/>
            <pc:sldMk cId="309869248" sldId="2902"/>
            <ac:picMk id="3" creationId="{710B47A3-C40E-89A8-F025-E9D1A3DAC38A}"/>
          </ac:picMkLst>
        </pc:picChg>
      </pc:sldChg>
      <pc:sldChg chg="del">
        <pc:chgData name="Jeremy Clifton" userId="S::wec@woodfordec.onmicrosoft.com::b7121016-a606-4e59-9b8c-d8cabdc242a8" providerId="AD" clId="Web-{07C23192-4112-9A8F-7121-EACB2328FEB6}" dt="2025-02-09T09:44:54.216" v="2"/>
        <pc:sldMkLst>
          <pc:docMk/>
          <pc:sldMk cId="3293972235" sldId="2903"/>
        </pc:sldMkLst>
      </pc:sldChg>
      <pc:sldChg chg="addSp delSp modSp del ord">
        <pc:chgData name="Jeremy Clifton" userId="S::wec@woodfordec.onmicrosoft.com::b7121016-a606-4e59-9b8c-d8cabdc242a8" providerId="AD" clId="Web-{07C23192-4112-9A8F-7121-EACB2328FEB6}" dt="2025-02-09T09:57:55.386" v="177"/>
        <pc:sldMkLst>
          <pc:docMk/>
          <pc:sldMk cId="1189302608" sldId="2905"/>
        </pc:sldMkLst>
        <pc:picChg chg="add del mod">
          <ac:chgData name="Jeremy Clifton" userId="S::wec@woodfordec.onmicrosoft.com::b7121016-a606-4e59-9b8c-d8cabdc242a8" providerId="AD" clId="Web-{07C23192-4112-9A8F-7121-EACB2328FEB6}" dt="2025-02-09T09:57:13.993" v="169"/>
          <ac:picMkLst>
            <pc:docMk/>
            <pc:sldMk cId="1189302608" sldId="2905"/>
            <ac:picMk id="2" creationId="{3FCC4D92-FCC0-AF2B-2895-23443112A82E}"/>
          </ac:picMkLst>
        </pc:picChg>
        <pc:picChg chg="add del mod">
          <ac:chgData name="Jeremy Clifton" userId="S::wec@woodfordec.onmicrosoft.com::b7121016-a606-4e59-9b8c-d8cabdc242a8" providerId="AD" clId="Web-{07C23192-4112-9A8F-7121-EACB2328FEB6}" dt="2025-02-09T09:57:20.978" v="171"/>
          <ac:picMkLst>
            <pc:docMk/>
            <pc:sldMk cId="1189302608" sldId="2905"/>
            <ac:picMk id="3" creationId="{8FBD49A3-EFE3-B97E-0098-26EF73DBB2CF}"/>
          </ac:picMkLst>
        </pc:picChg>
        <pc:picChg chg="add mod">
          <ac:chgData name="Jeremy Clifton" userId="S::wec@woodfordec.onmicrosoft.com::b7121016-a606-4e59-9b8c-d8cabdc242a8" providerId="AD" clId="Web-{07C23192-4112-9A8F-7121-EACB2328FEB6}" dt="2025-02-09T09:57:39.698" v="176" actId="1076"/>
          <ac:picMkLst>
            <pc:docMk/>
            <pc:sldMk cId="1189302608" sldId="2905"/>
            <ac:picMk id="4" creationId="{6D3DC8AD-5CAE-111E-ED15-FE74258E3577}"/>
          </ac:picMkLst>
        </pc:picChg>
      </pc:sldChg>
      <pc:sldChg chg="del">
        <pc:chgData name="Jeremy Clifton" userId="S::wec@woodfordec.onmicrosoft.com::b7121016-a606-4e59-9b8c-d8cabdc242a8" providerId="AD" clId="Web-{07C23192-4112-9A8F-7121-EACB2328FEB6}" dt="2025-02-09T09:45:40.234" v="23"/>
        <pc:sldMkLst>
          <pc:docMk/>
          <pc:sldMk cId="1317646800" sldId="290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2"/>
        <pc:sldMkLst>
          <pc:docMk/>
          <pc:sldMk cId="4200597762" sldId="290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5"/>
        <pc:sldMkLst>
          <pc:docMk/>
          <pc:sldMk cId="3878776422" sldId="290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4"/>
        <pc:sldMkLst>
          <pc:docMk/>
          <pc:sldMk cId="385526460" sldId="2909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4:51.309" v="1"/>
        <pc:sldMkLst>
          <pc:docMk/>
          <pc:sldMk cId="3020458317" sldId="2910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2.544" v="6"/>
        <pc:sldMkLst>
          <pc:docMk/>
          <pc:sldMk cId="19097583" sldId="2911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2.544" v="5"/>
        <pc:sldMkLst>
          <pc:docMk/>
          <pc:sldMk cId="2741152786" sldId="2912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2.544" v="4"/>
        <pc:sldMkLst>
          <pc:docMk/>
          <pc:sldMk cId="2313721195" sldId="2913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7.013" v="8"/>
        <pc:sldMkLst>
          <pc:docMk/>
          <pc:sldMk cId="1919524566" sldId="291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07.013" v="7"/>
        <pc:sldMkLst>
          <pc:docMk/>
          <pc:sldMk cId="2711929211" sldId="291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30"/>
        <pc:sldMkLst>
          <pc:docMk/>
          <pc:sldMk cId="2388618664" sldId="291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9"/>
        <pc:sldMkLst>
          <pc:docMk/>
          <pc:sldMk cId="2098378213" sldId="291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8"/>
        <pc:sldMkLst>
          <pc:docMk/>
          <pc:sldMk cId="1543479770" sldId="291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7"/>
        <pc:sldMkLst>
          <pc:docMk/>
          <pc:sldMk cId="1147062613" sldId="2919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6"/>
        <pc:sldMkLst>
          <pc:docMk/>
          <pc:sldMk cId="3034717420" sldId="2920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0"/>
        <pc:sldMkLst>
          <pc:docMk/>
          <pc:sldMk cId="2320790057" sldId="2921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21"/>
        <pc:sldMkLst>
          <pc:docMk/>
          <pc:sldMk cId="3106117175" sldId="2922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51.313" v="32"/>
        <pc:sldMkLst>
          <pc:docMk/>
          <pc:sldMk cId="287396877" sldId="292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6.841" v="193"/>
        <pc:sldMkLst>
          <pc:docMk/>
          <pc:sldMk cId="3655490537" sldId="292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19"/>
        <pc:sldMkLst>
          <pc:docMk/>
          <pc:sldMk cId="3211839739" sldId="292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34" v="17"/>
        <pc:sldMkLst>
          <pc:docMk/>
          <pc:sldMk cId="3559848872" sldId="292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7.998" v="194"/>
        <pc:sldMkLst>
          <pc:docMk/>
          <pc:sldMk cId="3567399817" sldId="2933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51.313" v="33"/>
        <pc:sldMkLst>
          <pc:docMk/>
          <pc:sldMk cId="1954064369" sldId="293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6"/>
        <pc:sldMkLst>
          <pc:docMk/>
          <pc:sldMk cId="2078575949" sldId="293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4"/>
        <pc:sldMkLst>
          <pc:docMk/>
          <pc:sldMk cId="879858203" sldId="293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2"/>
        <pc:sldMkLst>
          <pc:docMk/>
          <pc:sldMk cId="542450081" sldId="2937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0"/>
        <pc:sldMkLst>
          <pc:docMk/>
          <pc:sldMk cId="2942802175" sldId="2938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58:29.513" v="195"/>
        <pc:sldMkLst>
          <pc:docMk/>
          <pc:sldMk cId="3450470276" sldId="2941"/>
        </pc:sldMkLst>
      </pc:sldChg>
      <pc:sldChg chg="addSp delSp modSp add replId">
        <pc:chgData name="Jeremy Clifton" userId="S::wec@woodfordec.onmicrosoft.com::b7121016-a606-4e59-9b8c-d8cabdc242a8" providerId="AD" clId="Web-{07C23192-4112-9A8F-7121-EACB2328FEB6}" dt="2025-02-09T09:58:58.078" v="216" actId="20577"/>
        <pc:sldMkLst>
          <pc:docMk/>
          <pc:sldMk cId="4002715097" sldId="2942"/>
        </pc:sldMkLst>
        <pc:spChg chg="add del mod">
          <ac:chgData name="Jeremy Clifton" userId="S::wec@woodfordec.onmicrosoft.com::b7121016-a606-4e59-9b8c-d8cabdc242a8" providerId="AD" clId="Web-{07C23192-4112-9A8F-7121-EACB2328FEB6}" dt="2025-02-09T09:58:58.078" v="216" actId="20577"/>
          <ac:spMkLst>
            <pc:docMk/>
            <pc:sldMk cId="4002715097" sldId="2942"/>
            <ac:spMk id="4" creationId="{248205A8-5CCF-3BC3-FEE9-515AE2524301}"/>
          </ac:spMkLst>
        </pc:spChg>
        <pc:spChg chg="del">
          <ac:chgData name="Jeremy Clifton" userId="S::wec@woodfordec.onmicrosoft.com::b7121016-a606-4e59-9b8c-d8cabdc242a8" providerId="AD" clId="Web-{07C23192-4112-9A8F-7121-EACB2328FEB6}" dt="2025-02-09T09:52:00.475" v="131"/>
          <ac:spMkLst>
            <pc:docMk/>
            <pc:sldMk cId="4002715097" sldId="2942"/>
            <ac:spMk id="5" creationId="{E07639BA-624B-B588-0FD3-F8717ECE39A0}"/>
          </ac:spMkLst>
        </pc:spChg>
        <pc:spChg chg="del">
          <ac:chgData name="Jeremy Clifton" userId="S::wec@woodfordec.onmicrosoft.com::b7121016-a606-4e59-9b8c-d8cabdc242a8" providerId="AD" clId="Web-{07C23192-4112-9A8F-7121-EACB2328FEB6}" dt="2025-02-09T09:46:50.769" v="78"/>
          <ac:spMkLst>
            <pc:docMk/>
            <pc:sldMk cId="4002715097" sldId="2942"/>
            <ac:spMk id="6" creationId="{F552F01E-F268-CDE6-15B0-377E90E97AB3}"/>
          </ac:spMkLst>
        </pc:spChg>
      </pc:sldChg>
      <pc:sldChg chg="delSp modSp add replId">
        <pc:chgData name="Jeremy Clifton" userId="S::wec@woodfordec.onmicrosoft.com::b7121016-a606-4e59-9b8c-d8cabdc242a8" providerId="AD" clId="Web-{07C23192-4112-9A8F-7121-EACB2328FEB6}" dt="2025-02-09T09:58:05.356" v="191" actId="20577"/>
        <pc:sldMkLst>
          <pc:docMk/>
          <pc:sldMk cId="2151014124" sldId="2943"/>
        </pc:sldMkLst>
        <pc:spChg chg="mod">
          <ac:chgData name="Jeremy Clifton" userId="S::wec@woodfordec.onmicrosoft.com::b7121016-a606-4e59-9b8c-d8cabdc242a8" providerId="AD" clId="Web-{07C23192-4112-9A8F-7121-EACB2328FEB6}" dt="2025-02-09T09:58:05.356" v="191" actId="20577"/>
          <ac:spMkLst>
            <pc:docMk/>
            <pc:sldMk cId="2151014124" sldId="2943"/>
            <ac:spMk id="4" creationId="{3E51EB47-226D-E897-E057-88CC72CA2064}"/>
          </ac:spMkLst>
        </pc:spChg>
        <pc:spChg chg="del">
          <ac:chgData name="Jeremy Clifton" userId="S::wec@woodfordec.onmicrosoft.com::b7121016-a606-4e59-9b8c-d8cabdc242a8" providerId="AD" clId="Web-{07C23192-4112-9A8F-7121-EACB2328FEB6}" dt="2025-02-09T09:53:02.463" v="145"/>
          <ac:spMkLst>
            <pc:docMk/>
            <pc:sldMk cId="2151014124" sldId="2943"/>
            <ac:spMk id="5" creationId="{CC250B6D-0532-66CA-7DB5-55BD19923E50}"/>
          </ac:spMkLst>
        </pc:spChg>
      </pc:sldChg>
      <pc:sldChg chg="del">
        <pc:chgData name="Jeremy Clifton" userId="S::wec@woodfordec.onmicrosoft.com::b7121016-a606-4e59-9b8c-d8cabdc242a8" providerId="AD" clId="Web-{07C23192-4112-9A8F-7121-EACB2328FEB6}" dt="2025-02-09T09:45:40.234" v="18"/>
        <pc:sldMkLst>
          <pc:docMk/>
          <pc:sldMk cId="3500873392" sldId="2943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09:52:41.837" v="142"/>
        <pc:sldMkLst>
          <pc:docMk/>
          <pc:sldMk cId="38005228" sldId="2944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5"/>
        <pc:sldMkLst>
          <pc:docMk/>
          <pc:sldMk cId="2287672316" sldId="2944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09:52:35.790" v="139"/>
        <pc:sldMkLst>
          <pc:docMk/>
          <pc:sldMk cId="2540398514" sldId="2944"/>
        </pc:sldMkLst>
      </pc:sldChg>
      <pc:sldChg chg="addSp modSp add replId">
        <pc:chgData name="Jeremy Clifton" userId="S::wec@woodfordec.onmicrosoft.com::b7121016-a606-4e59-9b8c-d8cabdc242a8" providerId="AD" clId="Web-{07C23192-4112-9A8F-7121-EACB2328FEB6}" dt="2025-02-09T09:54:11.201" v="158" actId="1076"/>
        <pc:sldMkLst>
          <pc:docMk/>
          <pc:sldMk cId="4022269583" sldId="2944"/>
        </pc:sldMkLst>
        <pc:spChg chg="mod">
          <ac:chgData name="Jeremy Clifton" userId="S::wec@woodfordec.onmicrosoft.com::b7121016-a606-4e59-9b8c-d8cabdc242a8" providerId="AD" clId="Web-{07C23192-4112-9A8F-7121-EACB2328FEB6}" dt="2025-02-09T09:53:49.685" v="152" actId="20577"/>
          <ac:spMkLst>
            <pc:docMk/>
            <pc:sldMk cId="4022269583" sldId="2944"/>
            <ac:spMk id="4" creationId="{8FC2532B-8D84-3FA4-B94F-334AE5A9F016}"/>
          </ac:spMkLst>
        </pc:spChg>
        <pc:picChg chg="add mod">
          <ac:chgData name="Jeremy Clifton" userId="S::wec@woodfordec.onmicrosoft.com::b7121016-a606-4e59-9b8c-d8cabdc242a8" providerId="AD" clId="Web-{07C23192-4112-9A8F-7121-EACB2328FEB6}" dt="2025-02-09T09:54:11.201" v="158" actId="1076"/>
          <ac:picMkLst>
            <pc:docMk/>
            <pc:sldMk cId="4022269583" sldId="2944"/>
            <ac:picMk id="2" creationId="{9B154A4B-9BF4-F451-BD2A-1D678A15EB4C}"/>
          </ac:picMkLst>
        </pc:picChg>
      </pc:sldChg>
      <pc:sldChg chg="add del replId">
        <pc:chgData name="Jeremy Clifton" userId="S::wec@woodfordec.onmicrosoft.com::b7121016-a606-4e59-9b8c-d8cabdc242a8" providerId="AD" clId="Web-{07C23192-4112-9A8F-7121-EACB2328FEB6}" dt="2025-02-09T09:57:57.121" v="178"/>
        <pc:sldMkLst>
          <pc:docMk/>
          <pc:sldMk cId="143307739" sldId="2945"/>
        </pc:sldMkLst>
      </pc:sldChg>
      <pc:sldChg chg="add ord replId">
        <pc:chgData name="Jeremy Clifton" userId="S::wec@woodfordec.onmicrosoft.com::b7121016-a606-4e59-9b8c-d8cabdc242a8" providerId="AD" clId="Web-{07C23192-4112-9A8F-7121-EACB2328FEB6}" dt="2025-02-09T10:00:35.161" v="253"/>
        <pc:sldMkLst>
          <pc:docMk/>
          <pc:sldMk cId="492916177" sldId="2945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3"/>
        <pc:sldMkLst>
          <pc:docMk/>
          <pc:sldMk cId="662605139" sldId="2945"/>
        </pc:sldMkLst>
      </pc:sldChg>
      <pc:sldChg chg="add del replId">
        <pc:chgData name="Jeremy Clifton" userId="S::wec@woodfordec.onmicrosoft.com::b7121016-a606-4e59-9b8c-d8cabdc242a8" providerId="AD" clId="Web-{07C23192-4112-9A8F-7121-EACB2328FEB6}" dt="2025-02-09T10:04:55.788" v="351"/>
        <pc:sldMkLst>
          <pc:docMk/>
          <pc:sldMk cId="4141408896" sldId="294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11"/>
        <pc:sldMkLst>
          <pc:docMk/>
          <pc:sldMk cId="4190229553" sldId="2946"/>
        </pc:sldMkLst>
      </pc:sldChg>
      <pc:sldChg chg="del">
        <pc:chgData name="Jeremy Clifton" userId="S::wec@woodfordec.onmicrosoft.com::b7121016-a606-4e59-9b8c-d8cabdc242a8" providerId="AD" clId="Web-{07C23192-4112-9A8F-7121-EACB2328FEB6}" dt="2025-02-09T09:45:40.218" v="9"/>
        <pc:sldMkLst>
          <pc:docMk/>
          <pc:sldMk cId="909897348" sldId="2947"/>
        </pc:sldMkLst>
      </pc:sldChg>
      <pc:sldChg chg="addSp modSp add ord replId">
        <pc:chgData name="Jeremy Clifton" userId="S::wec@woodfordec.onmicrosoft.com::b7121016-a606-4e59-9b8c-d8cabdc242a8" providerId="AD" clId="Web-{07C23192-4112-9A8F-7121-EACB2328FEB6}" dt="2025-02-09T10:00:07.769" v="251" actId="1076"/>
        <pc:sldMkLst>
          <pc:docMk/>
          <pc:sldMk cId="3889231737" sldId="2947"/>
        </pc:sldMkLst>
        <pc:spChg chg="mod">
          <ac:chgData name="Jeremy Clifton" userId="S::wec@woodfordec.onmicrosoft.com::b7121016-a606-4e59-9b8c-d8cabdc242a8" providerId="AD" clId="Web-{07C23192-4112-9A8F-7121-EACB2328FEB6}" dt="2025-02-09T09:59:36.174" v="246" actId="20577"/>
          <ac:spMkLst>
            <pc:docMk/>
            <pc:sldMk cId="3889231737" sldId="2947"/>
            <ac:spMk id="4" creationId="{820722AD-4A1E-DB20-91D3-800E63D32227}"/>
          </ac:spMkLst>
        </pc:spChg>
        <pc:picChg chg="add mod">
          <ac:chgData name="Jeremy Clifton" userId="S::wec@woodfordec.onmicrosoft.com::b7121016-a606-4e59-9b8c-d8cabdc242a8" providerId="AD" clId="Web-{07C23192-4112-9A8F-7121-EACB2328FEB6}" dt="2025-02-09T10:00:07.769" v="251" actId="1076"/>
          <ac:picMkLst>
            <pc:docMk/>
            <pc:sldMk cId="3889231737" sldId="2947"/>
            <ac:picMk id="2" creationId="{F880BFF0-9B59-FFAF-8D27-BA62A09615F1}"/>
          </ac:picMkLst>
        </pc:picChg>
      </pc:sldChg>
      <pc:sldChg chg="del">
        <pc:chgData name="Jeremy Clifton" userId="S::wec@woodfordec.onmicrosoft.com::b7121016-a606-4e59-9b8c-d8cabdc242a8" providerId="AD" clId="Web-{07C23192-4112-9A8F-7121-EACB2328FEB6}" dt="2025-02-09T09:45:43.500" v="31"/>
        <pc:sldMkLst>
          <pc:docMk/>
          <pc:sldMk cId="3028158494" sldId="2948"/>
        </pc:sldMkLst>
      </pc:sldChg>
      <pc:sldChg chg="addSp modSp add replId">
        <pc:chgData name="Jeremy Clifton" userId="S::wec@woodfordec.onmicrosoft.com::b7121016-a606-4e59-9b8c-d8cabdc242a8" providerId="AD" clId="Web-{07C23192-4112-9A8F-7121-EACB2328FEB6}" dt="2025-02-09T10:06:01.604" v="421" actId="1076"/>
        <pc:sldMkLst>
          <pc:docMk/>
          <pc:sldMk cId="4085299735" sldId="2948"/>
        </pc:sldMkLst>
        <pc:spChg chg="add mod">
          <ac:chgData name="Jeremy Clifton" userId="S::wec@woodfordec.onmicrosoft.com::b7121016-a606-4e59-9b8c-d8cabdc242a8" providerId="AD" clId="Web-{07C23192-4112-9A8F-7121-EACB2328FEB6}" dt="2025-02-09T10:06:01.604" v="421" actId="1076"/>
          <ac:spMkLst>
            <pc:docMk/>
            <pc:sldMk cId="4085299735" sldId="2948"/>
            <ac:spMk id="3" creationId="{E0801D5E-939E-4D3C-BCC1-0F301DAA1FF3}"/>
          </ac:spMkLst>
        </pc:spChg>
        <pc:picChg chg="add mod">
          <ac:chgData name="Jeremy Clifton" userId="S::wec@woodfordec.onmicrosoft.com::b7121016-a606-4e59-9b8c-d8cabdc242a8" providerId="AD" clId="Web-{07C23192-4112-9A8F-7121-EACB2328FEB6}" dt="2025-02-09T10:05:10.085" v="352" actId="1076"/>
          <ac:picMkLst>
            <pc:docMk/>
            <pc:sldMk cId="4085299735" sldId="2948"/>
            <ac:picMk id="2" creationId="{5CE74004-F7D2-5F19-127E-20C75C15748E}"/>
          </ac:picMkLst>
        </pc:picChg>
      </pc:sldChg>
      <pc:sldChg chg="delSp add replId">
        <pc:chgData name="Jeremy Clifton" userId="S::wec@woodfordec.onmicrosoft.com::b7121016-a606-4e59-9b8c-d8cabdc242a8" providerId="AD" clId="Web-{07C23192-4112-9A8F-7121-EACB2328FEB6}" dt="2025-02-09T10:02:32.654" v="297"/>
        <pc:sldMkLst>
          <pc:docMk/>
          <pc:sldMk cId="952864240" sldId="2949"/>
        </pc:sldMkLst>
        <pc:picChg chg="del">
          <ac:chgData name="Jeremy Clifton" userId="S::wec@woodfordec.onmicrosoft.com::b7121016-a606-4e59-9b8c-d8cabdc242a8" providerId="AD" clId="Web-{07C23192-4112-9A8F-7121-EACB2328FEB6}" dt="2025-02-09T10:02:32.654" v="297"/>
          <ac:picMkLst>
            <pc:docMk/>
            <pc:sldMk cId="952864240" sldId="2949"/>
            <ac:picMk id="2" creationId="{DE80B0DB-A15B-C314-BD47-8DC1CC7A1AE1}"/>
          </ac:picMkLst>
        </pc:picChg>
      </pc:sldChg>
      <pc:sldChg chg="addSp modSp add ord replId">
        <pc:chgData name="Jeremy Clifton" userId="S::wec@woodfordec.onmicrosoft.com::b7121016-a606-4e59-9b8c-d8cabdc242a8" providerId="AD" clId="Web-{07C23192-4112-9A8F-7121-EACB2328FEB6}" dt="2025-02-09T10:03:42.393" v="324" actId="1076"/>
        <pc:sldMkLst>
          <pc:docMk/>
          <pc:sldMk cId="254666658" sldId="2950"/>
        </pc:sldMkLst>
        <pc:spChg chg="mod">
          <ac:chgData name="Jeremy Clifton" userId="S::wec@woodfordec.onmicrosoft.com::b7121016-a606-4e59-9b8c-d8cabdc242a8" providerId="AD" clId="Web-{07C23192-4112-9A8F-7121-EACB2328FEB6}" dt="2025-02-09T10:03:02.265" v="311" actId="1076"/>
          <ac:spMkLst>
            <pc:docMk/>
            <pc:sldMk cId="254666658" sldId="2950"/>
            <ac:spMk id="4" creationId="{BF32ACBB-559B-ADE6-2798-653AC9441E2F}"/>
          </ac:spMkLst>
        </pc:spChg>
        <pc:picChg chg="mod">
          <ac:chgData name="Jeremy Clifton" userId="S::wec@woodfordec.onmicrosoft.com::b7121016-a606-4e59-9b8c-d8cabdc242a8" providerId="AD" clId="Web-{07C23192-4112-9A8F-7121-EACB2328FEB6}" dt="2025-02-09T10:03:42.393" v="324" actId="1076"/>
          <ac:picMkLst>
            <pc:docMk/>
            <pc:sldMk cId="254666658" sldId="2950"/>
            <ac:picMk id="2" creationId="{92B4B01D-7702-C447-3282-02EADF3C81C9}"/>
          </ac:picMkLst>
        </pc:picChg>
        <pc:picChg chg="add mod ord modCrop">
          <ac:chgData name="Jeremy Clifton" userId="S::wec@woodfordec.onmicrosoft.com::b7121016-a606-4e59-9b8c-d8cabdc242a8" providerId="AD" clId="Web-{07C23192-4112-9A8F-7121-EACB2328FEB6}" dt="2025-02-09T10:03:39.424" v="323"/>
          <ac:picMkLst>
            <pc:docMk/>
            <pc:sldMk cId="254666658" sldId="2950"/>
            <ac:picMk id="5" creationId="{BE4EF70E-441B-A5E3-09D7-D93F738A45D7}"/>
          </ac:picMkLst>
        </pc:picChg>
      </pc:sldChg>
      <pc:sldChg chg="addSp modSp add replId">
        <pc:chgData name="Jeremy Clifton" userId="S::wec@woodfordec.onmicrosoft.com::b7121016-a606-4e59-9b8c-d8cabdc242a8" providerId="AD" clId="Web-{07C23192-4112-9A8F-7121-EACB2328FEB6}" dt="2025-02-09T10:04:30.130" v="350" actId="20577"/>
        <pc:sldMkLst>
          <pc:docMk/>
          <pc:sldMk cId="3110958278" sldId="2951"/>
        </pc:sldMkLst>
        <pc:spChg chg="add mod">
          <ac:chgData name="Jeremy Clifton" userId="S::wec@woodfordec.onmicrosoft.com::b7121016-a606-4e59-9b8c-d8cabdc242a8" providerId="AD" clId="Web-{07C23192-4112-9A8F-7121-EACB2328FEB6}" dt="2025-02-09T10:04:30.130" v="350" actId="20577"/>
          <ac:spMkLst>
            <pc:docMk/>
            <pc:sldMk cId="3110958278" sldId="2951"/>
            <ac:spMk id="3" creationId="{1CE1FB16-08D0-FC71-38A3-E51520379E7F}"/>
          </ac:spMkLst>
        </pc:spChg>
        <pc:picChg chg="add mod">
          <ac:chgData name="Jeremy Clifton" userId="S::wec@woodfordec.onmicrosoft.com::b7121016-a606-4e59-9b8c-d8cabdc242a8" providerId="AD" clId="Web-{07C23192-4112-9A8F-7121-EACB2328FEB6}" dt="2025-02-09T10:04:12.535" v="328" actId="14100"/>
          <ac:picMkLst>
            <pc:docMk/>
            <pc:sldMk cId="3110958278" sldId="2951"/>
            <ac:picMk id="2" creationId="{65E2A973-E623-BDB4-ECB2-27C950C8A693}"/>
          </ac:picMkLst>
        </pc:picChg>
      </pc:sldChg>
    </pc:docChg>
  </pc:docChgLst>
  <pc:docChgLst>
    <pc:chgData name="Jeremy Clifton" userId="b7121016-a606-4e59-9b8c-d8cabdc242a8" providerId="ADAL" clId="{DA5A1F3E-83D1-438A-AFEA-4B076BCD50CF}"/>
    <pc:docChg chg="custSel delSld modSld">
      <pc:chgData name="Jeremy Clifton" userId="b7121016-a606-4e59-9b8c-d8cabdc242a8" providerId="ADAL" clId="{DA5A1F3E-83D1-438A-AFEA-4B076BCD50CF}" dt="2025-02-02T10:22:40.433" v="2" actId="47"/>
      <pc:docMkLst>
        <pc:docMk/>
      </pc:docMkLst>
      <pc:sldChg chg="delSp modSp del mod">
        <pc:chgData name="Jeremy Clifton" userId="b7121016-a606-4e59-9b8c-d8cabdc242a8" providerId="ADAL" clId="{DA5A1F3E-83D1-438A-AFEA-4B076BCD50CF}" dt="2025-02-02T10:22:40.433" v="2" actId="47"/>
        <pc:sldMkLst>
          <pc:docMk/>
          <pc:sldMk cId="2305203660" sldId="2904"/>
        </pc:sldMkLst>
      </pc:sldChg>
    </pc:docChg>
  </pc:docChgLst>
  <pc:docChgLst>
    <pc:chgData name="Jeremy Clifton" userId="b7121016-a606-4e59-9b8c-d8cabdc242a8" providerId="ADAL" clId="{F02616FA-8852-44BC-9B1B-0DA4ADC2813C}"/>
    <pc:docChg chg="modSld modMainMaster modNotesMaster">
      <pc:chgData name="Jeremy Clifton" userId="b7121016-a606-4e59-9b8c-d8cabdc242a8" providerId="ADAL" clId="{F02616FA-8852-44BC-9B1B-0DA4ADC2813C}" dt="2024-08-16T16:09:31.576" v="5" actId="14100"/>
      <pc:docMkLst>
        <pc:docMk/>
      </pc:docMkLst>
      <pc:sldChg chg="modSp mod">
        <pc:chgData name="Jeremy Clifton" userId="b7121016-a606-4e59-9b8c-d8cabdc242a8" providerId="ADAL" clId="{F02616FA-8852-44BC-9B1B-0DA4ADC2813C}" dt="2024-08-16T16:08:26.383" v="2"/>
        <pc:sldMkLst>
          <pc:docMk/>
          <pc:sldMk cId="947061853" sldId="2547"/>
        </pc:sldMkLst>
      </pc:sldChg>
      <pc:sldChg chg="addSp delSp modSp mod modAnim">
        <pc:chgData name="Jeremy Clifton" userId="b7121016-a606-4e59-9b8c-d8cabdc242a8" providerId="ADAL" clId="{F02616FA-8852-44BC-9B1B-0DA4ADC2813C}" dt="2024-08-16T16:09:31.576" v="5" actId="14100"/>
        <pc:sldMkLst>
          <pc:docMk/>
          <pc:sldMk cId="2806271023" sldId="2555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3207521350" sldId="2556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490255098" sldId="2558"/>
        </pc:sldMkLst>
      </pc:sldChg>
      <pc:sldChg chg="modSp">
        <pc:chgData name="Jeremy Clifton" userId="b7121016-a606-4e59-9b8c-d8cabdc242a8" providerId="ADAL" clId="{F02616FA-8852-44BC-9B1B-0DA4ADC2813C}" dt="2024-08-16T16:08:26.383" v="2"/>
        <pc:sldMkLst>
          <pc:docMk/>
          <pc:sldMk cId="1355052748" sldId="2562"/>
        </pc:sldMkLst>
      </pc:sldChg>
      <pc:sldMasterChg chg="modSp modSldLayout">
        <pc:chgData name="Jeremy Clifton" userId="b7121016-a606-4e59-9b8c-d8cabdc242a8" providerId="ADAL" clId="{F02616FA-8852-44BC-9B1B-0DA4ADC2813C}" dt="2024-08-16T16:08:26.383" v="2"/>
        <pc:sldMasterMkLst>
          <pc:docMk/>
          <pc:sldMasterMk cId="1197989127" sldId="2147483696"/>
        </pc:sldMasterMkLst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3531435554" sldId="2147483697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2559570522" sldId="2147483699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3991221533" sldId="2147483700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205573457" sldId="2147483701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806715098" sldId="2147483704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702557625" sldId="2147483705"/>
          </pc:sldLayoutMkLst>
        </pc:sldLayoutChg>
        <pc:sldLayoutChg chg="modSp">
          <pc:chgData name="Jeremy Clifton" userId="b7121016-a606-4e59-9b8c-d8cabdc242a8" providerId="ADAL" clId="{F02616FA-8852-44BC-9B1B-0DA4ADC2813C}" dt="2024-08-16T16:08:26.383" v="2"/>
          <pc:sldLayoutMkLst>
            <pc:docMk/>
            <pc:sldMasterMk cId="1197989127" sldId="2147483696"/>
            <pc:sldLayoutMk cId="1485616883" sldId="2147483707"/>
          </pc:sldLayoutMkLst>
        </pc:sldLayoutChg>
      </pc:sldMasterChg>
    </pc:docChg>
  </pc:docChgLst>
  <pc:docChgLst>
    <pc:chgData name="Jeremy Clifton" userId="S::wec@woodfordec.onmicrosoft.com::b7121016-a606-4e59-9b8c-d8cabdc242a8" providerId="AD" clId="Web-{6F4C8C2D-D1D3-6715-6AAC-C7815EBF5406}"/>
    <pc:docChg chg="modSld">
      <pc:chgData name="Jeremy Clifton" userId="S::wec@woodfordec.onmicrosoft.com::b7121016-a606-4e59-9b8c-d8cabdc242a8" providerId="AD" clId="Web-{6F4C8C2D-D1D3-6715-6AAC-C7815EBF5406}" dt="2024-09-22T09:21:45.826" v="2" actId="14100"/>
      <pc:docMkLst>
        <pc:docMk/>
      </pc:docMkLst>
      <pc:sldChg chg="addSp modSp addAnim">
        <pc:chgData name="Jeremy Clifton" userId="S::wec@woodfordec.onmicrosoft.com::b7121016-a606-4e59-9b8c-d8cabdc242a8" providerId="AD" clId="Web-{6F4C8C2D-D1D3-6715-6AAC-C7815EBF5406}" dt="2024-09-22T09:21:45.826" v="2" actId="14100"/>
        <pc:sldMkLst>
          <pc:docMk/>
          <pc:sldMk cId="3807114289" sldId="25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09/02/2025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FC676-4362-7E1C-2F35-40AF11306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eling Tired All the Time? Here's What Could be Causing It">
            <a:extLst>
              <a:ext uri="{FF2B5EF4-FFF2-40B4-BE49-F238E27FC236}">
                <a16:creationId xmlns:a16="http://schemas.microsoft.com/office/drawing/2014/main" id="{65E2A973-E623-BDB4-ECB2-27C950C8A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627" y="259390"/>
            <a:ext cx="6119660" cy="6300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E1FB16-08D0-FC71-38A3-E51520379E7F}"/>
              </a:ext>
            </a:extLst>
          </p:cNvPr>
          <p:cNvSpPr txBox="1"/>
          <p:nvPr/>
        </p:nvSpPr>
        <p:spPr>
          <a:xfrm>
            <a:off x="3446546" y="503427"/>
            <a:ext cx="565388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ea typeface="Calibri"/>
                <a:cs typeface="Calibri"/>
              </a:rPr>
              <a:t>feeling weak</a:t>
            </a:r>
            <a:endParaRPr lang="en-US" sz="6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95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&amp; Art Print Crucifixion Of Jesus Christ - Cross At Sunset, Romolo  Tavani">
            <a:extLst>
              <a:ext uri="{FF2B5EF4-FFF2-40B4-BE49-F238E27FC236}">
                <a16:creationId xmlns:a16="http://schemas.microsoft.com/office/drawing/2014/main" id="{68FA9D9B-B3BE-577F-C53D-4A5602173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84" y="1278385"/>
            <a:ext cx="6346554" cy="3860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10E241-05CE-F03D-BE4B-A5402E989916}"/>
              </a:ext>
            </a:extLst>
          </p:cNvPr>
          <p:cNvSpPr txBox="1"/>
          <p:nvPr/>
        </p:nvSpPr>
        <p:spPr>
          <a:xfrm>
            <a:off x="7452935" y="1502450"/>
            <a:ext cx="473828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dirty="0">
                <a:solidFill>
                  <a:schemeClr val="accent6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Jesus was</a:t>
            </a:r>
          </a:p>
          <a:p>
            <a:r>
              <a:rPr lang="en-US" sz="7200" dirty="0">
                <a:solidFill>
                  <a:schemeClr val="accent4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crucified in weakness</a:t>
            </a:r>
            <a:endParaRPr 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D21D0-8571-01C0-A94E-15CE6C38F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ED46EE-F1A2-B12C-FD44-E02D075E168E}"/>
              </a:ext>
            </a:extLst>
          </p:cNvPr>
          <p:cNvSpPr txBox="1"/>
          <p:nvPr/>
        </p:nvSpPr>
        <p:spPr>
          <a:xfrm>
            <a:off x="176975" y="928964"/>
            <a:ext cx="1166713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dirty="0">
                <a:solidFill>
                  <a:schemeClr val="bg2"/>
                </a:solidFill>
                <a:ea typeface="Calibri"/>
                <a:cs typeface="Calibri"/>
              </a:rPr>
              <a:t>3. The sovereign LORD</a:t>
            </a:r>
          </a:p>
        </p:txBody>
      </p:sp>
    </p:spTree>
    <p:extLst>
      <p:ext uri="{BB962C8B-B14F-4D97-AF65-F5344CB8AC3E}">
        <p14:creationId xmlns:p14="http://schemas.microsoft.com/office/powerpoint/2010/main" val="49291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4AE9F-FECC-8AF8-7EB3-6A9FD45A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ily Devotions - Heaven's Highway: Bible Devotion: What is an Ephod? -  Exodus 39:2-3">
            <a:extLst>
              <a:ext uri="{FF2B5EF4-FFF2-40B4-BE49-F238E27FC236}">
                <a16:creationId xmlns:a16="http://schemas.microsoft.com/office/drawing/2014/main" id="{5CE74004-F7D2-5F19-127E-20C75C157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133" y="396014"/>
            <a:ext cx="4679358" cy="6065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801D5E-939E-4D3C-BCC1-0F301DAA1FF3}"/>
              </a:ext>
            </a:extLst>
          </p:cNvPr>
          <p:cNvSpPr txBox="1"/>
          <p:nvPr/>
        </p:nvSpPr>
        <p:spPr>
          <a:xfrm>
            <a:off x="7657940" y="1322739"/>
            <a:ext cx="4106886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a typeface="Calibri"/>
                <a:cs typeface="Calibri"/>
              </a:rPr>
              <a:t>the ephod:</a:t>
            </a:r>
            <a:endParaRPr lang="en-US" dirty="0">
              <a:solidFill>
                <a:schemeClr val="bg1"/>
              </a:solidFill>
            </a:endParaRPr>
          </a:p>
          <a:p>
            <a:endParaRPr lang="en-US" sz="54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4000" dirty="0">
                <a:solidFill>
                  <a:schemeClr val="bg1"/>
                </a:solidFill>
                <a:ea typeface="Calibri"/>
                <a:cs typeface="Calibri"/>
              </a:rPr>
              <a:t>the high priest's God-given tool for gaining God's wisdom</a:t>
            </a:r>
            <a:endParaRPr lang="en-US" sz="40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5299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2A41A-601C-A8A2-9760-BD2CA7CEF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32ACBB-559B-ADE6-2798-653AC9441E2F}"/>
              </a:ext>
            </a:extLst>
          </p:cNvPr>
          <p:cNvSpPr txBox="1"/>
          <p:nvPr/>
        </p:nvSpPr>
        <p:spPr>
          <a:xfrm>
            <a:off x="1292747" y="280234"/>
            <a:ext cx="1161564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A warning and an encouragement</a:t>
            </a:r>
          </a:p>
        </p:txBody>
      </p:sp>
      <p:pic>
        <p:nvPicPr>
          <p:cNvPr id="5" name="Picture 4" descr="Photo &amp; Art Print Crucifixion Of Jesus Christ - Cross At Sunset, Romolo  Tavani">
            <a:extLst>
              <a:ext uri="{FF2B5EF4-FFF2-40B4-BE49-F238E27FC236}">
                <a16:creationId xmlns:a16="http://schemas.microsoft.com/office/drawing/2014/main" id="{BE4EF70E-441B-A5E3-09D7-D93F738A45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46"/>
          <a:stretch/>
        </p:blipFill>
        <p:spPr>
          <a:xfrm>
            <a:off x="633929" y="1497944"/>
            <a:ext cx="6972681" cy="4622714"/>
          </a:xfrm>
          <a:prstGeom prst="rect">
            <a:avLst/>
          </a:prstGeom>
        </p:spPr>
      </p:pic>
      <p:pic>
        <p:nvPicPr>
          <p:cNvPr id="2" name="Picture 1" descr="Heart Disease - The Nutrition Source">
            <a:extLst>
              <a:ext uri="{FF2B5EF4-FFF2-40B4-BE49-F238E27FC236}">
                <a16:creationId xmlns:a16="http://schemas.microsoft.com/office/drawing/2014/main" id="{92B4B01D-7702-C447-3282-02EADF3C8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858" y="2961500"/>
            <a:ext cx="4995783" cy="333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220494-D471-0718-4960-DADAB51581A3}"/>
              </a:ext>
            </a:extLst>
          </p:cNvPr>
          <p:cNvSpPr txBox="1"/>
          <p:nvPr/>
        </p:nvSpPr>
        <p:spPr>
          <a:xfrm>
            <a:off x="609461" y="928964"/>
            <a:ext cx="1062710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dirty="0">
                <a:solidFill>
                  <a:schemeClr val="bg2"/>
                </a:solidFill>
                <a:ea typeface="Calibri"/>
                <a:cs typeface="Calibri"/>
              </a:rPr>
              <a:t>1. The patient LORD</a:t>
            </a:r>
          </a:p>
        </p:txBody>
      </p:sp>
    </p:spTree>
    <p:extLst>
      <p:ext uri="{BB962C8B-B14F-4D97-AF65-F5344CB8AC3E}">
        <p14:creationId xmlns:p14="http://schemas.microsoft.com/office/powerpoint/2010/main" val="109428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76F74A-7A35-0F89-65C0-1E6175EC0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81" y="256192"/>
            <a:ext cx="2082508" cy="2598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A1E12C-5FA3-1F06-73B6-A03EB612A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418" y="1872867"/>
            <a:ext cx="2784911" cy="2598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D03239-93F1-E127-C626-1EDEDA09C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366" y="3634326"/>
            <a:ext cx="1873000" cy="29378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DB3B1E-2A9B-1563-A2FE-37167B98E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4" y="1719648"/>
            <a:ext cx="2048795" cy="3109784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FF34830-CBEE-72B5-F8C7-15A661006E5F}"/>
              </a:ext>
            </a:extLst>
          </p:cNvPr>
          <p:cNvSpPr/>
          <p:nvPr/>
        </p:nvSpPr>
        <p:spPr>
          <a:xfrm rot="1020000">
            <a:off x="7019892" y="1214017"/>
            <a:ext cx="1698036" cy="10035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84CAC3E-5D7C-9618-7E90-8FDCBA14E4C8}"/>
              </a:ext>
            </a:extLst>
          </p:cNvPr>
          <p:cNvSpPr/>
          <p:nvPr/>
        </p:nvSpPr>
        <p:spPr>
          <a:xfrm rot="1260000">
            <a:off x="3041566" y="5141327"/>
            <a:ext cx="1435866" cy="86460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DC0428E-665C-D78B-3436-BFD4C08AC6C0}"/>
              </a:ext>
            </a:extLst>
          </p:cNvPr>
          <p:cNvSpPr/>
          <p:nvPr/>
        </p:nvSpPr>
        <p:spPr>
          <a:xfrm rot="-1740000">
            <a:off x="7168955" y="4842731"/>
            <a:ext cx="1914488" cy="98812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7CFB67F-8BC3-5DAC-5FC6-CEF3465E4368}"/>
              </a:ext>
            </a:extLst>
          </p:cNvPr>
          <p:cNvSpPr/>
          <p:nvPr/>
        </p:nvSpPr>
        <p:spPr>
          <a:xfrm rot="-900000">
            <a:off x="2686459" y="540379"/>
            <a:ext cx="1435866" cy="8646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4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DA369-C40F-E93B-25F5-BA4B3B74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ward Spiral Stock Illustrations – 262 Downward Spiral Stock  Illustrations, Vectors &amp; Clipart - Dreamstime">
            <a:extLst>
              <a:ext uri="{FF2B5EF4-FFF2-40B4-BE49-F238E27FC236}">
                <a16:creationId xmlns:a16="http://schemas.microsoft.com/office/drawing/2014/main" id="{1B2DD49F-91F9-2343-D041-9A12392720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63" t="7231" r="12672" b="7851"/>
          <a:stretch/>
        </p:blipFill>
        <p:spPr>
          <a:xfrm>
            <a:off x="4220706" y="786539"/>
            <a:ext cx="3752132" cy="52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1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21D8A-1845-EFA8-A39C-64D501527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8205A8-5CCF-3BC3-FEE9-515AE2524301}"/>
              </a:ext>
            </a:extLst>
          </p:cNvPr>
          <p:cNvSpPr txBox="1"/>
          <p:nvPr/>
        </p:nvSpPr>
        <p:spPr>
          <a:xfrm>
            <a:off x="207866" y="280234"/>
            <a:ext cx="11615648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"I said to you, ‘I am the Lord your God; do not worship the gods of the Amorites, in whose land you live.’           But you have not listened to me.”</a:t>
            </a:r>
            <a:endParaRPr lang="en-US" sz="540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54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5400" i="1" dirty="0">
                <a:solidFill>
                  <a:schemeClr val="bg2"/>
                </a:solidFill>
                <a:ea typeface="Calibri"/>
                <a:cs typeface="Calibri"/>
              </a:rPr>
              <a:t>Judges 6:10</a:t>
            </a:r>
          </a:p>
        </p:txBody>
      </p:sp>
    </p:spTree>
    <p:extLst>
      <p:ext uri="{BB962C8B-B14F-4D97-AF65-F5344CB8AC3E}">
        <p14:creationId xmlns:p14="http://schemas.microsoft.com/office/powerpoint/2010/main" val="400271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F22CD-02CE-BF93-9BE4-228B0855B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C2532B-8D84-3FA4-B94F-334AE5A9F016}"/>
              </a:ext>
            </a:extLst>
          </p:cNvPr>
          <p:cNvSpPr txBox="1"/>
          <p:nvPr/>
        </p:nvSpPr>
        <p:spPr>
          <a:xfrm>
            <a:off x="207866" y="280234"/>
            <a:ext cx="1161564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The biggest problem:</a:t>
            </a:r>
            <a:endParaRPr lang="en-US" dirty="0"/>
          </a:p>
        </p:txBody>
      </p:sp>
      <p:pic>
        <p:nvPicPr>
          <p:cNvPr id="2" name="Picture 1" descr="Heart Disease - The Nutrition Source">
            <a:extLst>
              <a:ext uri="{FF2B5EF4-FFF2-40B4-BE49-F238E27FC236}">
                <a16:creationId xmlns:a16="http://schemas.microsoft.com/office/drawing/2014/main" id="{9B154A4B-9BF4-F451-BD2A-1D678A15E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485" y="1463330"/>
            <a:ext cx="7320528" cy="48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4B444-C103-5DD9-3DAC-E48ABEFDB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B47A3-C40E-89A8-F025-E9D1A3DAC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228" y="363546"/>
            <a:ext cx="4050659" cy="61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FCC3A-3EF8-D669-5F5D-D51B5D2E0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51EB47-226D-E897-E057-88CC72CA2064}"/>
              </a:ext>
            </a:extLst>
          </p:cNvPr>
          <p:cNvSpPr txBox="1"/>
          <p:nvPr/>
        </p:nvSpPr>
        <p:spPr>
          <a:xfrm>
            <a:off x="176975" y="928964"/>
            <a:ext cx="1166713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dirty="0">
                <a:solidFill>
                  <a:schemeClr val="bg2"/>
                </a:solidFill>
                <a:ea typeface="Calibri"/>
                <a:cs typeface="Calibri"/>
              </a:rPr>
              <a:t>2. The strong LORD</a:t>
            </a:r>
          </a:p>
        </p:txBody>
      </p:sp>
    </p:spTree>
    <p:extLst>
      <p:ext uri="{BB962C8B-B14F-4D97-AF65-F5344CB8AC3E}">
        <p14:creationId xmlns:p14="http://schemas.microsoft.com/office/powerpoint/2010/main" val="2151014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5E136-EFEB-37C3-0F29-E549A3365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0722AD-4A1E-DB20-91D3-800E63D32227}"/>
              </a:ext>
            </a:extLst>
          </p:cNvPr>
          <p:cNvSpPr txBox="1"/>
          <p:nvPr/>
        </p:nvSpPr>
        <p:spPr>
          <a:xfrm>
            <a:off x="207866" y="280234"/>
            <a:ext cx="1161564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"The LORD is with you, mighty warrior.”</a:t>
            </a:r>
          </a:p>
          <a:p>
            <a:endParaRPr lang="en-US" sz="54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5400" i="1" dirty="0">
                <a:solidFill>
                  <a:schemeClr val="bg2"/>
                </a:solidFill>
                <a:ea typeface="Calibri"/>
                <a:cs typeface="Calibri"/>
              </a:rPr>
              <a:t>Judges 6:11</a:t>
            </a:r>
          </a:p>
        </p:txBody>
      </p:sp>
      <p:pic>
        <p:nvPicPr>
          <p:cNvPr id="2" name="Picture 1" descr="Download at StockCake">
            <a:extLst>
              <a:ext uri="{FF2B5EF4-FFF2-40B4-BE49-F238E27FC236}">
                <a16:creationId xmlns:a16="http://schemas.microsoft.com/office/drawing/2014/main" id="{F880BFF0-9B59-FFAF-8D27-BA62A0961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240" y="1567547"/>
            <a:ext cx="4362363" cy="437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31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94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587</cp:revision>
  <cp:lastPrinted>2023-02-12T02:31:22Z</cp:lastPrinted>
  <dcterms:created xsi:type="dcterms:W3CDTF">2019-12-15T16:16:57Z</dcterms:created>
  <dcterms:modified xsi:type="dcterms:W3CDTF">2025-02-09T18:31:10Z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