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1" r:id="rId7"/>
    <p:sldId id="262" r:id="rId8"/>
    <p:sldId id="263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877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838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38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09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412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072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79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584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3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26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12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52993-BF08-4782-A53E-979C5F6FF0A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9B75D-DDC5-4F4D-8AF3-9E14F986D2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85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88840"/>
            <a:ext cx="5400600" cy="303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1560" y="980728"/>
            <a:ext cx="2952328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/>
                </a:solidFill>
              </a:rPr>
              <a:t>THE WAY OF 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0112" y="5517232"/>
            <a:ext cx="2376264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1 Peter </a:t>
            </a:r>
            <a:r>
              <a:rPr lang="en-GB" sz="3200" b="1" dirty="0" err="1" smtClean="0">
                <a:solidFill>
                  <a:schemeClr val="bg1"/>
                </a:solidFill>
              </a:rPr>
              <a:t>Ch</a:t>
            </a:r>
            <a:r>
              <a:rPr lang="en-GB" sz="3200" b="1" dirty="0" smtClean="0">
                <a:solidFill>
                  <a:schemeClr val="bg1"/>
                </a:solidFill>
              </a:rPr>
              <a:t> 5 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67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65049"/>
            <a:ext cx="2456273" cy="138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476672"/>
            <a:ext cx="2160240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THE WAY OF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476672"/>
            <a:ext cx="2376264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1 Peter </a:t>
            </a:r>
            <a:r>
              <a:rPr lang="en-GB" sz="2800" b="1" dirty="0" err="1" smtClean="0">
                <a:solidFill>
                  <a:schemeClr val="bg1"/>
                </a:solidFill>
              </a:rPr>
              <a:t>Ch</a:t>
            </a:r>
            <a:r>
              <a:rPr lang="en-GB" sz="2800" b="1" dirty="0" smtClean="0">
                <a:solidFill>
                  <a:schemeClr val="bg1"/>
                </a:solidFill>
              </a:rPr>
              <a:t> 5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1336" y="2348880"/>
            <a:ext cx="7056784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chemeClr val="bg1"/>
                </a:solidFill>
              </a:rPr>
              <a:t>1: REALISTIC</a:t>
            </a:r>
          </a:p>
        </p:txBody>
      </p:sp>
    </p:spTree>
    <p:extLst>
      <p:ext uri="{BB962C8B-B14F-4D97-AF65-F5344CB8AC3E}">
        <p14:creationId xmlns:p14="http://schemas.microsoft.com/office/powerpoint/2010/main" val="162519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65049"/>
            <a:ext cx="2456273" cy="138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476672"/>
            <a:ext cx="2160240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THE WAY OF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476672"/>
            <a:ext cx="2376264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1 Peter </a:t>
            </a:r>
            <a:r>
              <a:rPr lang="en-GB" sz="2800" b="1" dirty="0" err="1" smtClean="0">
                <a:solidFill>
                  <a:schemeClr val="bg1"/>
                </a:solidFill>
              </a:rPr>
              <a:t>Ch</a:t>
            </a:r>
            <a:r>
              <a:rPr lang="en-GB" sz="2800" b="1" dirty="0" smtClean="0">
                <a:solidFill>
                  <a:schemeClr val="bg1"/>
                </a:solidFill>
              </a:rPr>
              <a:t> 5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1336" y="2348880"/>
            <a:ext cx="7056784" cy="193899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chemeClr val="bg1"/>
                </a:solidFill>
              </a:rPr>
              <a:t>1: REALISTIC</a:t>
            </a:r>
          </a:p>
          <a:p>
            <a:r>
              <a:rPr lang="en-GB" sz="6000" b="1" dirty="0" smtClean="0">
                <a:solidFill>
                  <a:schemeClr val="bg1"/>
                </a:solidFill>
              </a:rPr>
              <a:t>2: RELIANT</a:t>
            </a:r>
          </a:p>
        </p:txBody>
      </p:sp>
    </p:spTree>
    <p:extLst>
      <p:ext uri="{BB962C8B-B14F-4D97-AF65-F5344CB8AC3E}">
        <p14:creationId xmlns:p14="http://schemas.microsoft.com/office/powerpoint/2010/main" val="43541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65049"/>
            <a:ext cx="2456273" cy="138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476672"/>
            <a:ext cx="2160240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THE WAY OF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476672"/>
            <a:ext cx="2376264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1 Peter </a:t>
            </a:r>
            <a:r>
              <a:rPr lang="en-GB" sz="2800" b="1" dirty="0" err="1" smtClean="0">
                <a:solidFill>
                  <a:schemeClr val="bg1"/>
                </a:solidFill>
              </a:rPr>
              <a:t>Ch</a:t>
            </a:r>
            <a:r>
              <a:rPr lang="en-GB" sz="2800" b="1" dirty="0" smtClean="0">
                <a:solidFill>
                  <a:schemeClr val="bg1"/>
                </a:solidFill>
              </a:rPr>
              <a:t> 5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1336" y="2348880"/>
            <a:ext cx="7056784" cy="286232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chemeClr val="bg1"/>
                </a:solidFill>
              </a:rPr>
              <a:t>1: REALISTIC</a:t>
            </a:r>
          </a:p>
          <a:p>
            <a:r>
              <a:rPr lang="en-GB" sz="6000" dirty="0" smtClean="0">
                <a:solidFill>
                  <a:schemeClr val="bg1"/>
                </a:solidFill>
              </a:rPr>
              <a:t>2: RELIANT</a:t>
            </a:r>
          </a:p>
          <a:p>
            <a:r>
              <a:rPr lang="en-GB" sz="6000" b="1" dirty="0" smtClean="0">
                <a:solidFill>
                  <a:schemeClr val="bg1"/>
                </a:solidFill>
              </a:rPr>
              <a:t>3: RELIABLE</a:t>
            </a:r>
          </a:p>
        </p:txBody>
      </p:sp>
    </p:spTree>
    <p:extLst>
      <p:ext uri="{BB962C8B-B14F-4D97-AF65-F5344CB8AC3E}">
        <p14:creationId xmlns:p14="http://schemas.microsoft.com/office/powerpoint/2010/main" val="43541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1438" y="1268760"/>
            <a:ext cx="7704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i="1" dirty="0" smtClean="0">
                <a:solidFill>
                  <a:schemeClr val="bg1"/>
                </a:solidFill>
              </a:rPr>
              <a:t>As </a:t>
            </a:r>
            <a:r>
              <a:rPr lang="en-GB" sz="4000" i="1" dirty="0">
                <a:solidFill>
                  <a:schemeClr val="bg1"/>
                </a:solidFill>
              </a:rPr>
              <a:t>those who have known and experienced and put their trust in a ‘reliable’ Saviour we seek to respond by being reliable in our dealings with each other</a:t>
            </a:r>
            <a:r>
              <a:rPr lang="en-GB" sz="4000" i="1" dirty="0" smtClean="0">
                <a:solidFill>
                  <a:schemeClr val="bg1"/>
                </a:solidFill>
              </a:rPr>
              <a:t>.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69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81248" y="1916832"/>
            <a:ext cx="723600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043608" y="4797152"/>
            <a:ext cx="723600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87824" y="332655"/>
            <a:ext cx="2285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solidFill>
                  <a:schemeClr val="bg1"/>
                </a:solidFill>
              </a:rPr>
              <a:t>GOD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5085184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 smtClean="0">
                <a:solidFill>
                  <a:schemeClr val="bg1"/>
                </a:solidFill>
              </a:rPr>
              <a:t>US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10" name="Circular Arrow 9"/>
          <p:cNvSpPr/>
          <p:nvPr/>
        </p:nvSpPr>
        <p:spPr>
          <a:xfrm>
            <a:off x="3491880" y="2132856"/>
            <a:ext cx="1458483" cy="4536504"/>
          </a:xfrm>
          <a:prstGeom prst="circular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43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81248" y="1916832"/>
            <a:ext cx="723600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043608" y="4797152"/>
            <a:ext cx="723600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131840" y="332656"/>
            <a:ext cx="235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>
                <a:solidFill>
                  <a:schemeClr val="bg1"/>
                </a:solidFill>
              </a:rPr>
              <a:t>GOD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2631" y="5085184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 smtClean="0">
                <a:solidFill>
                  <a:schemeClr val="bg1"/>
                </a:solidFill>
              </a:rPr>
              <a:t>US</a:t>
            </a:r>
            <a:endParaRPr lang="en-GB" sz="8000" dirty="0">
              <a:solidFill>
                <a:schemeClr val="bg1"/>
              </a:solidFill>
            </a:endParaRPr>
          </a:p>
        </p:txBody>
      </p:sp>
      <p:sp>
        <p:nvSpPr>
          <p:cNvPr id="11" name="Circular Arrow 10"/>
          <p:cNvSpPr/>
          <p:nvPr/>
        </p:nvSpPr>
        <p:spPr>
          <a:xfrm rot="10800000" flipH="1">
            <a:off x="3684135" y="89249"/>
            <a:ext cx="1525425" cy="4536504"/>
          </a:xfrm>
          <a:prstGeom prst="circular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5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65049"/>
            <a:ext cx="2456273" cy="138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476672"/>
            <a:ext cx="2160240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THE WAY OF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476672"/>
            <a:ext cx="2376264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1 Peter </a:t>
            </a:r>
            <a:r>
              <a:rPr lang="en-GB" sz="2800" b="1" dirty="0" err="1" smtClean="0">
                <a:solidFill>
                  <a:schemeClr val="bg1"/>
                </a:solidFill>
              </a:rPr>
              <a:t>Ch</a:t>
            </a:r>
            <a:r>
              <a:rPr lang="en-GB" sz="2800" b="1" dirty="0" smtClean="0">
                <a:solidFill>
                  <a:schemeClr val="bg1"/>
                </a:solidFill>
              </a:rPr>
              <a:t> 5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1336" y="2348880"/>
            <a:ext cx="7056784" cy="286232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chemeClr val="bg1"/>
                </a:solidFill>
              </a:rPr>
              <a:t>1: REALISTIC</a:t>
            </a:r>
          </a:p>
          <a:p>
            <a:r>
              <a:rPr lang="en-GB" sz="6000" dirty="0" smtClean="0">
                <a:solidFill>
                  <a:schemeClr val="bg1"/>
                </a:solidFill>
              </a:rPr>
              <a:t>2: RELIANT</a:t>
            </a:r>
          </a:p>
          <a:p>
            <a:r>
              <a:rPr lang="en-GB" sz="6000" b="1" dirty="0" smtClean="0">
                <a:solidFill>
                  <a:schemeClr val="bg1"/>
                </a:solidFill>
              </a:rPr>
              <a:t>3: RELIABLE</a:t>
            </a:r>
          </a:p>
        </p:txBody>
      </p:sp>
    </p:spTree>
    <p:extLst>
      <p:ext uri="{BB962C8B-B14F-4D97-AF65-F5344CB8AC3E}">
        <p14:creationId xmlns:p14="http://schemas.microsoft.com/office/powerpoint/2010/main" val="259281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65049"/>
            <a:ext cx="2456273" cy="138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476672"/>
            <a:ext cx="2160240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THE WAY OF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476672"/>
            <a:ext cx="2376264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1 Peter </a:t>
            </a:r>
            <a:r>
              <a:rPr lang="en-GB" sz="2800" b="1" dirty="0" err="1" smtClean="0">
                <a:solidFill>
                  <a:schemeClr val="bg1"/>
                </a:solidFill>
              </a:rPr>
              <a:t>Ch</a:t>
            </a:r>
            <a:r>
              <a:rPr lang="en-GB" sz="2800" b="1" dirty="0" smtClean="0">
                <a:solidFill>
                  <a:schemeClr val="bg1"/>
                </a:solidFill>
              </a:rPr>
              <a:t> 5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1336" y="2348880"/>
            <a:ext cx="7056784" cy="378565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chemeClr val="bg1"/>
                </a:solidFill>
              </a:rPr>
              <a:t>1: REALISTIC</a:t>
            </a:r>
          </a:p>
          <a:p>
            <a:r>
              <a:rPr lang="en-GB" sz="6000" dirty="0" smtClean="0">
                <a:solidFill>
                  <a:schemeClr val="bg1"/>
                </a:solidFill>
              </a:rPr>
              <a:t>2: RELIANT</a:t>
            </a:r>
          </a:p>
          <a:p>
            <a:r>
              <a:rPr lang="en-GB" sz="6000" dirty="0" smtClean="0">
                <a:solidFill>
                  <a:schemeClr val="bg1"/>
                </a:solidFill>
              </a:rPr>
              <a:t>3: RELIABLE</a:t>
            </a:r>
          </a:p>
          <a:p>
            <a:r>
              <a:rPr lang="en-GB" sz="6000" b="1" dirty="0" smtClean="0">
                <a:solidFill>
                  <a:schemeClr val="bg1"/>
                </a:solidFill>
              </a:rPr>
              <a:t>4: REJOICING</a:t>
            </a:r>
            <a:endParaRPr lang="en-GB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41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116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corri</dc:creator>
  <cp:lastModifiedBy>corri</cp:lastModifiedBy>
  <cp:revision>5</cp:revision>
  <dcterms:created xsi:type="dcterms:W3CDTF">2025-11-08T18:33:34Z</dcterms:created>
  <dcterms:modified xsi:type="dcterms:W3CDTF">2025-11-08T20:28:50Z</dcterms:modified>
</cp:coreProperties>
</file>