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2885" r:id="rId5"/>
    <p:sldId id="2887" r:id="rId6"/>
    <p:sldId id="2720" r:id="rId7"/>
    <p:sldId id="2882" r:id="rId8"/>
    <p:sldId id="2889" r:id="rId9"/>
    <p:sldId id="2888" r:id="rId10"/>
    <p:sldId id="2883" r:id="rId11"/>
    <p:sldId id="2890" r:id="rId12"/>
    <p:sldId id="2891" r:id="rId13"/>
    <p:sldId id="2884" r:id="rId14"/>
    <p:sldId id="2892" r:id="rId15"/>
    <p:sldId id="2751" r:id="rId16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31ACB67B-D1F5-48C4-A730-AB90133D0624}"/>
    <pc:docChg chg="delSld">
      <pc:chgData name="Jeremy Clifton" userId="b7121016-a606-4e59-9b8c-d8cabdc242a8" providerId="ADAL" clId="{31ACB67B-D1F5-48C4-A730-AB90133D0624}" dt="2025-01-29T19:54:02.403" v="2" actId="47"/>
      <pc:docMkLst>
        <pc:docMk/>
      </pc:docMkLst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251116125" sldId="2574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73265255" sldId="2753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2117799377" sldId="2769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842895035" sldId="2832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3684120613" sldId="2833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412821005" sldId="2836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018845433" sldId="2853"/>
        </pc:sldMkLst>
      </pc:sldChg>
      <pc:sldChg chg="del">
        <pc:chgData name="Jeremy Clifton" userId="b7121016-a606-4e59-9b8c-d8cabdc242a8" providerId="ADAL" clId="{31ACB67B-D1F5-48C4-A730-AB90133D0624}" dt="2025-01-29T19:54:02.403" v="2" actId="47"/>
        <pc:sldMkLst>
          <pc:docMk/>
          <pc:sldMk cId="1553610902" sldId="2861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3645293749" sldId="2862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512173017" sldId="2863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694567841" sldId="2864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645030574" sldId="2865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3212305261" sldId="2866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280713935" sldId="2867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2562493919" sldId="2868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3279244734" sldId="2869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047315309" sldId="2870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601226291" sldId="2871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671395166" sldId="2873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45376825" sldId="2874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3329587322" sldId="2875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176453699" sldId="2876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3431406140" sldId="2877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196728666" sldId="2878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3485515211" sldId="2879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185832354" sldId="2880"/>
        </pc:sldMkLst>
      </pc:sldChg>
      <pc:sldChg chg="del">
        <pc:chgData name="Jeremy Clifton" userId="b7121016-a606-4e59-9b8c-d8cabdc242a8" providerId="ADAL" clId="{31ACB67B-D1F5-48C4-A730-AB90133D0624}" dt="2025-01-29T19:53:55.781" v="0" actId="47"/>
        <pc:sldMkLst>
          <pc:docMk/>
          <pc:sldMk cId="1209910105" sldId="2881"/>
        </pc:sldMkLst>
      </pc:sldChg>
      <pc:sldChg chg="del">
        <pc:chgData name="Jeremy Clifton" userId="b7121016-a606-4e59-9b8c-d8cabdc242a8" providerId="ADAL" clId="{31ACB67B-D1F5-48C4-A730-AB90133D0624}" dt="2025-01-29T19:53:57.957" v="1" actId="47"/>
        <pc:sldMkLst>
          <pc:docMk/>
          <pc:sldMk cId="1110561276" sldId="28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efeat your workplace enemies ...">
            <a:extLst>
              <a:ext uri="{FF2B5EF4-FFF2-40B4-BE49-F238E27FC236}">
                <a16:creationId xmlns:a16="http://schemas.microsoft.com/office/drawing/2014/main" id="{AA1481A1-47A3-7620-5DA4-876D25BE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82" y="650472"/>
            <a:ext cx="9249371" cy="5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5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38222" y="555698"/>
            <a:ext cx="1151600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 A merciful God</a:t>
            </a:r>
          </a:p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An impotent enemy</a:t>
            </a:r>
          </a:p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</a:t>
            </a:r>
            <a:r>
              <a:rPr lang="en-US" sz="96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A surprising deliverance</a:t>
            </a:r>
          </a:p>
        </p:txBody>
      </p:sp>
    </p:spTree>
    <p:extLst>
      <p:ext uri="{BB962C8B-B14F-4D97-AF65-F5344CB8AC3E}">
        <p14:creationId xmlns:p14="http://schemas.microsoft.com/office/powerpoint/2010/main" val="192604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e Triads: Judges 3:12-30 - Ehud, Eglon, and Israel's Freedom">
            <a:extLst>
              <a:ext uri="{FF2B5EF4-FFF2-40B4-BE49-F238E27FC236}">
                <a16:creationId xmlns:a16="http://schemas.microsoft.com/office/drawing/2014/main" id="{9E209F34-692D-2841-C838-E72A87DF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9" y="618226"/>
            <a:ext cx="10006642" cy="56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Cross of Christ: Intersection, Substitution, Completion (Part 1) - Cross  My Heart MinistryCross My Heart Ministry">
            <a:extLst>
              <a:ext uri="{FF2B5EF4-FFF2-40B4-BE49-F238E27FC236}">
                <a16:creationId xmlns:a16="http://schemas.microsoft.com/office/drawing/2014/main" id="{AFF4E7BC-7873-176B-DE55-3643EDA1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721" y="587676"/>
            <a:ext cx="4928557" cy="56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12 Judges of Israel - Characteristics &amp; Their Impact Explained!">
            <a:extLst>
              <a:ext uri="{FF2B5EF4-FFF2-40B4-BE49-F238E27FC236}">
                <a16:creationId xmlns:a16="http://schemas.microsoft.com/office/drawing/2014/main" id="{B68721D7-BE31-BD0E-BBF9-3BD79395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51" y="601512"/>
            <a:ext cx="10061275" cy="56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8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38222" y="555698"/>
            <a:ext cx="1151600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 A merciful God</a:t>
            </a:r>
          </a:p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An impotent enemy</a:t>
            </a:r>
          </a:p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A surprising deliverance</a:t>
            </a:r>
          </a:p>
        </p:txBody>
      </p:sp>
    </p:spTree>
    <p:extLst>
      <p:ext uri="{BB962C8B-B14F-4D97-AF65-F5344CB8AC3E}">
        <p14:creationId xmlns:p14="http://schemas.microsoft.com/office/powerpoint/2010/main" val="301347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38222" y="555698"/>
            <a:ext cx="1151600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96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 A merciful God</a:t>
            </a:r>
          </a:p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An impotent enemy</a:t>
            </a:r>
          </a:p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A surprising deliverance</a:t>
            </a:r>
          </a:p>
        </p:txBody>
      </p:sp>
    </p:spTree>
    <p:extLst>
      <p:ext uri="{BB962C8B-B14F-4D97-AF65-F5344CB8AC3E}">
        <p14:creationId xmlns:p14="http://schemas.microsoft.com/office/powerpoint/2010/main" val="77434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76F74A-7A35-0F89-65C0-1E6175EC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81" y="256192"/>
            <a:ext cx="2082508" cy="2598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A1E12C-5FA3-1F06-73B6-A03EB612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418" y="1872867"/>
            <a:ext cx="2784911" cy="2598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D03239-93F1-E127-C626-1EDEDA09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366" y="3634326"/>
            <a:ext cx="1873000" cy="2937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B3B1E-2A9B-1563-A2FE-37167B98E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4" y="1719648"/>
            <a:ext cx="2048795" cy="310978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FF34830-CBEE-72B5-F8C7-15A661006E5F}"/>
              </a:ext>
            </a:extLst>
          </p:cNvPr>
          <p:cNvSpPr/>
          <p:nvPr/>
        </p:nvSpPr>
        <p:spPr>
          <a:xfrm rot="1020000">
            <a:off x="7019892" y="1214017"/>
            <a:ext cx="1698036" cy="1003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84CAC3E-5D7C-9618-7E90-8FDCBA14E4C8}"/>
              </a:ext>
            </a:extLst>
          </p:cNvPr>
          <p:cNvSpPr/>
          <p:nvPr/>
        </p:nvSpPr>
        <p:spPr>
          <a:xfrm rot="1260000">
            <a:off x="3041566" y="5141327"/>
            <a:ext cx="1435866" cy="8646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DC0428E-665C-D78B-3436-BFD4C08AC6C0}"/>
              </a:ext>
            </a:extLst>
          </p:cNvPr>
          <p:cNvSpPr/>
          <p:nvPr/>
        </p:nvSpPr>
        <p:spPr>
          <a:xfrm rot="-1740000">
            <a:off x="7168955" y="4842731"/>
            <a:ext cx="1914488" cy="98812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CFB67F-8BC3-5DAC-5FC6-CEF3465E4368}"/>
              </a:ext>
            </a:extLst>
          </p:cNvPr>
          <p:cNvSpPr/>
          <p:nvPr/>
        </p:nvSpPr>
        <p:spPr>
          <a:xfrm rot="-900000">
            <a:off x="2686459" y="540379"/>
            <a:ext cx="1435866" cy="8646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 Lake Covenant Church">
            <a:extLst>
              <a:ext uri="{FF2B5EF4-FFF2-40B4-BE49-F238E27FC236}">
                <a16:creationId xmlns:a16="http://schemas.microsoft.com/office/drawing/2014/main" id="{65727427-8646-AEE4-4D27-DC33EEA36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45" y="1855573"/>
            <a:ext cx="10155709" cy="25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38222" y="555698"/>
            <a:ext cx="1151600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 A merciful God</a:t>
            </a:r>
          </a:p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</a:t>
            </a:r>
            <a:r>
              <a:rPr lang="en-US" sz="96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An impotent enemy</a:t>
            </a:r>
          </a:p>
          <a:p>
            <a:pPr marL="342900" indent="-342900">
              <a:buAutoNum type="arabicPeriod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 panose="020F0502020204030204"/>
              </a:rPr>
              <a:t> A surprising deliverance</a:t>
            </a:r>
          </a:p>
        </p:txBody>
      </p:sp>
    </p:spTree>
    <p:extLst>
      <p:ext uri="{BB962C8B-B14F-4D97-AF65-F5344CB8AC3E}">
        <p14:creationId xmlns:p14="http://schemas.microsoft.com/office/powerpoint/2010/main" val="134277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e Triads: Judges 3:12-30 - Ehud, Eglon, and Israel's Freedom">
            <a:extLst>
              <a:ext uri="{FF2B5EF4-FFF2-40B4-BE49-F238E27FC236}">
                <a16:creationId xmlns:a16="http://schemas.microsoft.com/office/drawing/2014/main" id="{57DA755A-2831-032A-AE1A-7E39BA78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79" t="24497" r="27516" b="1991"/>
          <a:stretch/>
        </p:blipFill>
        <p:spPr>
          <a:xfrm>
            <a:off x="4293079" y="508374"/>
            <a:ext cx="3607993" cy="5839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6D8DA-D07F-00D4-AD69-4AFB84A50C81}"/>
              </a:ext>
            </a:extLst>
          </p:cNvPr>
          <p:cNvSpPr txBox="1"/>
          <p:nvPr/>
        </p:nvSpPr>
        <p:spPr>
          <a:xfrm>
            <a:off x="1000125" y="2047875"/>
            <a:ext cx="281616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solidFill>
                  <a:schemeClr val="bg2"/>
                </a:solidFill>
                <a:ea typeface="Calibri"/>
                <a:cs typeface="Calibri"/>
              </a:rPr>
              <a:t>Eglon king of Moab</a:t>
            </a:r>
            <a:endParaRPr lang="en-US" sz="6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72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e Triads: Judges 3:12-30 - Ehud, Eglon, and Israel's Freedom">
            <a:extLst>
              <a:ext uri="{FF2B5EF4-FFF2-40B4-BE49-F238E27FC236}">
                <a16:creationId xmlns:a16="http://schemas.microsoft.com/office/drawing/2014/main" id="{9E209F34-692D-2841-C838-E72A87DF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9" y="618226"/>
            <a:ext cx="10006642" cy="56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52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65</cp:revision>
  <cp:lastPrinted>2023-02-12T02:31:22Z</cp:lastPrinted>
  <dcterms:created xsi:type="dcterms:W3CDTF">2019-12-15T16:16:57Z</dcterms:created>
  <dcterms:modified xsi:type="dcterms:W3CDTF">2025-01-29T19:54:05Z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