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3596" r:id="rId5"/>
    <p:sldId id="3672" r:id="rId6"/>
    <p:sldId id="3571" r:id="rId7"/>
    <p:sldId id="3704" r:id="rId8"/>
    <p:sldId id="3703" r:id="rId9"/>
    <p:sldId id="3702" r:id="rId10"/>
    <p:sldId id="3705" r:id="rId11"/>
    <p:sldId id="3706" r:id="rId12"/>
    <p:sldId id="3701" r:id="rId13"/>
    <p:sldId id="3708" r:id="rId14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72F7143E-B3CF-642E-56E4-7B7B3E166A8A}"/>
    <pc:docChg chg="addSld delSld modSld sldOrd">
      <pc:chgData name="Jeremy Clifton" userId="S::wec@woodfordec.onmicrosoft.com::b7121016-a606-4e59-9b8c-d8cabdc242a8" providerId="AD" clId="Web-{72F7143E-B3CF-642E-56E4-7B7B3E166A8A}" dt="2026-01-11T09:07:26.043" v="189"/>
      <pc:docMkLst>
        <pc:docMk/>
      </pc:docMkLst>
      <pc:sldChg chg="addSp delSp modSp">
        <pc:chgData name="Jeremy Clifton" userId="S::wec@woodfordec.onmicrosoft.com::b7121016-a606-4e59-9b8c-d8cabdc242a8" providerId="AD" clId="Web-{72F7143E-B3CF-642E-56E4-7B7B3E166A8A}" dt="2026-01-11T09:03:56.624" v="121" actId="1076"/>
        <pc:sldMkLst>
          <pc:docMk/>
          <pc:sldMk cId="3025482504" sldId="3571"/>
        </pc:sldMkLst>
        <pc:spChg chg="add mod">
          <ac:chgData name="Jeremy Clifton" userId="S::wec@woodfordec.onmicrosoft.com::b7121016-a606-4e59-9b8c-d8cabdc242a8" providerId="AD" clId="Web-{72F7143E-B3CF-642E-56E4-7B7B3E166A8A}" dt="2026-01-11T09:03:56.624" v="121" actId="1076"/>
          <ac:spMkLst>
            <pc:docMk/>
            <pc:sldMk cId="3025482504" sldId="3571"/>
            <ac:spMk id="3" creationId="{84CE5136-0505-3CB6-958D-654DD887D345}"/>
          </ac:spMkLst>
        </pc:spChg>
        <pc:spChg chg="add del mod">
          <ac:chgData name="Jeremy Clifton" userId="S::wec@woodfordec.onmicrosoft.com::b7121016-a606-4e59-9b8c-d8cabdc242a8" providerId="AD" clId="Web-{72F7143E-B3CF-642E-56E4-7B7B3E166A8A}" dt="2026-01-11T09:03:01.384" v="85"/>
          <ac:spMkLst>
            <pc:docMk/>
            <pc:sldMk cId="3025482504" sldId="3571"/>
            <ac:spMk id="4" creationId="{37938E9C-C4D4-6EF5-9095-BB95BC5B7C6A}"/>
          </ac:spMkLst>
        </pc:spChg>
        <pc:picChg chg="add mod">
          <ac:chgData name="Jeremy Clifton" userId="S::wec@woodfordec.onmicrosoft.com::b7121016-a606-4e59-9b8c-d8cabdc242a8" providerId="AD" clId="Web-{72F7143E-B3CF-642E-56E4-7B7B3E166A8A}" dt="2026-01-11T09:03:48.420" v="116" actId="1076"/>
          <ac:picMkLst>
            <pc:docMk/>
            <pc:sldMk cId="3025482504" sldId="3571"/>
            <ac:picMk id="2" creationId="{A321974B-2F11-3730-0564-B8602F61CC38}"/>
          </ac:picMkLst>
        </pc:picChg>
      </pc:sldChg>
      <pc:sldChg chg="addSp delSp modSp add del">
        <pc:chgData name="Jeremy Clifton" userId="S::wec@woodfordec.onmicrosoft.com::b7121016-a606-4e59-9b8c-d8cabdc242a8" providerId="AD" clId="Web-{72F7143E-B3CF-642E-56E4-7B7B3E166A8A}" dt="2026-01-11T09:07:26.043" v="189"/>
        <pc:sldMkLst>
          <pc:docMk/>
          <pc:sldMk cId="2413806208" sldId="3596"/>
        </pc:sldMkLst>
        <pc:spChg chg="mod">
          <ac:chgData name="Jeremy Clifton" userId="S::wec@woodfordec.onmicrosoft.com::b7121016-a606-4e59-9b8c-d8cabdc242a8" providerId="AD" clId="Web-{72F7143E-B3CF-642E-56E4-7B7B3E166A8A}" dt="2026-01-11T08:55:31.854" v="59" actId="20577"/>
          <ac:spMkLst>
            <pc:docMk/>
            <pc:sldMk cId="2413806208" sldId="3596"/>
            <ac:spMk id="3" creationId="{492686AA-672C-E6E3-AB24-C744F504734F}"/>
          </ac:spMkLst>
        </pc:spChg>
        <pc:picChg chg="del">
          <ac:chgData name="Jeremy Clifton" userId="S::wec@woodfordec.onmicrosoft.com::b7121016-a606-4e59-9b8c-d8cabdc242a8" providerId="AD" clId="Web-{72F7143E-B3CF-642E-56E4-7B7B3E166A8A}" dt="2026-01-11T08:55:13.009" v="29"/>
          <ac:picMkLst>
            <pc:docMk/>
            <pc:sldMk cId="2413806208" sldId="3596"/>
            <ac:picMk id="2" creationId="{5ABC519D-E81B-3641-CCF8-977279397934}"/>
          </ac:picMkLst>
        </pc:picChg>
        <pc:picChg chg="add del mod">
          <ac:chgData name="Jeremy Clifton" userId="S::wec@woodfordec.onmicrosoft.com::b7121016-a606-4e59-9b8c-d8cabdc242a8" providerId="AD" clId="Web-{72F7143E-B3CF-642E-56E4-7B7B3E166A8A}" dt="2026-01-11T09:06:58.120" v="188"/>
          <ac:picMkLst>
            <pc:docMk/>
            <pc:sldMk cId="2413806208" sldId="3596"/>
            <ac:picMk id="4" creationId="{FFEC0360-3DF8-6781-2894-275AE58F41D1}"/>
          </ac:picMkLst>
        </pc:picChg>
        <pc:picChg chg="add mod">
          <ac:chgData name="Jeremy Clifton" userId="S::wec@woodfordec.onmicrosoft.com::b7121016-a606-4e59-9b8c-d8cabdc242a8" providerId="AD" clId="Web-{72F7143E-B3CF-642E-56E4-7B7B3E166A8A}" dt="2026-01-11T09:07:26.043" v="189"/>
          <ac:picMkLst>
            <pc:docMk/>
            <pc:sldMk cId="2413806208" sldId="3596"/>
            <ac:picMk id="5" creationId="{A8140BEA-BDCD-D5A3-9533-F7B3F9691EF3}"/>
          </ac:picMkLst>
        </pc:picChg>
      </pc:sldChg>
      <pc:sldChg chg="del">
        <pc:chgData name="Jeremy Clifton" userId="S::wec@woodfordec.onmicrosoft.com::b7121016-a606-4e59-9b8c-d8cabdc242a8" providerId="AD" clId="Web-{72F7143E-B3CF-642E-56E4-7B7B3E166A8A}" dt="2026-01-11T08:54:53.150" v="5"/>
        <pc:sldMkLst>
          <pc:docMk/>
          <pc:sldMk cId="807003179" sldId="3661"/>
        </pc:sldMkLst>
      </pc:sldChg>
      <pc:sldChg chg="addSp modSp">
        <pc:chgData name="Jeremy Clifton" userId="S::wec@woodfordec.onmicrosoft.com::b7121016-a606-4e59-9b8c-d8cabdc242a8" providerId="AD" clId="Web-{72F7143E-B3CF-642E-56E4-7B7B3E166A8A}" dt="2026-01-11T08:56:25.652" v="62" actId="1076"/>
        <pc:sldMkLst>
          <pc:docMk/>
          <pc:sldMk cId="3823584817" sldId="3672"/>
        </pc:sldMkLst>
        <pc:picChg chg="add mod">
          <ac:chgData name="Jeremy Clifton" userId="S::wec@woodfordec.onmicrosoft.com::b7121016-a606-4e59-9b8c-d8cabdc242a8" providerId="AD" clId="Web-{72F7143E-B3CF-642E-56E4-7B7B3E166A8A}" dt="2026-01-11T08:56:25.652" v="62" actId="1076"/>
          <ac:picMkLst>
            <pc:docMk/>
            <pc:sldMk cId="3823584817" sldId="3672"/>
            <ac:picMk id="2" creationId="{EBBD5916-B1F3-D2C8-DEEE-31CE31A0B220}"/>
          </ac:picMkLst>
        </pc:picChg>
      </pc:sldChg>
      <pc:sldChg chg="del">
        <pc:chgData name="Jeremy Clifton" userId="S::wec@woodfordec.onmicrosoft.com::b7121016-a606-4e59-9b8c-d8cabdc242a8" providerId="AD" clId="Web-{72F7143E-B3CF-642E-56E4-7B7B3E166A8A}" dt="2026-01-11T08:54:51.118" v="4"/>
        <pc:sldMkLst>
          <pc:docMk/>
          <pc:sldMk cId="2212180273" sldId="3694"/>
        </pc:sldMkLst>
      </pc:sldChg>
      <pc:sldChg chg="del">
        <pc:chgData name="Jeremy Clifton" userId="S::wec@woodfordec.onmicrosoft.com::b7121016-a606-4e59-9b8c-d8cabdc242a8" providerId="AD" clId="Web-{72F7143E-B3CF-642E-56E4-7B7B3E166A8A}" dt="2026-01-11T08:54:34.680" v="1"/>
        <pc:sldMkLst>
          <pc:docMk/>
          <pc:sldMk cId="3662722310" sldId="3695"/>
        </pc:sldMkLst>
      </pc:sldChg>
      <pc:sldChg chg="del">
        <pc:chgData name="Jeremy Clifton" userId="S::wec@woodfordec.onmicrosoft.com::b7121016-a606-4e59-9b8c-d8cabdc242a8" providerId="AD" clId="Web-{72F7143E-B3CF-642E-56E4-7B7B3E166A8A}" dt="2026-01-11T08:54:31.883" v="0"/>
        <pc:sldMkLst>
          <pc:docMk/>
          <pc:sldMk cId="3143866156" sldId="3696"/>
        </pc:sldMkLst>
      </pc:sldChg>
      <pc:sldChg chg="add replId">
        <pc:chgData name="Jeremy Clifton" userId="S::wec@woodfordec.onmicrosoft.com::b7121016-a606-4e59-9b8c-d8cabdc242a8" providerId="AD" clId="Web-{72F7143E-B3CF-642E-56E4-7B7B3E166A8A}" dt="2026-01-11T08:59:14.874" v="69"/>
        <pc:sldMkLst>
          <pc:docMk/>
          <pc:sldMk cId="1505818113" sldId="3698"/>
        </pc:sldMkLst>
      </pc:sldChg>
      <pc:sldChg chg="add replId">
        <pc:chgData name="Jeremy Clifton" userId="S::wec@woodfordec.onmicrosoft.com::b7121016-a606-4e59-9b8c-d8cabdc242a8" providerId="AD" clId="Web-{72F7143E-B3CF-642E-56E4-7B7B3E166A8A}" dt="2026-01-11T08:59:16.171" v="70"/>
        <pc:sldMkLst>
          <pc:docMk/>
          <pc:sldMk cId="4266531134" sldId="3699"/>
        </pc:sldMkLst>
      </pc:sldChg>
      <pc:sldChg chg="add replId">
        <pc:chgData name="Jeremy Clifton" userId="S::wec@woodfordec.onmicrosoft.com::b7121016-a606-4e59-9b8c-d8cabdc242a8" providerId="AD" clId="Web-{72F7143E-B3CF-642E-56E4-7B7B3E166A8A}" dt="2026-01-11T08:59:22.436" v="71"/>
        <pc:sldMkLst>
          <pc:docMk/>
          <pc:sldMk cId="1371133458" sldId="3700"/>
        </pc:sldMkLst>
      </pc:sldChg>
      <pc:sldChg chg="add replId">
        <pc:chgData name="Jeremy Clifton" userId="S::wec@woodfordec.onmicrosoft.com::b7121016-a606-4e59-9b8c-d8cabdc242a8" providerId="AD" clId="Web-{72F7143E-B3CF-642E-56E4-7B7B3E166A8A}" dt="2026-01-11T08:59:22.561" v="72"/>
        <pc:sldMkLst>
          <pc:docMk/>
          <pc:sldMk cId="2614623705" sldId="3701"/>
        </pc:sldMkLst>
      </pc:sldChg>
      <pc:sldChg chg="add replId">
        <pc:chgData name="Jeremy Clifton" userId="S::wec@woodfordec.onmicrosoft.com::b7121016-a606-4e59-9b8c-d8cabdc242a8" providerId="AD" clId="Web-{72F7143E-B3CF-642E-56E4-7B7B3E166A8A}" dt="2026-01-11T08:59:28.514" v="73"/>
        <pc:sldMkLst>
          <pc:docMk/>
          <pc:sldMk cId="560174764" sldId="3702"/>
        </pc:sldMkLst>
      </pc:sldChg>
      <pc:sldChg chg="add replId">
        <pc:chgData name="Jeremy Clifton" userId="S::wec@woodfordec.onmicrosoft.com::b7121016-a606-4e59-9b8c-d8cabdc242a8" providerId="AD" clId="Web-{72F7143E-B3CF-642E-56E4-7B7B3E166A8A}" dt="2026-01-11T08:59:28.639" v="74"/>
        <pc:sldMkLst>
          <pc:docMk/>
          <pc:sldMk cId="3573763216" sldId="3703"/>
        </pc:sldMkLst>
      </pc:sldChg>
      <pc:sldChg chg="delSp modSp add ord replId">
        <pc:chgData name="Jeremy Clifton" userId="S::wec@woodfordec.onmicrosoft.com::b7121016-a606-4e59-9b8c-d8cabdc242a8" providerId="AD" clId="Web-{72F7143E-B3CF-642E-56E4-7B7B3E166A8A}" dt="2026-01-11T09:06:56.651" v="187" actId="20577"/>
        <pc:sldMkLst>
          <pc:docMk/>
          <pc:sldMk cId="1356353367" sldId="3704"/>
        </pc:sldMkLst>
        <pc:spChg chg="mod">
          <ac:chgData name="Jeremy Clifton" userId="S::wec@woodfordec.onmicrosoft.com::b7121016-a606-4e59-9b8c-d8cabdc242a8" providerId="AD" clId="Web-{72F7143E-B3CF-642E-56E4-7B7B3E166A8A}" dt="2026-01-11T09:06:56.651" v="187" actId="20577"/>
          <ac:spMkLst>
            <pc:docMk/>
            <pc:sldMk cId="1356353367" sldId="3704"/>
            <ac:spMk id="3" creationId="{4614875A-3175-49F6-DA5E-196D9048D922}"/>
          </ac:spMkLst>
        </pc:spChg>
        <pc:picChg chg="del">
          <ac:chgData name="Jeremy Clifton" userId="S::wec@woodfordec.onmicrosoft.com::b7121016-a606-4e59-9b8c-d8cabdc242a8" providerId="AD" clId="Web-{72F7143E-B3CF-642E-56E4-7B7B3E166A8A}" dt="2026-01-11T09:05:51.132" v="150"/>
          <ac:picMkLst>
            <pc:docMk/>
            <pc:sldMk cId="1356353367" sldId="3704"/>
            <ac:picMk id="4" creationId="{17D2A11B-488A-5C93-CDBA-D3E014F81C28}"/>
          </ac:picMkLst>
        </pc:picChg>
      </pc:sldChg>
    </pc:docChg>
  </pc:docChgLst>
  <pc:docChgLst>
    <pc:chgData name="Jeremy Clifton" userId="S::wec@woodfordec.onmicrosoft.com::b7121016-a606-4e59-9b8c-d8cabdc242a8" providerId="AD" clId="Web-{5177B8BB-FC04-64D2-01F8-318213669903}"/>
    <pc:docChg chg="addSld delSld modSld sldOrd">
      <pc:chgData name="Jeremy Clifton" userId="S::wec@woodfordec.onmicrosoft.com::b7121016-a606-4e59-9b8c-d8cabdc242a8" providerId="AD" clId="Web-{5177B8BB-FC04-64D2-01F8-318213669903}" dt="2026-01-11T10:05:26.951" v="133"/>
      <pc:docMkLst>
        <pc:docMk/>
      </pc:docMkLst>
      <pc:sldChg chg="addSp modSp">
        <pc:chgData name="Jeremy Clifton" userId="S::wec@woodfordec.onmicrosoft.com::b7121016-a606-4e59-9b8c-d8cabdc242a8" providerId="AD" clId="Web-{5177B8BB-FC04-64D2-01F8-318213669903}" dt="2026-01-11T10:03:48.699" v="130"/>
        <pc:sldMkLst>
          <pc:docMk/>
          <pc:sldMk cId="2429159300" sldId="3576"/>
        </pc:sldMkLst>
        <pc:picChg chg="add mod">
          <ac:chgData name="Jeremy Clifton" userId="S::wec@woodfordec.onmicrosoft.com::b7121016-a606-4e59-9b8c-d8cabdc242a8" providerId="AD" clId="Web-{5177B8BB-FC04-64D2-01F8-318213669903}" dt="2026-01-11T10:03:48.699" v="130"/>
          <ac:picMkLst>
            <pc:docMk/>
            <pc:sldMk cId="2429159300" sldId="3576"/>
            <ac:picMk id="2" creationId="{A996FFA1-6FD0-C3F5-D5FE-97DCE0A3A24E}"/>
          </ac:picMkLst>
        </pc:picChg>
      </pc:sldChg>
      <pc:sldChg chg="del">
        <pc:chgData name="Jeremy Clifton" userId="S::wec@woodfordec.onmicrosoft.com::b7121016-a606-4e59-9b8c-d8cabdc242a8" providerId="AD" clId="Web-{5177B8BB-FC04-64D2-01F8-318213669903}" dt="2026-01-11T10:01:29.945" v="128"/>
        <pc:sldMkLst>
          <pc:docMk/>
          <pc:sldMk cId="4266531134" sldId="3699"/>
        </pc:sldMkLst>
      </pc:sldChg>
      <pc:sldChg chg="del">
        <pc:chgData name="Jeremy Clifton" userId="S::wec@woodfordec.onmicrosoft.com::b7121016-a606-4e59-9b8c-d8cabdc242a8" providerId="AD" clId="Web-{5177B8BB-FC04-64D2-01F8-318213669903}" dt="2026-01-11T10:01:28.085" v="127"/>
        <pc:sldMkLst>
          <pc:docMk/>
          <pc:sldMk cId="1371133458" sldId="3700"/>
        </pc:sldMkLst>
      </pc:sldChg>
      <pc:sldChg chg="addSp modSp">
        <pc:chgData name="Jeremy Clifton" userId="S::wec@woodfordec.onmicrosoft.com::b7121016-a606-4e59-9b8c-d8cabdc242a8" providerId="AD" clId="Web-{5177B8BB-FC04-64D2-01F8-318213669903}" dt="2026-01-11T09:43:48.897" v="122" actId="1076"/>
        <pc:sldMkLst>
          <pc:docMk/>
          <pc:sldMk cId="2614623705" sldId="3701"/>
        </pc:sldMkLst>
        <pc:spChg chg="add mod">
          <ac:chgData name="Jeremy Clifton" userId="S::wec@woodfordec.onmicrosoft.com::b7121016-a606-4e59-9b8c-d8cabdc242a8" providerId="AD" clId="Web-{5177B8BB-FC04-64D2-01F8-318213669903}" dt="2026-01-11T09:43:43.178" v="120" actId="20577"/>
          <ac:spMkLst>
            <pc:docMk/>
            <pc:sldMk cId="2614623705" sldId="3701"/>
            <ac:spMk id="4" creationId="{4AD768AF-0511-BE0A-5F45-E8461760441B}"/>
          </ac:spMkLst>
        </pc:spChg>
        <pc:picChg chg="add mod modCrop">
          <ac:chgData name="Jeremy Clifton" userId="S::wec@woodfordec.onmicrosoft.com::b7121016-a606-4e59-9b8c-d8cabdc242a8" providerId="AD" clId="Web-{5177B8BB-FC04-64D2-01F8-318213669903}" dt="2026-01-11T09:43:48.897" v="122" actId="1076"/>
          <ac:picMkLst>
            <pc:docMk/>
            <pc:sldMk cId="2614623705" sldId="3701"/>
            <ac:picMk id="2" creationId="{F5AC8DEE-177A-8532-EC4E-919B228549E7}"/>
          </ac:picMkLst>
        </pc:picChg>
      </pc:sldChg>
      <pc:sldChg chg="modSp">
        <pc:chgData name="Jeremy Clifton" userId="S::wec@woodfordec.onmicrosoft.com::b7121016-a606-4e59-9b8c-d8cabdc242a8" providerId="AD" clId="Web-{5177B8BB-FC04-64D2-01F8-318213669903}" dt="2026-01-11T09:43:22.130" v="104" actId="20577"/>
        <pc:sldMkLst>
          <pc:docMk/>
          <pc:sldMk cId="560174764" sldId="3702"/>
        </pc:sldMkLst>
        <pc:spChg chg="mod">
          <ac:chgData name="Jeremy Clifton" userId="S::wec@woodfordec.onmicrosoft.com::b7121016-a606-4e59-9b8c-d8cabdc242a8" providerId="AD" clId="Web-{5177B8BB-FC04-64D2-01F8-318213669903}" dt="2026-01-11T09:43:22.130" v="104" actId="20577"/>
          <ac:spMkLst>
            <pc:docMk/>
            <pc:sldMk cId="560174764" sldId="3702"/>
            <ac:spMk id="4" creationId="{6D11625F-8203-D213-1206-4440CC3B9F85}"/>
          </ac:spMkLst>
        </pc:spChg>
        <pc:picChg chg="mod">
          <ac:chgData name="Jeremy Clifton" userId="S::wec@woodfordec.onmicrosoft.com::b7121016-a606-4e59-9b8c-d8cabdc242a8" providerId="AD" clId="Web-{5177B8BB-FC04-64D2-01F8-318213669903}" dt="2026-01-11T09:24:24.216" v="4" actId="14100"/>
          <ac:picMkLst>
            <pc:docMk/>
            <pc:sldMk cId="560174764" sldId="3702"/>
            <ac:picMk id="2" creationId="{4691AD28-C8E7-73B5-AFD8-8D785B4DC31A}"/>
          </ac:picMkLst>
        </pc:picChg>
      </pc:sldChg>
      <pc:sldChg chg="add ord replId">
        <pc:chgData name="Jeremy Clifton" userId="S::wec@woodfordec.onmicrosoft.com::b7121016-a606-4e59-9b8c-d8cabdc242a8" providerId="AD" clId="Web-{5177B8BB-FC04-64D2-01F8-318213669903}" dt="2026-01-11T09:26:42.660" v="7"/>
        <pc:sldMkLst>
          <pc:docMk/>
          <pc:sldMk cId="842356123" sldId="3705"/>
        </pc:sldMkLst>
      </pc:sldChg>
      <pc:sldChg chg="addSp delSp modSp add replId">
        <pc:chgData name="Jeremy Clifton" userId="S::wec@woodfordec.onmicrosoft.com::b7121016-a606-4e59-9b8c-d8cabdc242a8" providerId="AD" clId="Web-{5177B8BB-FC04-64D2-01F8-318213669903}" dt="2026-01-11T09:36:29.063" v="93" actId="1076"/>
        <pc:sldMkLst>
          <pc:docMk/>
          <pc:sldMk cId="3508395592" sldId="3706"/>
        </pc:sldMkLst>
        <pc:spChg chg="mod">
          <ac:chgData name="Jeremy Clifton" userId="S::wec@woodfordec.onmicrosoft.com::b7121016-a606-4e59-9b8c-d8cabdc242a8" providerId="AD" clId="Web-{5177B8BB-FC04-64D2-01F8-318213669903}" dt="2026-01-11T09:36:27.688" v="92" actId="20577"/>
          <ac:spMkLst>
            <pc:docMk/>
            <pc:sldMk cId="3508395592" sldId="3706"/>
            <ac:spMk id="3" creationId="{0ACCCD5E-1B9C-C0E1-ABF2-21171EBD4D81}"/>
          </ac:spMkLst>
        </pc:spChg>
        <pc:picChg chg="del">
          <ac:chgData name="Jeremy Clifton" userId="S::wec@woodfordec.onmicrosoft.com::b7121016-a606-4e59-9b8c-d8cabdc242a8" providerId="AD" clId="Web-{5177B8BB-FC04-64D2-01F8-318213669903}" dt="2026-01-11T09:33:16.154" v="9"/>
          <ac:picMkLst>
            <pc:docMk/>
            <pc:sldMk cId="3508395592" sldId="3706"/>
            <ac:picMk id="2" creationId="{38ADBD7C-8051-F136-DE13-A1B67E8FFF2D}"/>
          </ac:picMkLst>
        </pc:picChg>
        <pc:picChg chg="add mod">
          <ac:chgData name="Jeremy Clifton" userId="S::wec@woodfordec.onmicrosoft.com::b7121016-a606-4e59-9b8c-d8cabdc242a8" providerId="AD" clId="Web-{5177B8BB-FC04-64D2-01F8-318213669903}" dt="2026-01-11T09:36:29.063" v="93" actId="1076"/>
          <ac:picMkLst>
            <pc:docMk/>
            <pc:sldMk cId="3508395592" sldId="3706"/>
            <ac:picMk id="4" creationId="{FB60B978-3F97-4B64-7D6E-08CFFDEF1A82}"/>
          </ac:picMkLst>
        </pc:picChg>
      </pc:sldChg>
      <pc:sldChg chg="add del replId">
        <pc:chgData name="Jeremy Clifton" userId="S::wec@woodfordec.onmicrosoft.com::b7121016-a606-4e59-9b8c-d8cabdc242a8" providerId="AD" clId="Web-{5177B8BB-FC04-64D2-01F8-318213669903}" dt="2026-01-11T10:01:26.273" v="125"/>
        <pc:sldMkLst>
          <pc:docMk/>
          <pc:sldMk cId="2174349685" sldId="3707"/>
        </pc:sldMkLst>
      </pc:sldChg>
      <pc:sldChg chg="add ord replId">
        <pc:chgData name="Jeremy Clifton" userId="S::wec@woodfordec.onmicrosoft.com::b7121016-a606-4e59-9b8c-d8cabdc242a8" providerId="AD" clId="Web-{5177B8BB-FC04-64D2-01F8-318213669903}" dt="2026-01-11T10:01:27.570" v="126"/>
        <pc:sldMkLst>
          <pc:docMk/>
          <pc:sldMk cId="4261433772" sldId="3708"/>
        </pc:sldMkLst>
      </pc:sldChg>
      <pc:sldChg chg="addSp modSp add ord replId">
        <pc:chgData name="Jeremy Clifton" userId="S::wec@woodfordec.onmicrosoft.com::b7121016-a606-4e59-9b8c-d8cabdc242a8" providerId="AD" clId="Web-{5177B8BB-FC04-64D2-01F8-318213669903}" dt="2026-01-11T10:05:26.951" v="133"/>
        <pc:sldMkLst>
          <pc:docMk/>
          <pc:sldMk cId="76284919" sldId="3709"/>
        </pc:sldMkLst>
        <pc:picChg chg="add mod">
          <ac:chgData name="Jeremy Clifton" userId="S::wec@woodfordec.onmicrosoft.com::b7121016-a606-4e59-9b8c-d8cabdc242a8" providerId="AD" clId="Web-{5177B8BB-FC04-64D2-01F8-318213669903}" dt="2026-01-11T10:05:26.951" v="133"/>
          <ac:picMkLst>
            <pc:docMk/>
            <pc:sldMk cId="76284919" sldId="3709"/>
            <ac:picMk id="2" creationId="{9B14BE8C-40E2-D8F8-A27A-109160AF0B2D}"/>
          </ac:picMkLst>
        </pc:picChg>
      </pc:sldChg>
      <pc:sldChg chg="add replId">
        <pc:chgData name="Jeremy Clifton" userId="S::wec@woodfordec.onmicrosoft.com::b7121016-a606-4e59-9b8c-d8cabdc242a8" providerId="AD" clId="Web-{5177B8BB-FC04-64D2-01F8-318213669903}" dt="2026-01-11T10:04:18.028" v="131"/>
        <pc:sldMkLst>
          <pc:docMk/>
          <pc:sldMk cId="1669983346" sldId="3710"/>
        </pc:sldMkLst>
      </pc:sldChg>
    </pc:docChg>
  </pc:docChgLst>
  <pc:docChgLst>
    <pc:chgData name="Jeremy Clifton" userId="S::wec@woodfordec.onmicrosoft.com::b7121016-a606-4e59-9b8c-d8cabdc242a8" providerId="AD" clId="Web-{0A2970B3-F26B-37C5-B218-8BD87AB7D66B}"/>
    <pc:docChg chg="modSld">
      <pc:chgData name="Jeremy Clifton" userId="S::wec@woodfordec.onmicrosoft.com::b7121016-a606-4e59-9b8c-d8cabdc242a8" providerId="AD" clId="Web-{0A2970B3-F26B-37C5-B218-8BD87AB7D66B}" dt="2026-01-11T09:17:03.558" v="51"/>
      <pc:docMkLst>
        <pc:docMk/>
      </pc:docMkLst>
      <pc:sldChg chg="modSp">
        <pc:chgData name="Jeremy Clifton" userId="S::wec@woodfordec.onmicrosoft.com::b7121016-a606-4e59-9b8c-d8cabdc242a8" providerId="AD" clId="Web-{0A2970B3-F26B-37C5-B218-8BD87AB7D66B}" dt="2026-01-11T09:12:26.163" v="3" actId="1076"/>
        <pc:sldMkLst>
          <pc:docMk/>
          <pc:sldMk cId="2413806208" sldId="3596"/>
        </pc:sldMkLst>
        <pc:picChg chg="mod">
          <ac:chgData name="Jeremy Clifton" userId="S::wec@woodfordec.onmicrosoft.com::b7121016-a606-4e59-9b8c-d8cabdc242a8" providerId="AD" clId="Web-{0A2970B3-F26B-37C5-B218-8BD87AB7D66B}" dt="2026-01-11T09:12:26.163" v="3" actId="1076"/>
          <ac:picMkLst>
            <pc:docMk/>
            <pc:sldMk cId="2413806208" sldId="3596"/>
            <ac:picMk id="5" creationId="{A8140BEA-BDCD-D5A3-9533-F7B3F9691EF3}"/>
          </ac:picMkLst>
        </pc:picChg>
      </pc:sldChg>
      <pc:sldChg chg="addSp modSp">
        <pc:chgData name="Jeremy Clifton" userId="S::wec@woodfordec.onmicrosoft.com::b7121016-a606-4e59-9b8c-d8cabdc242a8" providerId="AD" clId="Web-{0A2970B3-F26B-37C5-B218-8BD87AB7D66B}" dt="2026-01-11T09:17:03.558" v="51"/>
        <pc:sldMkLst>
          <pc:docMk/>
          <pc:sldMk cId="560174764" sldId="3702"/>
        </pc:sldMkLst>
        <pc:spChg chg="add">
          <ac:chgData name="Jeremy Clifton" userId="S::wec@woodfordec.onmicrosoft.com::b7121016-a606-4e59-9b8c-d8cabdc242a8" providerId="AD" clId="Web-{0A2970B3-F26B-37C5-B218-8BD87AB7D66B}" dt="2026-01-11T09:17:03.558" v="51"/>
          <ac:spMkLst>
            <pc:docMk/>
            <pc:sldMk cId="560174764" sldId="3702"/>
            <ac:spMk id="4" creationId="{6D11625F-8203-D213-1206-4440CC3B9F85}"/>
          </ac:spMkLst>
        </pc:spChg>
        <pc:picChg chg="add mod">
          <ac:chgData name="Jeremy Clifton" userId="S::wec@woodfordec.onmicrosoft.com::b7121016-a606-4e59-9b8c-d8cabdc242a8" providerId="AD" clId="Web-{0A2970B3-F26B-37C5-B218-8BD87AB7D66B}" dt="2026-01-11T09:17:03.089" v="50" actId="1076"/>
          <ac:picMkLst>
            <pc:docMk/>
            <pc:sldMk cId="560174764" sldId="3702"/>
            <ac:picMk id="2" creationId="{4691AD28-C8E7-73B5-AFD8-8D785B4DC31A}"/>
          </ac:picMkLst>
        </pc:picChg>
      </pc:sldChg>
      <pc:sldChg chg="addSp delSp modSp">
        <pc:chgData name="Jeremy Clifton" userId="S::wec@woodfordec.onmicrosoft.com::b7121016-a606-4e59-9b8c-d8cabdc242a8" providerId="AD" clId="Web-{0A2970B3-F26B-37C5-B218-8BD87AB7D66B}" dt="2026-01-11T09:15:34.800" v="46" actId="1076"/>
        <pc:sldMkLst>
          <pc:docMk/>
          <pc:sldMk cId="3573763216" sldId="3703"/>
        </pc:sldMkLst>
        <pc:spChg chg="add mod">
          <ac:chgData name="Jeremy Clifton" userId="S::wec@woodfordec.onmicrosoft.com::b7121016-a606-4e59-9b8c-d8cabdc242a8" providerId="AD" clId="Web-{0A2970B3-F26B-37C5-B218-8BD87AB7D66B}" dt="2026-01-11T09:15:34.800" v="46" actId="1076"/>
          <ac:spMkLst>
            <pc:docMk/>
            <pc:sldMk cId="3573763216" sldId="3703"/>
            <ac:spMk id="4" creationId="{84CE5136-0505-3CB6-958D-654DD887D345}"/>
          </ac:spMkLst>
        </pc:spChg>
        <pc:spChg chg="add del mod">
          <ac:chgData name="Jeremy Clifton" userId="S::wec@woodfordec.onmicrosoft.com::b7121016-a606-4e59-9b8c-d8cabdc242a8" providerId="AD" clId="Web-{0A2970B3-F26B-37C5-B218-8BD87AB7D66B}" dt="2026-01-11T09:15:15.329" v="31"/>
          <ac:spMkLst>
            <pc:docMk/>
            <pc:sldMk cId="3573763216" sldId="3703"/>
            <ac:spMk id="5" creationId="{DB4F8472-79D1-8DA4-56ED-4906E2542E80}"/>
          </ac:spMkLst>
        </pc:spChg>
        <pc:spChg chg="add">
          <ac:chgData name="Jeremy Clifton" userId="S::wec@woodfordec.onmicrosoft.com::b7121016-a606-4e59-9b8c-d8cabdc242a8" providerId="AD" clId="Web-{0A2970B3-F26B-37C5-B218-8BD87AB7D66B}" dt="2026-01-11T09:14:49.466" v="26"/>
          <ac:spMkLst>
            <pc:docMk/>
            <pc:sldMk cId="3573763216" sldId="3703"/>
            <ac:spMk id="6" creationId="{B5777F22-6054-3F32-2C0A-3B865103AB63}"/>
          </ac:spMkLst>
        </pc:spChg>
        <pc:picChg chg="add mod">
          <ac:chgData name="Jeremy Clifton" userId="S::wec@woodfordec.onmicrosoft.com::b7121016-a606-4e59-9b8c-d8cabdc242a8" providerId="AD" clId="Web-{0A2970B3-F26B-37C5-B218-8BD87AB7D66B}" dt="2026-01-11T09:15:03.437" v="28" actId="1076"/>
          <ac:picMkLst>
            <pc:docMk/>
            <pc:sldMk cId="3573763216" sldId="3703"/>
            <ac:picMk id="2" creationId="{3EDC55E2-4B9C-B03E-C897-1C7BA5AFDF11}"/>
          </ac:picMkLst>
        </pc:picChg>
        <pc:picChg chg="add del mod">
          <ac:chgData name="Jeremy Clifton" userId="S::wec@woodfordec.onmicrosoft.com::b7121016-a606-4e59-9b8c-d8cabdc242a8" providerId="AD" clId="Web-{0A2970B3-F26B-37C5-B218-8BD87AB7D66B}" dt="2026-01-11T09:14:43.434" v="23"/>
          <ac:picMkLst>
            <pc:docMk/>
            <pc:sldMk cId="3573763216" sldId="3703"/>
            <ac:picMk id="3" creationId="{FBC2249F-360A-702A-7A45-585C8A51AF16}"/>
          </ac:picMkLst>
        </pc:picChg>
      </pc:sldChg>
      <pc:sldChg chg="addSp modSp">
        <pc:chgData name="Jeremy Clifton" userId="S::wec@woodfordec.onmicrosoft.com::b7121016-a606-4e59-9b8c-d8cabdc242a8" providerId="AD" clId="Web-{0A2970B3-F26B-37C5-B218-8BD87AB7D66B}" dt="2026-01-11T09:13:17.165" v="16" actId="20577"/>
        <pc:sldMkLst>
          <pc:docMk/>
          <pc:sldMk cId="1356353367" sldId="3704"/>
        </pc:sldMkLst>
        <pc:spChg chg="mod">
          <ac:chgData name="Jeremy Clifton" userId="S::wec@woodfordec.onmicrosoft.com::b7121016-a606-4e59-9b8c-d8cabdc242a8" providerId="AD" clId="Web-{0A2970B3-F26B-37C5-B218-8BD87AB7D66B}" dt="2026-01-11T09:13:17.165" v="16" actId="20577"/>
          <ac:spMkLst>
            <pc:docMk/>
            <pc:sldMk cId="1356353367" sldId="3704"/>
            <ac:spMk id="3" creationId="{4614875A-3175-49F6-DA5E-196D9048D922}"/>
          </ac:spMkLst>
        </pc:spChg>
        <pc:picChg chg="add mod">
          <ac:chgData name="Jeremy Clifton" userId="S::wec@woodfordec.onmicrosoft.com::b7121016-a606-4e59-9b8c-d8cabdc242a8" providerId="AD" clId="Web-{0A2970B3-F26B-37C5-B218-8BD87AB7D66B}" dt="2026-01-11T09:13:03.739" v="10" actId="1076"/>
          <ac:picMkLst>
            <pc:docMk/>
            <pc:sldMk cId="1356353367" sldId="3704"/>
            <ac:picMk id="2" creationId="{98B1DDF5-943F-7F1A-BBBA-CCA773B3FDBF}"/>
          </ac:picMkLst>
        </pc:picChg>
      </pc:sldChg>
    </pc:docChg>
  </pc:docChgLst>
  <pc:docChgLst>
    <pc:chgData name="Jeremy Clifton" userId="S::wec@woodfordec.onmicrosoft.com::b7121016-a606-4e59-9b8c-d8cabdc242a8" providerId="AD" clId="Web-{5E55671D-66C4-8F5C-FD4A-36B19128A755}"/>
    <pc:docChg chg="delSld modSld">
      <pc:chgData name="Jeremy Clifton" userId="S::wec@woodfordec.onmicrosoft.com::b7121016-a606-4e59-9b8c-d8cabdc242a8" providerId="AD" clId="Web-{5E55671D-66C4-8F5C-FD4A-36B19128A755}" dt="2026-01-11T08:54:00.706" v="22"/>
      <pc:docMkLst>
        <pc:docMk/>
      </pc:docMkLst>
      <pc:sldChg chg="del">
        <pc:chgData name="Jeremy Clifton" userId="S::wec@woodfordec.onmicrosoft.com::b7121016-a606-4e59-9b8c-d8cabdc242a8" providerId="AD" clId="Web-{5E55671D-66C4-8F5C-FD4A-36B19128A755}" dt="2026-01-11T08:53:18.687" v="4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12.827" v="2"/>
        <pc:sldMkLst>
          <pc:docMk/>
          <pc:sldMk cId="2540384487" sldId="3575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36.501" v="11"/>
        <pc:sldMkLst>
          <pc:docMk/>
          <pc:sldMk cId="1883398017" sldId="3610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51.908" v="18"/>
        <pc:sldMkLst>
          <pc:docMk/>
          <pc:sldMk cId="2695031413" sldId="3616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2:47.747" v="0"/>
        <pc:sldMkLst>
          <pc:docMk/>
          <pc:sldMk cId="1652949101" sldId="3654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15.921" v="3"/>
        <pc:sldMkLst>
          <pc:docMk/>
          <pc:sldMk cId="1069556140" sldId="3657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29.375" v="8"/>
        <pc:sldMkLst>
          <pc:docMk/>
          <pc:sldMk cId="1790776000" sldId="3662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26.063" v="6"/>
        <pc:sldMkLst>
          <pc:docMk/>
          <pc:sldMk cId="187119719" sldId="3663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33.423" v="9"/>
        <pc:sldMkLst>
          <pc:docMk/>
          <pc:sldMk cId="1160192532" sldId="3664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25.563" v="5"/>
        <pc:sldMkLst>
          <pc:docMk/>
          <pc:sldMk cId="4012288085" sldId="3665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27.860" v="7"/>
        <pc:sldMkLst>
          <pc:docMk/>
          <pc:sldMk cId="3500092339" sldId="3666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34.329" v="10"/>
        <pc:sldMkLst>
          <pc:docMk/>
          <pc:sldMk cId="881322057" sldId="3667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42.751" v="14"/>
        <pc:sldMkLst>
          <pc:docMk/>
          <pc:sldMk cId="1372003396" sldId="3668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40.423" v="13"/>
        <pc:sldMkLst>
          <pc:docMk/>
          <pc:sldMk cId="3101042073" sldId="3669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38.767" v="12"/>
        <pc:sldMkLst>
          <pc:docMk/>
          <pc:sldMk cId="50463541" sldId="3670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44.189" v="15"/>
        <pc:sldMkLst>
          <pc:docMk/>
          <pc:sldMk cId="2555367804" sldId="3671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46.127" v="16"/>
        <pc:sldMkLst>
          <pc:docMk/>
          <pc:sldMk cId="2491468666" sldId="3673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49.143" v="17"/>
        <pc:sldMkLst>
          <pc:docMk/>
          <pc:sldMk cId="1055376771" sldId="3674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58.190" v="20"/>
        <pc:sldMkLst>
          <pc:docMk/>
          <pc:sldMk cId="4129631603" sldId="3675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59.487" v="21"/>
        <pc:sldMkLst>
          <pc:docMk/>
          <pc:sldMk cId="1374034548" sldId="3676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3:53.705" v="19"/>
        <pc:sldMkLst>
          <pc:docMk/>
          <pc:sldMk cId="265955952" sldId="3677"/>
        </pc:sldMkLst>
      </pc:sldChg>
      <pc:sldChg chg="del">
        <pc:chgData name="Jeremy Clifton" userId="S::wec@woodfordec.onmicrosoft.com::b7121016-a606-4e59-9b8c-d8cabdc242a8" providerId="AD" clId="Web-{5E55671D-66C4-8F5C-FD4A-36B19128A755}" dt="2026-01-11T08:54:00.706" v="22"/>
        <pc:sldMkLst>
          <pc:docMk/>
          <pc:sldMk cId="459290354" sldId="3678"/>
        </pc:sldMkLst>
      </pc:sldChg>
      <pc:sldChg chg="modSp">
        <pc:chgData name="Jeremy Clifton" userId="S::wec@woodfordec.onmicrosoft.com::b7121016-a606-4e59-9b8c-d8cabdc242a8" providerId="AD" clId="Web-{5E55671D-66C4-8F5C-FD4A-36B19128A755}" dt="2026-01-11T08:53:00.670" v="1" actId="20577"/>
        <pc:sldMkLst>
          <pc:docMk/>
          <pc:sldMk cId="1042842985" sldId="3690"/>
        </pc:sldMkLst>
        <pc:spChg chg="mod">
          <ac:chgData name="Jeremy Clifton" userId="S::wec@woodfordec.onmicrosoft.com::b7121016-a606-4e59-9b8c-d8cabdc242a8" providerId="AD" clId="Web-{5E55671D-66C4-8F5C-FD4A-36B19128A755}" dt="2026-01-11T08:53:00.670" v="1" actId="20577"/>
          <ac:spMkLst>
            <pc:docMk/>
            <pc:sldMk cId="1042842985" sldId="3690"/>
            <ac:spMk id="3" creationId="{CE985F8C-D156-0814-43E3-C1B2CCE8311C}"/>
          </ac:spMkLst>
        </pc:spChg>
      </pc:sldChg>
    </pc:docChg>
  </pc:docChgLst>
  <pc:docChgLst>
    <pc:chgData name="Jeremy Clifton" userId="S::wec@woodfordec.onmicrosoft.com::b7121016-a606-4e59-9b8c-d8cabdc242a8" providerId="AD" clId="Web-{EB609246-7B51-FBFD-B005-12111F45FCC5}"/>
    <pc:docChg chg="addSld modSld sldOrd">
      <pc:chgData name="Jeremy Clifton" userId="S::wec@woodfordec.onmicrosoft.com::b7121016-a606-4e59-9b8c-d8cabdc242a8" providerId="AD" clId="Web-{EB609246-7B51-FBFD-B005-12111F45FCC5}" dt="2026-01-11T08:22:08.708" v="286"/>
      <pc:docMkLst>
        <pc:docMk/>
      </pc:docMkLst>
      <pc:sldChg chg="modSp ord">
        <pc:chgData name="Jeremy Clifton" userId="S::wec@woodfordec.onmicrosoft.com::b7121016-a606-4e59-9b8c-d8cabdc242a8" providerId="AD" clId="Web-{EB609246-7B51-FBFD-B005-12111F45FCC5}" dt="2026-01-11T07:40:45.841" v="11" actId="20577"/>
        <pc:sldMkLst>
          <pc:docMk/>
          <pc:sldMk cId="1155866717" sldId="3390"/>
        </pc:sldMkLst>
        <pc:spChg chg="mod">
          <ac:chgData name="Jeremy Clifton" userId="S::wec@woodfordec.onmicrosoft.com::b7121016-a606-4e59-9b8c-d8cabdc242a8" providerId="AD" clId="Web-{EB609246-7B51-FBFD-B005-12111F45FCC5}" dt="2026-01-11T07:40:45.841" v="11" actId="20577"/>
          <ac:spMkLst>
            <pc:docMk/>
            <pc:sldMk cId="1155866717" sldId="3390"/>
            <ac:spMk id="3" creationId="{B02481CE-6919-F287-A178-4EFDD248E2E5}"/>
          </ac:spMkLst>
        </pc:spChg>
      </pc:sldChg>
      <pc:sldChg chg="modSp">
        <pc:chgData name="Jeremy Clifton" userId="S::wec@woodfordec.onmicrosoft.com::b7121016-a606-4e59-9b8c-d8cabdc242a8" providerId="AD" clId="Web-{EB609246-7B51-FBFD-B005-12111F45FCC5}" dt="2026-01-11T07:44:41.117" v="140" actId="20577"/>
        <pc:sldMkLst>
          <pc:docMk/>
          <pc:sldMk cId="550935150" sldId="3573"/>
        </pc:sldMkLst>
        <pc:spChg chg="mod">
          <ac:chgData name="Jeremy Clifton" userId="S::wec@woodfordec.onmicrosoft.com::b7121016-a606-4e59-9b8c-d8cabdc242a8" providerId="AD" clId="Web-{EB609246-7B51-FBFD-B005-12111F45FCC5}" dt="2026-01-11T07:44:41.117" v="140" actId="20577"/>
          <ac:spMkLst>
            <pc:docMk/>
            <pc:sldMk cId="550935150" sldId="3573"/>
            <ac:spMk id="3" creationId="{30AD9A5A-6753-7109-E0EC-70A4C8E4C994}"/>
          </ac:spMkLst>
        </pc:spChg>
      </pc:sldChg>
      <pc:sldChg chg="add ord replId">
        <pc:chgData name="Jeremy Clifton" userId="S::wec@woodfordec.onmicrosoft.com::b7121016-a606-4e59-9b8c-d8cabdc242a8" providerId="AD" clId="Web-{EB609246-7B51-FBFD-B005-12111F45FCC5}" dt="2026-01-11T07:40:50.561" v="13"/>
        <pc:sldMkLst>
          <pc:docMk/>
          <pc:sldMk cId="4144568027" sldId="3679"/>
        </pc:sldMkLst>
      </pc:sldChg>
      <pc:sldChg chg="modSp add replId">
        <pc:chgData name="Jeremy Clifton" userId="S::wec@woodfordec.onmicrosoft.com::b7121016-a606-4e59-9b8c-d8cabdc242a8" providerId="AD" clId="Web-{EB609246-7B51-FBFD-B005-12111F45FCC5}" dt="2026-01-11T07:41:57.039" v="48" actId="20577"/>
        <pc:sldMkLst>
          <pc:docMk/>
          <pc:sldMk cId="1519046958" sldId="3680"/>
        </pc:sldMkLst>
        <pc:spChg chg="mod">
          <ac:chgData name="Jeremy Clifton" userId="S::wec@woodfordec.onmicrosoft.com::b7121016-a606-4e59-9b8c-d8cabdc242a8" providerId="AD" clId="Web-{EB609246-7B51-FBFD-B005-12111F45FCC5}" dt="2026-01-11T07:41:57.039" v="48" actId="20577"/>
          <ac:spMkLst>
            <pc:docMk/>
            <pc:sldMk cId="1519046958" sldId="3680"/>
            <ac:spMk id="3" creationId="{F531A1C8-417B-D126-3D53-CD3AF9E340DE}"/>
          </ac:spMkLst>
        </pc:spChg>
      </pc:sldChg>
      <pc:sldChg chg="add ord replId">
        <pc:chgData name="Jeremy Clifton" userId="S::wec@woodfordec.onmicrosoft.com::b7121016-a606-4e59-9b8c-d8cabdc242a8" providerId="AD" clId="Web-{EB609246-7B51-FBFD-B005-12111F45FCC5}" dt="2026-01-11T07:40:54.655" v="15"/>
        <pc:sldMkLst>
          <pc:docMk/>
          <pc:sldMk cId="740442607" sldId="3681"/>
        </pc:sldMkLst>
      </pc:sldChg>
      <pc:sldChg chg="modSp add replId">
        <pc:chgData name="Jeremy Clifton" userId="S::wec@woodfordec.onmicrosoft.com::b7121016-a606-4e59-9b8c-d8cabdc242a8" providerId="AD" clId="Web-{EB609246-7B51-FBFD-B005-12111F45FCC5}" dt="2026-01-11T07:42:44.216" v="82" actId="20577"/>
        <pc:sldMkLst>
          <pc:docMk/>
          <pc:sldMk cId="4022570531" sldId="3682"/>
        </pc:sldMkLst>
        <pc:spChg chg="mod">
          <ac:chgData name="Jeremy Clifton" userId="S::wec@woodfordec.onmicrosoft.com::b7121016-a606-4e59-9b8c-d8cabdc242a8" providerId="AD" clId="Web-{EB609246-7B51-FBFD-B005-12111F45FCC5}" dt="2026-01-11T07:42:44.216" v="82" actId="20577"/>
          <ac:spMkLst>
            <pc:docMk/>
            <pc:sldMk cId="4022570531" sldId="3682"/>
            <ac:spMk id="3" creationId="{00AD3AF0-B548-D756-C29A-FD25A920B699}"/>
          </ac:spMkLst>
        </pc:spChg>
      </pc:sldChg>
      <pc:sldChg chg="modSp add replId">
        <pc:chgData name="Jeremy Clifton" userId="S::wec@woodfordec.onmicrosoft.com::b7121016-a606-4e59-9b8c-d8cabdc242a8" providerId="AD" clId="Web-{EB609246-7B51-FBFD-B005-12111F45FCC5}" dt="2026-01-11T07:43:16.001" v="116" actId="20577"/>
        <pc:sldMkLst>
          <pc:docMk/>
          <pc:sldMk cId="600283685" sldId="3683"/>
        </pc:sldMkLst>
        <pc:spChg chg="mod">
          <ac:chgData name="Jeremy Clifton" userId="S::wec@woodfordec.onmicrosoft.com::b7121016-a606-4e59-9b8c-d8cabdc242a8" providerId="AD" clId="Web-{EB609246-7B51-FBFD-B005-12111F45FCC5}" dt="2026-01-11T07:43:16.001" v="116" actId="20577"/>
          <ac:spMkLst>
            <pc:docMk/>
            <pc:sldMk cId="600283685" sldId="3683"/>
            <ac:spMk id="3" creationId="{25FAA71A-EBC6-5528-1777-57DD4B4B2027}"/>
          </ac:spMkLst>
        </pc:spChg>
      </pc:sldChg>
      <pc:sldChg chg="modSp add replId">
        <pc:chgData name="Jeremy Clifton" userId="S::wec@woodfordec.onmicrosoft.com::b7121016-a606-4e59-9b8c-d8cabdc242a8" providerId="AD" clId="Web-{EB609246-7B51-FBFD-B005-12111F45FCC5}" dt="2026-01-11T07:43:30.002" v="125" actId="20577"/>
        <pc:sldMkLst>
          <pc:docMk/>
          <pc:sldMk cId="2773376142" sldId="3684"/>
        </pc:sldMkLst>
        <pc:spChg chg="mod">
          <ac:chgData name="Jeremy Clifton" userId="S::wec@woodfordec.onmicrosoft.com::b7121016-a606-4e59-9b8c-d8cabdc242a8" providerId="AD" clId="Web-{EB609246-7B51-FBFD-B005-12111F45FCC5}" dt="2026-01-11T07:43:30.002" v="125" actId="20577"/>
          <ac:spMkLst>
            <pc:docMk/>
            <pc:sldMk cId="2773376142" sldId="3684"/>
            <ac:spMk id="3" creationId="{F88EEEEA-37A8-6CED-7F82-7769E4C55F55}"/>
          </ac:spMkLst>
        </pc:spChg>
      </pc:sldChg>
      <pc:sldChg chg="addSp delSp modSp add ord replId">
        <pc:chgData name="Jeremy Clifton" userId="S::wec@woodfordec.onmicrosoft.com::b7121016-a606-4e59-9b8c-d8cabdc242a8" providerId="AD" clId="Web-{EB609246-7B51-FBFD-B005-12111F45FCC5}" dt="2026-01-11T08:10:20.066" v="275" actId="1076"/>
        <pc:sldMkLst>
          <pc:docMk/>
          <pc:sldMk cId="3782728745" sldId="3685"/>
        </pc:sldMkLst>
        <pc:picChg chg="add mod modCrop">
          <ac:chgData name="Jeremy Clifton" userId="S::wec@woodfordec.onmicrosoft.com::b7121016-a606-4e59-9b8c-d8cabdc242a8" providerId="AD" clId="Web-{EB609246-7B51-FBFD-B005-12111F45FCC5}" dt="2026-01-11T08:10:20.066" v="275" actId="1076"/>
          <ac:picMkLst>
            <pc:docMk/>
            <pc:sldMk cId="3782728745" sldId="3685"/>
            <ac:picMk id="2" creationId="{65AB8902-3C84-376E-C10B-082DEC934921}"/>
          </ac:picMkLst>
        </pc:picChg>
        <pc:picChg chg="add del mod">
          <ac:chgData name="Jeremy Clifton" userId="S::wec@woodfordec.onmicrosoft.com::b7121016-a606-4e59-9b8c-d8cabdc242a8" providerId="AD" clId="Web-{EB609246-7B51-FBFD-B005-12111F45FCC5}" dt="2026-01-11T08:05:59.307" v="248"/>
          <ac:picMkLst>
            <pc:docMk/>
            <pc:sldMk cId="3782728745" sldId="3685"/>
            <ac:picMk id="3" creationId="{F11AD759-60F6-F3CE-B0B1-526FD9B7E6C6}"/>
          </ac:picMkLst>
        </pc:picChg>
        <pc:picChg chg="add mod modCrop">
          <ac:chgData name="Jeremy Clifton" userId="S::wec@woodfordec.onmicrosoft.com::b7121016-a606-4e59-9b8c-d8cabdc242a8" providerId="AD" clId="Web-{EB609246-7B51-FBFD-B005-12111F45FCC5}" dt="2026-01-11T08:10:16.378" v="273" actId="1076"/>
          <ac:picMkLst>
            <pc:docMk/>
            <pc:sldMk cId="3782728745" sldId="3685"/>
            <ac:picMk id="4" creationId="{709E7DB6-5C82-94DB-C533-3BF43F49D6C4}"/>
          </ac:picMkLst>
        </pc:picChg>
        <pc:picChg chg="add mod modCrop">
          <ac:chgData name="Jeremy Clifton" userId="S::wec@woodfordec.onmicrosoft.com::b7121016-a606-4e59-9b8c-d8cabdc242a8" providerId="AD" clId="Web-{EB609246-7B51-FBFD-B005-12111F45FCC5}" dt="2026-01-11T08:10:17.581" v="274" actId="1076"/>
          <ac:picMkLst>
            <pc:docMk/>
            <pc:sldMk cId="3782728745" sldId="3685"/>
            <ac:picMk id="5" creationId="{30C3B31B-C403-948F-8B37-90DCA85ED668}"/>
          </ac:picMkLst>
        </pc:picChg>
      </pc:sldChg>
      <pc:sldChg chg="addSp modSp add ord replId">
        <pc:chgData name="Jeremy Clifton" userId="S::wec@woodfordec.onmicrosoft.com::b7121016-a606-4e59-9b8c-d8cabdc242a8" providerId="AD" clId="Web-{EB609246-7B51-FBFD-B005-12111F45FCC5}" dt="2026-01-11T08:10:01.815" v="271"/>
        <pc:sldMkLst>
          <pc:docMk/>
          <pc:sldMk cId="2396062310" sldId="3686"/>
        </pc:sldMkLst>
        <pc:picChg chg="add mod">
          <ac:chgData name="Jeremy Clifton" userId="S::wec@woodfordec.onmicrosoft.com::b7121016-a606-4e59-9b8c-d8cabdc242a8" providerId="AD" clId="Web-{EB609246-7B51-FBFD-B005-12111F45FCC5}" dt="2026-01-11T08:09:59.393" v="270" actId="1076"/>
          <ac:picMkLst>
            <pc:docMk/>
            <pc:sldMk cId="2396062310" sldId="3686"/>
            <ac:picMk id="2" creationId="{986F623F-2056-4264-77B3-61B778E4212A}"/>
          </ac:picMkLst>
        </pc:picChg>
      </pc:sldChg>
      <pc:sldChg chg="addSp delSp modSp add replId">
        <pc:chgData name="Jeremy Clifton" userId="S::wec@woodfordec.onmicrosoft.com::b7121016-a606-4e59-9b8c-d8cabdc242a8" providerId="AD" clId="Web-{EB609246-7B51-FBFD-B005-12111F45FCC5}" dt="2026-01-11T08:04:19.224" v="241" actId="1076"/>
        <pc:sldMkLst>
          <pc:docMk/>
          <pc:sldMk cId="2704309771" sldId="3687"/>
        </pc:sldMkLst>
        <pc:picChg chg="add del mod">
          <ac:chgData name="Jeremy Clifton" userId="S::wec@woodfordec.onmicrosoft.com::b7121016-a606-4e59-9b8c-d8cabdc242a8" providerId="AD" clId="Web-{EB609246-7B51-FBFD-B005-12111F45FCC5}" dt="2026-01-11T08:02:04.794" v="224"/>
          <ac:picMkLst>
            <pc:docMk/>
            <pc:sldMk cId="2704309771" sldId="3687"/>
            <ac:picMk id="2" creationId="{25D3C609-89CF-02BA-C313-23925422AE82}"/>
          </ac:picMkLst>
        </pc:picChg>
        <pc:picChg chg="add del mod">
          <ac:chgData name="Jeremy Clifton" userId="S::wec@woodfordec.onmicrosoft.com::b7121016-a606-4e59-9b8c-d8cabdc242a8" providerId="AD" clId="Web-{EB609246-7B51-FBFD-B005-12111F45FCC5}" dt="2026-01-11T08:03:36.300" v="229"/>
          <ac:picMkLst>
            <pc:docMk/>
            <pc:sldMk cId="2704309771" sldId="3687"/>
            <ac:picMk id="3" creationId="{59A8FB98-2BCA-0F0C-3293-22F7A62CA4CB}"/>
          </ac:picMkLst>
        </pc:picChg>
        <pc:picChg chg="add mod modCrop">
          <ac:chgData name="Jeremy Clifton" userId="S::wec@woodfordec.onmicrosoft.com::b7121016-a606-4e59-9b8c-d8cabdc242a8" providerId="AD" clId="Web-{EB609246-7B51-FBFD-B005-12111F45FCC5}" dt="2026-01-11T08:04:19.224" v="241" actId="1076"/>
          <ac:picMkLst>
            <pc:docMk/>
            <pc:sldMk cId="2704309771" sldId="3687"/>
            <ac:picMk id="4" creationId="{F435976C-6265-99FF-DEC3-0EB553CFFAE6}"/>
          </ac:picMkLst>
        </pc:picChg>
      </pc:sldChg>
      <pc:sldChg chg="addSp modSp add replId">
        <pc:chgData name="Jeremy Clifton" userId="S::wec@woodfordec.onmicrosoft.com::b7121016-a606-4e59-9b8c-d8cabdc242a8" providerId="AD" clId="Web-{EB609246-7B51-FBFD-B005-12111F45FCC5}" dt="2026-01-11T08:13:42.032" v="281" actId="1076"/>
        <pc:sldMkLst>
          <pc:docMk/>
          <pc:sldMk cId="3685266458" sldId="3688"/>
        </pc:sldMkLst>
        <pc:picChg chg="add mod">
          <ac:chgData name="Jeremy Clifton" userId="S::wec@woodfordec.onmicrosoft.com::b7121016-a606-4e59-9b8c-d8cabdc242a8" providerId="AD" clId="Web-{EB609246-7B51-FBFD-B005-12111F45FCC5}" dt="2026-01-11T08:13:42.032" v="281" actId="1076"/>
          <ac:picMkLst>
            <pc:docMk/>
            <pc:sldMk cId="3685266458" sldId="3688"/>
            <ac:picMk id="2" creationId="{2D9D407C-BC11-6252-0AF7-9798CDF2F019}"/>
          </ac:picMkLst>
        </pc:picChg>
      </pc:sldChg>
      <pc:sldChg chg="modSp add ord replId">
        <pc:chgData name="Jeremy Clifton" userId="S::wec@woodfordec.onmicrosoft.com::b7121016-a606-4e59-9b8c-d8cabdc242a8" providerId="AD" clId="Web-{EB609246-7B51-FBFD-B005-12111F45FCC5}" dt="2026-01-11T07:47:56.863" v="204" actId="20577"/>
        <pc:sldMkLst>
          <pc:docMk/>
          <pc:sldMk cId="1936412561" sldId="3689"/>
        </pc:sldMkLst>
        <pc:spChg chg="mod">
          <ac:chgData name="Jeremy Clifton" userId="S::wec@woodfordec.onmicrosoft.com::b7121016-a606-4e59-9b8c-d8cabdc242a8" providerId="AD" clId="Web-{EB609246-7B51-FBFD-B005-12111F45FCC5}" dt="2026-01-11T07:47:56.863" v="204" actId="20577"/>
          <ac:spMkLst>
            <pc:docMk/>
            <pc:sldMk cId="1936412561" sldId="3689"/>
            <ac:spMk id="3" creationId="{361E4979-383B-D789-A8E9-4B08B6709921}"/>
          </ac:spMkLst>
        </pc:spChg>
      </pc:sldChg>
      <pc:sldChg chg="addSp modSp add replId">
        <pc:chgData name="Jeremy Clifton" userId="S::wec@woodfordec.onmicrosoft.com::b7121016-a606-4e59-9b8c-d8cabdc242a8" providerId="AD" clId="Web-{EB609246-7B51-FBFD-B005-12111F45FCC5}" dt="2026-01-11T07:49:28.117" v="217" actId="1076"/>
        <pc:sldMkLst>
          <pc:docMk/>
          <pc:sldMk cId="1042842985" sldId="3690"/>
        </pc:sldMkLst>
        <pc:spChg chg="mod">
          <ac:chgData name="Jeremy Clifton" userId="S::wec@woodfordec.onmicrosoft.com::b7121016-a606-4e59-9b8c-d8cabdc242a8" providerId="AD" clId="Web-{EB609246-7B51-FBFD-B005-12111F45FCC5}" dt="2026-01-11T07:48:03.551" v="207" actId="20577"/>
          <ac:spMkLst>
            <pc:docMk/>
            <pc:sldMk cId="1042842985" sldId="3690"/>
            <ac:spMk id="3" creationId="{CE985F8C-D156-0814-43E3-C1B2CCE8311C}"/>
          </ac:spMkLst>
        </pc:spChg>
        <pc:picChg chg="add mod modCrop">
          <ac:chgData name="Jeremy Clifton" userId="S::wec@woodfordec.onmicrosoft.com::b7121016-a606-4e59-9b8c-d8cabdc242a8" providerId="AD" clId="Web-{EB609246-7B51-FBFD-B005-12111F45FCC5}" dt="2026-01-11T07:49:28.117" v="217" actId="1076"/>
          <ac:picMkLst>
            <pc:docMk/>
            <pc:sldMk cId="1042842985" sldId="3690"/>
            <ac:picMk id="2" creationId="{17EF29B9-C6B2-05A7-46BF-01A0E93A80B9}"/>
          </ac:picMkLst>
        </pc:picChg>
      </pc:sldChg>
      <pc:sldChg chg="add replId">
        <pc:chgData name="Jeremy Clifton" userId="S::wec@woodfordec.onmicrosoft.com::b7121016-a606-4e59-9b8c-d8cabdc242a8" providerId="AD" clId="Web-{EB609246-7B51-FBFD-B005-12111F45FCC5}" dt="2026-01-11T08:04:01.786" v="238"/>
        <pc:sldMkLst>
          <pc:docMk/>
          <pc:sldMk cId="1218613110" sldId="3691"/>
        </pc:sldMkLst>
      </pc:sldChg>
      <pc:sldChg chg="addSp modSp add replId">
        <pc:chgData name="Jeremy Clifton" userId="S::wec@woodfordec.onmicrosoft.com::b7121016-a606-4e59-9b8c-d8cabdc242a8" providerId="AD" clId="Web-{EB609246-7B51-FBFD-B005-12111F45FCC5}" dt="2026-01-11T08:11:29.458" v="280" actId="1076"/>
        <pc:sldMkLst>
          <pc:docMk/>
          <pc:sldMk cId="113673251" sldId="3692"/>
        </pc:sldMkLst>
        <pc:picChg chg="add mod">
          <ac:chgData name="Jeremy Clifton" userId="S::wec@woodfordec.onmicrosoft.com::b7121016-a606-4e59-9b8c-d8cabdc242a8" providerId="AD" clId="Web-{EB609246-7B51-FBFD-B005-12111F45FCC5}" dt="2026-01-11T08:11:29.458" v="280" actId="1076"/>
          <ac:picMkLst>
            <pc:docMk/>
            <pc:sldMk cId="113673251" sldId="3692"/>
            <ac:picMk id="2" creationId="{D933C905-D317-ACB5-0941-04B884417930}"/>
          </ac:picMkLst>
        </pc:picChg>
      </pc:sldChg>
      <pc:sldChg chg="add replId">
        <pc:chgData name="Jeremy Clifton" userId="S::wec@woodfordec.onmicrosoft.com::b7121016-a606-4e59-9b8c-d8cabdc242a8" providerId="AD" clId="Web-{EB609246-7B51-FBFD-B005-12111F45FCC5}" dt="2026-01-11T08:11:16.552" v="276"/>
        <pc:sldMkLst>
          <pc:docMk/>
          <pc:sldMk cId="657390588" sldId="3693"/>
        </pc:sldMkLst>
      </pc:sldChg>
      <pc:sldChg chg="add replId">
        <pc:chgData name="Jeremy Clifton" userId="S::wec@woodfordec.onmicrosoft.com::b7121016-a606-4e59-9b8c-d8cabdc242a8" providerId="AD" clId="Web-{EB609246-7B51-FBFD-B005-12111F45FCC5}" dt="2026-01-11T08:20:55.595" v="282"/>
        <pc:sldMkLst>
          <pc:docMk/>
          <pc:sldMk cId="2212180273" sldId="3694"/>
        </pc:sldMkLst>
      </pc:sldChg>
      <pc:sldChg chg="add replId">
        <pc:chgData name="Jeremy Clifton" userId="S::wec@woodfordec.onmicrosoft.com::b7121016-a606-4e59-9b8c-d8cabdc242a8" providerId="AD" clId="Web-{EB609246-7B51-FBFD-B005-12111F45FCC5}" dt="2026-01-11T08:20:59.142" v="283"/>
        <pc:sldMkLst>
          <pc:docMk/>
          <pc:sldMk cId="3662722310" sldId="3695"/>
        </pc:sldMkLst>
      </pc:sldChg>
      <pc:sldChg chg="add replId">
        <pc:chgData name="Jeremy Clifton" userId="S::wec@woodfordec.onmicrosoft.com::b7121016-a606-4e59-9b8c-d8cabdc242a8" providerId="AD" clId="Web-{EB609246-7B51-FBFD-B005-12111F45FCC5}" dt="2026-01-11T08:20:59.314" v="284"/>
        <pc:sldMkLst>
          <pc:docMk/>
          <pc:sldMk cId="3143866156" sldId="3696"/>
        </pc:sldMkLst>
      </pc:sldChg>
      <pc:sldChg chg="addSp modSp add replId">
        <pc:chgData name="Jeremy Clifton" userId="S::wec@woodfordec.onmicrosoft.com::b7121016-a606-4e59-9b8c-d8cabdc242a8" providerId="AD" clId="Web-{EB609246-7B51-FBFD-B005-12111F45FCC5}" dt="2026-01-11T08:22:08.708" v="286"/>
        <pc:sldMkLst>
          <pc:docMk/>
          <pc:sldMk cId="1522877526" sldId="3697"/>
        </pc:sldMkLst>
        <pc:picChg chg="add mod">
          <ac:chgData name="Jeremy Clifton" userId="S::wec@woodfordec.onmicrosoft.com::b7121016-a606-4e59-9b8c-d8cabdc242a8" providerId="AD" clId="Web-{EB609246-7B51-FBFD-B005-12111F45FCC5}" dt="2026-01-11T08:22:08.708" v="286"/>
          <ac:picMkLst>
            <pc:docMk/>
            <pc:sldMk cId="1522877526" sldId="3697"/>
            <ac:picMk id="2" creationId="{400A4903-CCB9-FB22-626C-DA78FEFD9B79}"/>
          </ac:picMkLst>
        </pc:picChg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1-12T16:57:02.152" v="1" actId="47"/>
      <pc:docMkLst>
        <pc:docMk/>
      </pc:docMkLst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155866717" sldId="3390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4184557023" sldId="3511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550935150" sldId="3573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2429159300" sldId="3576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3037977161" sldId="3608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4144568027" sldId="3679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519046958" sldId="3680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740442607" sldId="3681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4022570531" sldId="3682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600283685" sldId="3683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2773376142" sldId="3684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3782728745" sldId="3685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2396062310" sldId="3686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2704309771" sldId="3687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3685266458" sldId="3688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936412561" sldId="3689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042842985" sldId="3690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218613110" sldId="3691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13673251" sldId="3692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657390588" sldId="3693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522877526" sldId="3697"/>
        </pc:sldMkLst>
      </pc:sldChg>
      <pc:sldChg chg="del">
        <pc:chgData name="Jeremy Clifton" userId="b7121016-a606-4e59-9b8c-d8cabdc242a8" providerId="ADAL" clId="{E211E35B-DF94-4D8F-8790-8C823AF181FA}" dt="2026-01-12T16:57:02.152" v="1" actId="47"/>
        <pc:sldMkLst>
          <pc:docMk/>
          <pc:sldMk cId="1505818113" sldId="3698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76284919" sldId="3709"/>
        </pc:sldMkLst>
      </pc:sldChg>
      <pc:sldChg chg="del">
        <pc:chgData name="Jeremy Clifton" userId="b7121016-a606-4e59-9b8c-d8cabdc242a8" providerId="ADAL" clId="{E211E35B-DF94-4D8F-8790-8C823AF181FA}" dt="2026-01-12T16:56:57.544" v="0" actId="47"/>
        <pc:sldMkLst>
          <pc:docMk/>
          <pc:sldMk cId="1669983346" sldId="37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06D1B-F466-37B2-34EE-861181CD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92686AA-672C-E6E3-AB24-C744F504734F}"/>
              </a:ext>
            </a:extLst>
          </p:cNvPr>
          <p:cNvSpPr txBox="1"/>
          <p:nvPr/>
        </p:nvSpPr>
        <p:spPr>
          <a:xfrm>
            <a:off x="258018" y="252919"/>
            <a:ext cx="1134167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John did: 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prepare</a:t>
            </a: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2"/>
              </a:solidFill>
            </a:endParaRPr>
          </a:p>
          <a:p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                                                                  (v1-6)</a:t>
            </a:r>
            <a:endParaRPr lang="en-US" sz="66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40BEA-BDCD-D5A3-9533-F7B3F969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35" y="2082209"/>
            <a:ext cx="5571690" cy="41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0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F091-4059-FC2D-96FE-33B49792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5992875-989D-88E9-CBEF-85C1A3D51046}"/>
              </a:ext>
            </a:extLst>
          </p:cNvPr>
          <p:cNvSpPr txBox="1"/>
          <p:nvPr/>
        </p:nvSpPr>
        <p:spPr>
          <a:xfrm>
            <a:off x="258018" y="252919"/>
            <a:ext cx="11341678" cy="486287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4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John did: </a:t>
            </a:r>
            <a:r>
              <a:rPr lang="en-US" sz="4400" b="1" u="sng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prepare</a:t>
            </a:r>
            <a:endParaRPr lang="en-US" sz="7200" b="1" u="sng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44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God's people were to do: </a:t>
            </a:r>
            <a:r>
              <a:rPr lang="en-US" sz="4400" b="1" u="sng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repent</a:t>
            </a:r>
          </a:p>
          <a:p>
            <a:pPr marL="1143000" indent="-1143000">
              <a:buAutoNum type="arabicPeriod"/>
            </a:pP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the Messiah would do: </a:t>
            </a:r>
            <a:r>
              <a:rPr lang="en-US" sz="9600" b="1" u="sng" err="1">
                <a:solidFill>
                  <a:schemeClr val="bg2"/>
                </a:solidFill>
                <a:ea typeface="Calibri"/>
                <a:cs typeface="Calibri"/>
              </a:rPr>
              <a:t>baptise</a:t>
            </a: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 </a:t>
            </a:r>
          </a:p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       (v15-20)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F0DF9-CAB3-8A7C-9B0F-335F571B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45" y="2895300"/>
            <a:ext cx="3397767" cy="35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EB64-4FF0-6DF3-EBB5-B1907AF92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way of ancient world': Part of an 1,800-year-old Roman road found in  Galilee | The Times of Israel">
            <a:extLst>
              <a:ext uri="{FF2B5EF4-FFF2-40B4-BE49-F238E27FC236}">
                <a16:creationId xmlns:a16="http://schemas.microsoft.com/office/drawing/2014/main" id="{EBBD5916-B1F3-D2C8-DEEE-31CE31A0B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55" y="345558"/>
            <a:ext cx="9265620" cy="61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1A81-04F7-D7D8-758D-4F60E8CB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 is the cause of all your problems - For Those Desiring a Deep Christian  Faith...">
            <a:extLst>
              <a:ext uri="{FF2B5EF4-FFF2-40B4-BE49-F238E27FC236}">
                <a16:creationId xmlns:a16="http://schemas.microsoft.com/office/drawing/2014/main" id="{A321974B-2F11-3730-0564-B8602F61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94" y="379206"/>
            <a:ext cx="9115562" cy="511188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4CE5136-0505-3CB6-958D-654DD887D345}"/>
              </a:ext>
            </a:extLst>
          </p:cNvPr>
          <p:cNvSpPr txBox="1"/>
          <p:nvPr/>
        </p:nvSpPr>
        <p:spPr>
          <a:xfrm>
            <a:off x="296968" y="5410195"/>
            <a:ext cx="11892845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bg1"/>
                </a:solidFill>
                <a:ea typeface="Calibri"/>
                <a:cs typeface="Calibri"/>
              </a:rPr>
              <a:t>John preached a baptism of repentance for the forgiveness of sins (v3)</a:t>
            </a:r>
          </a:p>
        </p:txBody>
      </p:sp>
    </p:spTree>
    <p:extLst>
      <p:ext uri="{BB962C8B-B14F-4D97-AF65-F5344CB8AC3E}">
        <p14:creationId xmlns:p14="http://schemas.microsoft.com/office/powerpoint/2010/main" val="302548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65B9-D60B-88F0-0A56-CA938C88D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614875A-3175-49F6-DA5E-196D9048D922}"/>
              </a:ext>
            </a:extLst>
          </p:cNvPr>
          <p:cNvSpPr txBox="1"/>
          <p:nvPr/>
        </p:nvSpPr>
        <p:spPr>
          <a:xfrm>
            <a:off x="258018" y="252919"/>
            <a:ext cx="11341678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4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John did: </a:t>
            </a:r>
            <a:r>
              <a:rPr lang="en-US" sz="4400" b="1" u="sng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prepare</a:t>
            </a: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God's people were to do: </a:t>
            </a: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repent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</a:t>
            </a:r>
            <a:endParaRPr lang="en-US" sz="72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        (v7-14)</a:t>
            </a:r>
            <a:endParaRPr lang="en-US" sz="72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1DDF5-943F-7F1A-BBBA-CCA773B3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040" y="2688708"/>
            <a:ext cx="52768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F72D-2A53-9F3A-BDEA-1535667E5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on Painting on Green Stripe | Kitchen Wall Art - Unframed">
            <a:extLst>
              <a:ext uri="{FF2B5EF4-FFF2-40B4-BE49-F238E27FC236}">
                <a16:creationId xmlns:a16="http://schemas.microsoft.com/office/drawing/2014/main" id="{3EDC55E2-4B9C-B03E-C897-1C7BA5AF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38" y="459823"/>
            <a:ext cx="4795907" cy="4791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E5136-0505-3CB6-958D-654DD887D345}"/>
              </a:ext>
            </a:extLst>
          </p:cNvPr>
          <p:cNvSpPr txBox="1"/>
          <p:nvPr/>
        </p:nvSpPr>
        <p:spPr>
          <a:xfrm>
            <a:off x="5233817" y="5444430"/>
            <a:ext cx="242858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1"/>
                </a:solidFill>
                <a:ea typeface="Calibri"/>
                <a:cs typeface="Calibri"/>
              </a:rPr>
              <a:t>faith?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5777F22-6054-3F32-2C0A-3B865103AB63}"/>
              </a:ext>
            </a:extLst>
          </p:cNvPr>
          <p:cNvSpPr txBox="1"/>
          <p:nvPr/>
        </p:nvSpPr>
        <p:spPr>
          <a:xfrm>
            <a:off x="1422611" y="10744190"/>
            <a:ext cx="1189284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1"/>
                </a:solidFill>
                <a:ea typeface="Calibri"/>
                <a:cs typeface="Calibri"/>
              </a:rPr>
              <a:t>there's nothing to see here</a:t>
            </a:r>
          </a:p>
        </p:txBody>
      </p:sp>
    </p:spTree>
    <p:extLst>
      <p:ext uri="{BB962C8B-B14F-4D97-AF65-F5344CB8AC3E}">
        <p14:creationId xmlns:p14="http://schemas.microsoft.com/office/powerpoint/2010/main" val="357376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A0E3-AD5C-29CC-BEFF-8F7C0A9F7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 coffee makers – tested by the experts | Homes and Gardens">
            <a:extLst>
              <a:ext uri="{FF2B5EF4-FFF2-40B4-BE49-F238E27FC236}">
                <a16:creationId xmlns:a16="http://schemas.microsoft.com/office/drawing/2014/main" id="{4691AD28-C8E7-73B5-AFD8-8D785B4D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42" y="469605"/>
            <a:ext cx="8315325" cy="4753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1625F-8203-D213-1206-4440CC3B9F85}"/>
              </a:ext>
            </a:extLst>
          </p:cNvPr>
          <p:cNvSpPr txBox="1"/>
          <p:nvPr/>
        </p:nvSpPr>
        <p:spPr>
          <a:xfrm>
            <a:off x="5092050" y="5408988"/>
            <a:ext cx="242858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1"/>
                </a:solidFill>
                <a:ea typeface="Calibri"/>
                <a:cs typeface="Calibri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56017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490E-E5A5-3F3E-3545-7949D6FE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B0B164F-8F4F-3749-F9A4-DB36963D1260}"/>
              </a:ext>
            </a:extLst>
          </p:cNvPr>
          <p:cNvSpPr txBox="1"/>
          <p:nvPr/>
        </p:nvSpPr>
        <p:spPr>
          <a:xfrm>
            <a:off x="258018" y="252919"/>
            <a:ext cx="11341678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4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John did: </a:t>
            </a:r>
            <a:r>
              <a:rPr lang="en-US" sz="4400" b="1" u="sng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prepare</a:t>
            </a: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God's people were to do: </a:t>
            </a:r>
          </a:p>
          <a:p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   </a:t>
            </a:r>
            <a:r>
              <a:rPr lang="en-US" sz="9600" b="1" u="sng">
                <a:solidFill>
                  <a:schemeClr val="bg2"/>
                </a:solidFill>
                <a:ea typeface="Calibri"/>
                <a:cs typeface="Calibri"/>
              </a:rPr>
              <a:t>repent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 </a:t>
            </a:r>
            <a:endParaRPr lang="en-US" sz="72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        (v7-14)</a:t>
            </a:r>
            <a:endParaRPr lang="en-US" sz="72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AB8A0-7011-E576-1459-E52753E0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040" y="2688708"/>
            <a:ext cx="52768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7DD5B-4FD0-2086-9273-CD4E8349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ACCCD5E-1B9C-C0E1-ABF2-21171EBD4D81}"/>
              </a:ext>
            </a:extLst>
          </p:cNvPr>
          <p:cNvSpPr txBox="1"/>
          <p:nvPr/>
        </p:nvSpPr>
        <p:spPr>
          <a:xfrm>
            <a:off x="258018" y="252919"/>
            <a:ext cx="11341678" cy="486287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4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John did: </a:t>
            </a:r>
            <a:r>
              <a:rPr lang="en-US" sz="4400" b="1" u="sng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prepare</a:t>
            </a:r>
            <a:endParaRPr lang="en-US" sz="7200" b="1" u="sng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44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God's people were to do: </a:t>
            </a:r>
            <a:r>
              <a:rPr lang="en-US" sz="4400" b="1" u="sng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repent</a:t>
            </a:r>
          </a:p>
          <a:p>
            <a:pPr marL="1143000" indent="-1143000">
              <a:buAutoNum type="arabicPeriod"/>
            </a:pP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the Messiah would do: </a:t>
            </a:r>
            <a:r>
              <a:rPr lang="en-US" sz="9600" b="1" u="sng" err="1">
                <a:solidFill>
                  <a:schemeClr val="bg2"/>
                </a:solidFill>
                <a:ea typeface="Calibri"/>
                <a:cs typeface="Calibri"/>
              </a:rPr>
              <a:t>baptise</a:t>
            </a:r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 </a:t>
            </a:r>
          </a:p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       (v15-20)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0B978-3F97-4B64-7D6E-08CFFDEF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45" y="2895300"/>
            <a:ext cx="3397767" cy="35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2C05-7DF2-3BEF-0462-5A128C0CD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C8DEE-177A-8532-EC4E-919B2285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48" r="-167" b="-224"/>
          <a:stretch>
            <a:fillRect/>
          </a:stretch>
        </p:blipFill>
        <p:spPr>
          <a:xfrm>
            <a:off x="2956408" y="329855"/>
            <a:ext cx="6277784" cy="4990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768AF-0511-BE0A-5F45-E8461760441B}"/>
              </a:ext>
            </a:extLst>
          </p:cNvPr>
          <p:cNvSpPr txBox="1"/>
          <p:nvPr/>
        </p:nvSpPr>
        <p:spPr>
          <a:xfrm>
            <a:off x="3472800" y="5418513"/>
            <a:ext cx="580043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1"/>
                </a:solidFill>
                <a:ea typeface="Calibri"/>
                <a:cs typeface="Calibri"/>
              </a:rPr>
              <a:t>water baptism</a:t>
            </a:r>
          </a:p>
        </p:txBody>
      </p:sp>
    </p:spTree>
    <p:extLst>
      <p:ext uri="{BB962C8B-B14F-4D97-AF65-F5344CB8AC3E}">
        <p14:creationId xmlns:p14="http://schemas.microsoft.com/office/powerpoint/2010/main" val="261462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</cp:revision>
  <cp:lastPrinted>2023-02-12T02:31:22Z</cp:lastPrinted>
  <dcterms:created xsi:type="dcterms:W3CDTF">2019-12-15T16:16:57Z</dcterms:created>
  <dcterms:modified xsi:type="dcterms:W3CDTF">2026-01-12T16:57:05Z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