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3670" r:id="rId5"/>
    <p:sldId id="3669" r:id="rId6"/>
    <p:sldId id="3668" r:id="rId7"/>
    <p:sldId id="3596" r:id="rId8"/>
    <p:sldId id="3671" r:id="rId9"/>
    <p:sldId id="3673" r:id="rId10"/>
    <p:sldId id="3674" r:id="rId11"/>
    <p:sldId id="3616" r:id="rId12"/>
    <p:sldId id="3677" r:id="rId13"/>
    <p:sldId id="3676" r:id="rId14"/>
    <p:sldId id="3675" r:id="rId15"/>
    <p:sldId id="3678" r:id="rId16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B7D8E86-2D05-462B-3462-83084460D9EE}"/>
    <pc:docChg chg="modSld">
      <pc:chgData name="" userId="" providerId="" clId="Web-{3B7D8E86-2D05-462B-3462-83084460D9EE}" dt="2025-10-30T14:13:35.632" v="2" actId="20577"/>
      <pc:docMkLst>
        <pc:docMk/>
      </pc:docMkLst>
    </pc:docChg>
  </pc:docChgLst>
  <pc:docChgLst>
    <pc:chgData name="Jeremy Clifton" userId="S::wec@woodfordec.onmicrosoft.com::b7121016-a606-4e59-9b8c-d8cabdc242a8" providerId="AD" clId="Web-{7F2A9CB6-2B71-8E63-A918-DD2B6C815054}"/>
    <pc:docChg chg="addSld delSld modSld sldOrd">
      <pc:chgData name="Jeremy Clifton" userId="S::wec@woodfordec.onmicrosoft.com::b7121016-a606-4e59-9b8c-d8cabdc242a8" providerId="AD" clId="Web-{7F2A9CB6-2B71-8E63-A918-DD2B6C815054}" dt="2025-11-16T08:14:27.525" v="342"/>
      <pc:docMkLst>
        <pc:docMk/>
      </pc:docMkLst>
      <pc:sldChg chg="del">
        <pc:chgData name="Jeremy Clifton" userId="S::wec@woodfordec.onmicrosoft.com::b7121016-a606-4e59-9b8c-d8cabdc242a8" providerId="AD" clId="Web-{7F2A9CB6-2B71-8E63-A918-DD2B6C815054}" dt="2025-11-16T08:14:04.805" v="337"/>
        <pc:sldMkLst>
          <pc:docMk/>
          <pc:sldMk cId="574628981" sldId="310"/>
        </pc:sldMkLst>
      </pc:sldChg>
      <pc:sldChg chg="del">
        <pc:chgData name="Jeremy Clifton" userId="S::wec@woodfordec.onmicrosoft.com::b7121016-a606-4e59-9b8c-d8cabdc242a8" providerId="AD" clId="Web-{7F2A9CB6-2B71-8E63-A918-DD2B6C815054}" dt="2025-11-16T08:14:06.071" v="338"/>
        <pc:sldMkLst>
          <pc:docMk/>
          <pc:sldMk cId="1806610470" sldId="331"/>
        </pc:sldMkLst>
      </pc:sldChg>
      <pc:sldChg chg="modSp add">
        <pc:chgData name="Jeremy Clifton" userId="S::wec@woodfordec.onmicrosoft.com::b7121016-a606-4e59-9b8c-d8cabdc242a8" providerId="AD" clId="Web-{7F2A9CB6-2B71-8E63-A918-DD2B6C815054}" dt="2025-11-16T07:54:58.540" v="221" actId="20577"/>
        <pc:sldMkLst>
          <pc:docMk/>
          <pc:sldMk cId="1155866717" sldId="3390"/>
        </pc:sldMkLst>
        <pc:spChg chg="mod">
          <ac:chgData name="Jeremy Clifton" userId="S::wec@woodfordec.onmicrosoft.com::b7121016-a606-4e59-9b8c-d8cabdc242a8" providerId="AD" clId="Web-{7F2A9CB6-2B71-8E63-A918-DD2B6C815054}" dt="2025-11-16T07:54:58.540" v="221" actId="20577"/>
          <ac:spMkLst>
            <pc:docMk/>
            <pc:sldMk cId="1155866717" sldId="3390"/>
            <ac:spMk id="3" creationId="{B02481CE-6919-F287-A178-4EFDD248E2E5}"/>
          </ac:spMkLst>
        </pc:spChg>
      </pc:sldChg>
      <pc:sldChg chg="del">
        <pc:chgData name="Jeremy Clifton" userId="S::wec@woodfordec.onmicrosoft.com::b7121016-a606-4e59-9b8c-d8cabdc242a8" providerId="AD" clId="Web-{7F2A9CB6-2B71-8E63-A918-DD2B6C815054}" dt="2025-11-16T08:14:09.556" v="341"/>
        <pc:sldMkLst>
          <pc:docMk/>
          <pc:sldMk cId="2025045451" sldId="3611"/>
        </pc:sldMkLst>
      </pc:sldChg>
      <pc:sldChg chg="del">
        <pc:chgData name="Jeremy Clifton" userId="S::wec@woodfordec.onmicrosoft.com::b7121016-a606-4e59-9b8c-d8cabdc242a8" providerId="AD" clId="Web-{7F2A9CB6-2B71-8E63-A918-DD2B6C815054}" dt="2025-11-16T08:14:09.556" v="340"/>
        <pc:sldMkLst>
          <pc:docMk/>
          <pc:sldMk cId="1294674242" sldId="3612"/>
        </pc:sldMkLst>
      </pc:sldChg>
      <pc:sldChg chg="del">
        <pc:chgData name="Jeremy Clifton" userId="S::wec@woodfordec.onmicrosoft.com::b7121016-a606-4e59-9b8c-d8cabdc242a8" providerId="AD" clId="Web-{7F2A9CB6-2B71-8E63-A918-DD2B6C815054}" dt="2025-11-16T08:14:09.540" v="339"/>
        <pc:sldMkLst>
          <pc:docMk/>
          <pc:sldMk cId="783090343" sldId="3613"/>
        </pc:sldMkLst>
      </pc:sldChg>
      <pc:sldChg chg="del">
        <pc:chgData name="Jeremy Clifton" userId="S::wec@woodfordec.onmicrosoft.com::b7121016-a606-4e59-9b8c-d8cabdc242a8" providerId="AD" clId="Web-{7F2A9CB6-2B71-8E63-A918-DD2B6C815054}" dt="2025-11-16T08:14:27.525" v="342"/>
        <pc:sldMkLst>
          <pc:docMk/>
          <pc:sldMk cId="3548832585" sldId="3615"/>
        </pc:sldMkLst>
      </pc:sldChg>
      <pc:sldChg chg="del">
        <pc:chgData name="Jeremy Clifton" userId="S::wec@woodfordec.onmicrosoft.com::b7121016-a606-4e59-9b8c-d8cabdc242a8" providerId="AD" clId="Web-{7F2A9CB6-2B71-8E63-A918-DD2B6C815054}" dt="2025-11-16T08:14:04.790" v="336"/>
        <pc:sldMkLst>
          <pc:docMk/>
          <pc:sldMk cId="2562670294" sldId="3655"/>
        </pc:sldMkLst>
      </pc:sldChg>
      <pc:sldChg chg="del">
        <pc:chgData name="Jeremy Clifton" userId="S::wec@woodfordec.onmicrosoft.com::b7121016-a606-4e59-9b8c-d8cabdc242a8" providerId="AD" clId="Web-{7F2A9CB6-2B71-8E63-A918-DD2B6C815054}" dt="2025-11-16T08:14:04.790" v="335"/>
        <pc:sldMkLst>
          <pc:docMk/>
          <pc:sldMk cId="1686677823" sldId="3656"/>
        </pc:sldMkLst>
      </pc:sldChg>
      <pc:sldChg chg="addSp modSp">
        <pc:chgData name="Jeremy Clifton" userId="S::wec@woodfordec.onmicrosoft.com::b7121016-a606-4e59-9b8c-d8cabdc242a8" providerId="AD" clId="Web-{7F2A9CB6-2B71-8E63-A918-DD2B6C815054}" dt="2025-11-16T07:50:53.015" v="19" actId="14100"/>
        <pc:sldMkLst>
          <pc:docMk/>
          <pc:sldMk cId="1069556140" sldId="3657"/>
        </pc:sldMkLst>
        <pc:picChg chg="mod">
          <ac:chgData name="Jeremy Clifton" userId="S::wec@woodfordec.onmicrosoft.com::b7121016-a606-4e59-9b8c-d8cabdc242a8" providerId="AD" clId="Web-{7F2A9CB6-2B71-8E63-A918-DD2B6C815054}" dt="2025-11-16T07:50:12.561" v="7" actId="1076"/>
          <ac:picMkLst>
            <pc:docMk/>
            <pc:sldMk cId="1069556140" sldId="3657"/>
            <ac:picMk id="2" creationId="{ABFD18CB-EBEC-C6B1-BD68-DEA28E09492B}"/>
          </ac:picMkLst>
        </pc:picChg>
        <pc:picChg chg="add mod">
          <ac:chgData name="Jeremy Clifton" userId="S::wec@woodfordec.onmicrosoft.com::b7121016-a606-4e59-9b8c-d8cabdc242a8" providerId="AD" clId="Web-{7F2A9CB6-2B71-8E63-A918-DD2B6C815054}" dt="2025-11-16T07:50:50.233" v="18" actId="14100"/>
          <ac:picMkLst>
            <pc:docMk/>
            <pc:sldMk cId="1069556140" sldId="3657"/>
            <ac:picMk id="3" creationId="{DD782CA0-2595-83FA-86D4-DF36D1DB4134}"/>
          </ac:picMkLst>
        </pc:picChg>
        <pc:picChg chg="add mod">
          <ac:chgData name="Jeremy Clifton" userId="S::wec@woodfordec.onmicrosoft.com::b7121016-a606-4e59-9b8c-d8cabdc242a8" providerId="AD" clId="Web-{7F2A9CB6-2B71-8E63-A918-DD2B6C815054}" dt="2025-11-16T07:50:53.015" v="19" actId="14100"/>
          <ac:picMkLst>
            <pc:docMk/>
            <pc:sldMk cId="1069556140" sldId="3657"/>
            <ac:picMk id="4" creationId="{4E591AC2-C5C2-8728-1389-9CB40BC8EB41}"/>
          </ac:picMkLst>
        </pc:picChg>
        <pc:picChg chg="add mod">
          <ac:chgData name="Jeremy Clifton" userId="S::wec@woodfordec.onmicrosoft.com::b7121016-a606-4e59-9b8c-d8cabdc242a8" providerId="AD" clId="Web-{7F2A9CB6-2B71-8E63-A918-DD2B6C815054}" dt="2025-11-16T07:50:43.124" v="15" actId="1076"/>
          <ac:picMkLst>
            <pc:docMk/>
            <pc:sldMk cId="1069556140" sldId="3657"/>
            <ac:picMk id="5" creationId="{5332FBE1-69FE-EB67-7064-9B751C2B0263}"/>
          </ac:picMkLst>
        </pc:picChg>
      </pc:sldChg>
      <pc:sldChg chg="del">
        <pc:chgData name="Jeremy Clifton" userId="S::wec@woodfordec.onmicrosoft.com::b7121016-a606-4e59-9b8c-d8cabdc242a8" providerId="AD" clId="Web-{7F2A9CB6-2B71-8E63-A918-DD2B6C815054}" dt="2025-11-16T08:14:01.368" v="334"/>
        <pc:sldMkLst>
          <pc:docMk/>
          <pc:sldMk cId="3723680066" sldId="3658"/>
        </pc:sldMkLst>
      </pc:sldChg>
      <pc:sldChg chg="del">
        <pc:chgData name="Jeremy Clifton" userId="S::wec@woodfordec.onmicrosoft.com::b7121016-a606-4e59-9b8c-d8cabdc242a8" providerId="AD" clId="Web-{7F2A9CB6-2B71-8E63-A918-DD2B6C815054}" dt="2025-11-16T08:14:00.789" v="333"/>
        <pc:sldMkLst>
          <pc:docMk/>
          <pc:sldMk cId="225185410" sldId="3659"/>
        </pc:sldMkLst>
      </pc:sldChg>
      <pc:sldChg chg="del">
        <pc:chgData name="Jeremy Clifton" userId="S::wec@woodfordec.onmicrosoft.com::b7121016-a606-4e59-9b8c-d8cabdc242a8" providerId="AD" clId="Web-{7F2A9CB6-2B71-8E63-A918-DD2B6C815054}" dt="2025-11-16T08:13:59.914" v="332"/>
        <pc:sldMkLst>
          <pc:docMk/>
          <pc:sldMk cId="1845162641" sldId="3660"/>
        </pc:sldMkLst>
      </pc:sldChg>
      <pc:sldChg chg="addSp delSp modSp">
        <pc:chgData name="Jeremy Clifton" userId="S::wec@woodfordec.onmicrosoft.com::b7121016-a606-4e59-9b8c-d8cabdc242a8" providerId="AD" clId="Web-{7F2A9CB6-2B71-8E63-A918-DD2B6C815054}" dt="2025-11-16T07:59:03.864" v="329" actId="1076"/>
        <pc:sldMkLst>
          <pc:docMk/>
          <pc:sldMk cId="1790776000" sldId="3662"/>
        </pc:sldMkLst>
        <pc:picChg chg="add del mod">
          <ac:chgData name="Jeremy Clifton" userId="S::wec@woodfordec.onmicrosoft.com::b7121016-a606-4e59-9b8c-d8cabdc242a8" providerId="AD" clId="Web-{7F2A9CB6-2B71-8E63-A918-DD2B6C815054}" dt="2025-11-16T07:58:56.020" v="325"/>
          <ac:picMkLst>
            <pc:docMk/>
            <pc:sldMk cId="1790776000" sldId="3662"/>
            <ac:picMk id="2" creationId="{5189272A-1E62-CDB9-1313-54AA04236E2B}"/>
          </ac:picMkLst>
        </pc:picChg>
        <pc:picChg chg="add mod">
          <ac:chgData name="Jeremy Clifton" userId="S::wec@woodfordec.onmicrosoft.com::b7121016-a606-4e59-9b8c-d8cabdc242a8" providerId="AD" clId="Web-{7F2A9CB6-2B71-8E63-A918-DD2B6C815054}" dt="2025-11-16T07:59:03.864" v="329" actId="1076"/>
          <ac:picMkLst>
            <pc:docMk/>
            <pc:sldMk cId="1790776000" sldId="3662"/>
            <ac:picMk id="3" creationId="{53B55518-7FF3-C69A-896E-A022E18A2FD3}"/>
          </ac:picMkLst>
        </pc:picChg>
      </pc:sldChg>
      <pc:sldChg chg="addSp modSp">
        <pc:chgData name="Jeremy Clifton" userId="S::wec@woodfordec.onmicrosoft.com::b7121016-a606-4e59-9b8c-d8cabdc242a8" providerId="AD" clId="Web-{7F2A9CB6-2B71-8E63-A918-DD2B6C815054}" dt="2025-11-16T07:56:12.886" v="233" actId="14100"/>
        <pc:sldMkLst>
          <pc:docMk/>
          <pc:sldMk cId="187119719" sldId="3663"/>
        </pc:sldMkLst>
        <pc:picChg chg="add mod">
          <ac:chgData name="Jeremy Clifton" userId="S::wec@woodfordec.onmicrosoft.com::b7121016-a606-4e59-9b8c-d8cabdc242a8" providerId="AD" clId="Web-{7F2A9CB6-2B71-8E63-A918-DD2B6C815054}" dt="2025-11-16T07:56:12.886" v="233" actId="14100"/>
          <ac:picMkLst>
            <pc:docMk/>
            <pc:sldMk cId="187119719" sldId="3663"/>
            <ac:picMk id="2" creationId="{80031B08-D0F5-7BBF-E756-E6E9AE31A88A}"/>
          </ac:picMkLst>
        </pc:picChg>
        <pc:picChg chg="add mod modCrop">
          <ac:chgData name="Jeremy Clifton" userId="S::wec@woodfordec.onmicrosoft.com::b7121016-a606-4e59-9b8c-d8cabdc242a8" providerId="AD" clId="Web-{7F2A9CB6-2B71-8E63-A918-DD2B6C815054}" dt="2025-11-16T07:56:09.948" v="232" actId="1076"/>
          <ac:picMkLst>
            <pc:docMk/>
            <pc:sldMk cId="187119719" sldId="3663"/>
            <ac:picMk id="3" creationId="{B3774CA8-C6BE-3FDE-E830-257E96F2104F}"/>
          </ac:picMkLst>
        </pc:picChg>
      </pc:sldChg>
      <pc:sldChg chg="addSp modSp">
        <pc:chgData name="Jeremy Clifton" userId="S::wec@woodfordec.onmicrosoft.com::b7121016-a606-4e59-9b8c-d8cabdc242a8" providerId="AD" clId="Web-{7F2A9CB6-2B71-8E63-A918-DD2B6C815054}" dt="2025-11-16T07:52:21.594" v="180" actId="1076"/>
        <pc:sldMkLst>
          <pc:docMk/>
          <pc:sldMk cId="1160192532" sldId="3664"/>
        </pc:sldMkLst>
        <pc:spChg chg="add mod">
          <ac:chgData name="Jeremy Clifton" userId="S::wec@woodfordec.onmicrosoft.com::b7121016-a606-4e59-9b8c-d8cabdc242a8" providerId="AD" clId="Web-{7F2A9CB6-2B71-8E63-A918-DD2B6C815054}" dt="2025-11-16T07:52:19.766" v="179" actId="1076"/>
          <ac:spMkLst>
            <pc:docMk/>
            <pc:sldMk cId="1160192532" sldId="3664"/>
            <ac:spMk id="5" creationId="{5C8B3220-F5EF-7B8D-A588-4A1620F5F788}"/>
          </ac:spMkLst>
        </pc:spChg>
        <pc:picChg chg="add mod">
          <ac:chgData name="Jeremy Clifton" userId="S::wec@woodfordec.onmicrosoft.com::b7121016-a606-4e59-9b8c-d8cabdc242a8" providerId="AD" clId="Web-{7F2A9CB6-2B71-8E63-A918-DD2B6C815054}" dt="2025-11-16T07:52:21.594" v="180" actId="1076"/>
          <ac:picMkLst>
            <pc:docMk/>
            <pc:sldMk cId="1160192532" sldId="3664"/>
            <ac:picMk id="3" creationId="{BE364A5F-4794-A7C9-CD1D-ECD362F669B3}"/>
          </ac:picMkLst>
        </pc:picChg>
      </pc:sldChg>
      <pc:sldChg chg="addSp delSp modSp add replId">
        <pc:chgData name="Jeremy Clifton" userId="S::wec@woodfordec.onmicrosoft.com::b7121016-a606-4e59-9b8c-d8cabdc242a8" providerId="AD" clId="Web-{7F2A9CB6-2B71-8E63-A918-DD2B6C815054}" dt="2025-11-16T07:53:59.336" v="190"/>
        <pc:sldMkLst>
          <pc:docMk/>
          <pc:sldMk cId="4012288085" sldId="3665"/>
        </pc:sldMkLst>
        <pc:spChg chg="add del mod">
          <ac:chgData name="Jeremy Clifton" userId="S::wec@woodfordec.onmicrosoft.com::b7121016-a606-4e59-9b8c-d8cabdc242a8" providerId="AD" clId="Web-{7F2A9CB6-2B71-8E63-A918-DD2B6C815054}" dt="2025-11-16T07:53:59.336" v="190"/>
          <ac:spMkLst>
            <pc:docMk/>
            <pc:sldMk cId="4012288085" sldId="3665"/>
            <ac:spMk id="2" creationId="{6311BA62-2CB5-E89D-F911-E24D62A2AB3C}"/>
          </ac:spMkLst>
        </pc:spChg>
        <pc:spChg chg="mod">
          <ac:chgData name="Jeremy Clifton" userId="S::wec@woodfordec.onmicrosoft.com::b7121016-a606-4e59-9b8c-d8cabdc242a8" providerId="AD" clId="Web-{7F2A9CB6-2B71-8E63-A918-DD2B6C815054}" dt="2025-11-16T07:52:45.453" v="186" actId="1076"/>
          <ac:spMkLst>
            <pc:docMk/>
            <pc:sldMk cId="4012288085" sldId="3665"/>
            <ac:spMk id="5" creationId="{1F0C6CE4-0BF9-E581-FC5B-EBFFCA3AD84E}"/>
          </ac:spMkLst>
        </pc:spChg>
        <pc:picChg chg="mod">
          <ac:chgData name="Jeremy Clifton" userId="S::wec@woodfordec.onmicrosoft.com::b7121016-a606-4e59-9b8c-d8cabdc242a8" providerId="AD" clId="Web-{7F2A9CB6-2B71-8E63-A918-DD2B6C815054}" dt="2025-11-16T07:52:40.703" v="185" actId="1076"/>
          <ac:picMkLst>
            <pc:docMk/>
            <pc:sldMk cId="4012288085" sldId="3665"/>
            <ac:picMk id="3" creationId="{BCF5BC44-6215-AB10-865D-11A2BEF574EB}"/>
          </ac:picMkLst>
        </pc:picChg>
      </pc:sldChg>
      <pc:sldChg chg="addSp modSp add replId">
        <pc:chgData name="Jeremy Clifton" userId="S::wec@woodfordec.onmicrosoft.com::b7121016-a606-4e59-9b8c-d8cabdc242a8" providerId="AD" clId="Web-{7F2A9CB6-2B71-8E63-A918-DD2B6C815054}" dt="2025-11-16T07:57:55.502" v="320" actId="1076"/>
        <pc:sldMkLst>
          <pc:docMk/>
          <pc:sldMk cId="3500092339" sldId="3666"/>
        </pc:sldMkLst>
        <pc:spChg chg="add mod">
          <ac:chgData name="Jeremy Clifton" userId="S::wec@woodfordec.onmicrosoft.com::b7121016-a606-4e59-9b8c-d8cabdc242a8" providerId="AD" clId="Web-{7F2A9CB6-2B71-8E63-A918-DD2B6C815054}" dt="2025-11-16T07:57:55.502" v="320" actId="1076"/>
          <ac:spMkLst>
            <pc:docMk/>
            <pc:sldMk cId="3500092339" sldId="3666"/>
            <ac:spMk id="5" creationId="{F2A31C7F-D169-0D8E-8F60-21D9D3BAB3A4}"/>
          </ac:spMkLst>
        </pc:spChg>
        <pc:picChg chg="mod">
          <ac:chgData name="Jeremy Clifton" userId="S::wec@woodfordec.onmicrosoft.com::b7121016-a606-4e59-9b8c-d8cabdc242a8" providerId="AD" clId="Web-{7F2A9CB6-2B71-8E63-A918-DD2B6C815054}" dt="2025-11-16T07:57:51.204" v="318" actId="1076"/>
          <ac:picMkLst>
            <pc:docMk/>
            <pc:sldMk cId="3500092339" sldId="3666"/>
            <ac:picMk id="2" creationId="{7927976D-7227-ADAF-E936-E42D58E5CE4D}"/>
          </ac:picMkLst>
        </pc:picChg>
        <pc:picChg chg="mod">
          <ac:chgData name="Jeremy Clifton" userId="S::wec@woodfordec.onmicrosoft.com::b7121016-a606-4e59-9b8c-d8cabdc242a8" providerId="AD" clId="Web-{7F2A9CB6-2B71-8E63-A918-DD2B6C815054}" dt="2025-11-16T07:57:52.423" v="319" actId="1076"/>
          <ac:picMkLst>
            <pc:docMk/>
            <pc:sldMk cId="3500092339" sldId="3666"/>
            <ac:picMk id="3" creationId="{5E978A0A-2988-AC0B-B84B-C60AEBC7187F}"/>
          </ac:picMkLst>
        </pc:picChg>
      </pc:sldChg>
      <pc:sldChg chg="add ord replId">
        <pc:chgData name="Jeremy Clifton" userId="S::wec@woodfordec.onmicrosoft.com::b7121016-a606-4e59-9b8c-d8cabdc242a8" providerId="AD" clId="Web-{7F2A9CB6-2B71-8E63-A918-DD2B6C815054}" dt="2025-11-16T08:02:38.121" v="331"/>
        <pc:sldMkLst>
          <pc:docMk/>
          <pc:sldMk cId="881322057" sldId="3667"/>
        </pc:sldMkLst>
      </pc:sldChg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5-11-17T17:30:44.277" v="2" actId="47"/>
      <pc:docMkLst>
        <pc:docMk/>
      </pc:docMkLst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3160613545" sldId="3122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1155866717" sldId="3390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4184557023" sldId="3511"/>
        </pc:sldMkLst>
      </pc:sldChg>
      <pc:sldChg chg="del">
        <pc:chgData name="Jeremy Clifton" userId="b7121016-a606-4e59-9b8c-d8cabdc242a8" providerId="ADAL" clId="{E211E35B-DF94-4D8F-8790-8C823AF181FA}" dt="2025-11-17T17:30:44.277" v="2" actId="47"/>
        <pc:sldMkLst>
          <pc:docMk/>
          <pc:sldMk cId="3025482504" sldId="3571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550935150" sldId="3573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2540384487" sldId="3575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2429159300" sldId="3576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3037977161" sldId="3608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1883398017" sldId="3610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1652949101" sldId="3654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1069556140" sldId="3657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807003179" sldId="3661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1790776000" sldId="3662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187119719" sldId="3663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1160192532" sldId="3664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4012288085" sldId="3665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3500092339" sldId="3666"/>
        </pc:sldMkLst>
      </pc:sldChg>
      <pc:sldChg chg="del">
        <pc:chgData name="Jeremy Clifton" userId="b7121016-a606-4e59-9b8c-d8cabdc242a8" providerId="ADAL" clId="{E211E35B-DF94-4D8F-8790-8C823AF181FA}" dt="2025-11-17T17:30:34.859" v="0" actId="47"/>
        <pc:sldMkLst>
          <pc:docMk/>
          <pc:sldMk cId="881322057" sldId="3667"/>
        </pc:sldMkLst>
      </pc:sldChg>
      <pc:sldChg chg="del">
        <pc:chgData name="Jeremy Clifton" userId="b7121016-a606-4e59-9b8c-d8cabdc242a8" providerId="ADAL" clId="{E211E35B-DF94-4D8F-8790-8C823AF181FA}" dt="2025-11-17T17:30:39.777" v="1" actId="47"/>
        <pc:sldMkLst>
          <pc:docMk/>
          <pc:sldMk cId="3823584817" sldId="3672"/>
        </pc:sldMkLst>
      </pc:sldChg>
    </pc:docChg>
  </pc:docChgLst>
  <pc:docChgLst>
    <pc:chgData name="Jeremy Clifton" userId="b7121016-a606-4e59-9b8c-d8cabdc242a8" providerId="ADAL" clId="{59DAF793-FF44-4679-BC2D-399D97055421}"/>
    <pc:docChg chg="custSel addSld delSld modSld sldOrd">
      <pc:chgData name="Jeremy Clifton" userId="b7121016-a606-4e59-9b8c-d8cabdc242a8" providerId="ADAL" clId="{59DAF793-FF44-4679-BC2D-399D97055421}" dt="2025-11-02T10:45:10.694" v="1111"/>
      <pc:docMkLst>
        <pc:docMk/>
      </pc:docMkLst>
    </pc:docChg>
  </pc:docChgLst>
  <pc:docChgLst>
    <pc:chgData clId="Web-{92CD546A-0E58-2235-1347-B57673378127}"/>
    <pc:docChg chg="modSld">
      <pc:chgData name="" userId="" providerId="" clId="Web-{92CD546A-0E58-2235-1347-B57673378127}" dt="2025-11-16T09:42:33.207" v="1" actId="1076"/>
      <pc:docMkLst>
        <pc:docMk/>
      </pc:docMkLst>
      <pc:sldChg chg="modSp">
        <pc:chgData name="" userId="" providerId="" clId="Web-{92CD546A-0E58-2235-1347-B57673378127}" dt="2025-11-16T09:42:33.207" v="1" actId="1076"/>
        <pc:sldMkLst>
          <pc:docMk/>
          <pc:sldMk cId="1055376771" sldId="3674"/>
        </pc:sldMkLst>
        <pc:picChg chg="mod">
          <ac:chgData name="" userId="" providerId="" clId="Web-{92CD546A-0E58-2235-1347-B57673378127}" dt="2025-11-16T09:42:33.207" v="1" actId="1076"/>
          <ac:picMkLst>
            <pc:docMk/>
            <pc:sldMk cId="1055376771" sldId="3674"/>
            <ac:picMk id="4" creationId="{E56BFBCD-CBF0-FC71-3221-938B9152DDE0}"/>
          </ac:picMkLst>
        </pc:picChg>
      </pc:sldChg>
    </pc:docChg>
  </pc:docChgLst>
  <pc:docChgLst>
    <pc:chgData name="Jeremy Clifton" userId="S::wec@woodfordec.onmicrosoft.com::b7121016-a606-4e59-9b8c-d8cabdc242a8" providerId="AD" clId="Web-{7550D428-EBDA-7B53-46C2-3ABDECCE009E}"/>
    <pc:docChg chg="addSld delSld modSld sldOrd">
      <pc:chgData name="Jeremy Clifton" userId="S::wec@woodfordec.onmicrosoft.com::b7121016-a606-4e59-9b8c-d8cabdc242a8" providerId="AD" clId="Web-{7550D428-EBDA-7B53-46C2-3ABDECCE009E}" dt="2025-10-26T10:03:58.164" v="251"/>
      <pc:docMkLst>
        <pc:docMk/>
      </pc:docMkLst>
      <pc:sldChg chg="modSp add replId">
        <pc:chgData name="Jeremy Clifton" userId="S::wec@woodfordec.onmicrosoft.com::b7121016-a606-4e59-9b8c-d8cabdc242a8" providerId="AD" clId="Web-{7550D428-EBDA-7B53-46C2-3ABDECCE009E}" dt="2025-10-26T09:26:19.727" v="72" actId="20577"/>
        <pc:sldMkLst>
          <pc:docMk/>
          <pc:sldMk cId="2413806208" sldId="3596"/>
        </pc:sldMkLst>
        <pc:spChg chg="mod">
          <ac:chgData name="Jeremy Clifton" userId="S::wec@woodfordec.onmicrosoft.com::b7121016-a606-4e59-9b8c-d8cabdc242a8" providerId="AD" clId="Web-{7550D428-EBDA-7B53-46C2-3ABDECCE009E}" dt="2025-10-26T09:26:19.727" v="72" actId="20577"/>
          <ac:spMkLst>
            <pc:docMk/>
            <pc:sldMk cId="2413806208" sldId="3596"/>
            <ac:spMk id="3" creationId="{492686AA-672C-E6E3-AB24-C744F504734F}"/>
          </ac:spMkLst>
        </pc:spChg>
      </pc:sldChg>
    </pc:docChg>
  </pc:docChgLst>
  <pc:docChgLst>
    <pc:chgData name="Jeremy Clifton" userId="S::wec@woodfordec.onmicrosoft.com::b7121016-a606-4e59-9b8c-d8cabdc242a8" providerId="AD" clId="Web-{38194467-7928-7EDC-1240-4DAE988D209D}"/>
    <pc:docChg chg="addSld delSld modSld">
      <pc:chgData name="Jeremy Clifton" userId="S::wec@woodfordec.onmicrosoft.com::b7121016-a606-4e59-9b8c-d8cabdc242a8" providerId="AD" clId="Web-{38194467-7928-7EDC-1240-4DAE988D209D}" dt="2025-11-16T07:29:10.923" v="62"/>
      <pc:docMkLst>
        <pc:docMk/>
      </pc:docMkLst>
      <pc:sldChg chg="del">
        <pc:chgData name="Jeremy Clifton" userId="S::wec@woodfordec.onmicrosoft.com::b7121016-a606-4e59-9b8c-d8cabdc242a8" providerId="AD" clId="Web-{38194467-7928-7EDC-1240-4DAE988D209D}" dt="2025-11-16T07:22:07.037" v="33"/>
        <pc:sldMkLst>
          <pc:docMk/>
          <pc:sldMk cId="2326961324" sldId="306"/>
        </pc:sldMkLst>
      </pc:sldChg>
      <pc:sldChg chg="add">
        <pc:chgData name="Jeremy Clifton" userId="S::wec@woodfordec.onmicrosoft.com::b7121016-a606-4e59-9b8c-d8cabdc242a8" providerId="AD" clId="Web-{38194467-7928-7EDC-1240-4DAE988D209D}" dt="2025-11-16T07:26:07.944" v="54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38194467-7928-7EDC-1240-4DAE988D209D}" dt="2025-11-16T07:21:50.207" v="32"/>
        <pc:sldMkLst>
          <pc:docMk/>
          <pc:sldMk cId="2253022263" sldId="3529"/>
        </pc:sldMkLst>
      </pc:sldChg>
      <pc:sldChg chg="del">
        <pc:chgData name="Jeremy Clifton" userId="S::wec@woodfordec.onmicrosoft.com::b7121016-a606-4e59-9b8c-d8cabdc242a8" providerId="AD" clId="Web-{38194467-7928-7EDC-1240-4DAE988D209D}" dt="2025-11-16T07:21:49.051" v="31"/>
        <pc:sldMkLst>
          <pc:docMk/>
          <pc:sldMk cId="2368816164" sldId="3532"/>
        </pc:sldMkLst>
      </pc:sldChg>
      <pc:sldChg chg="modSp">
        <pc:chgData name="Jeremy Clifton" userId="S::wec@woodfordec.onmicrosoft.com::b7121016-a606-4e59-9b8c-d8cabdc242a8" providerId="AD" clId="Web-{38194467-7928-7EDC-1240-4DAE988D209D}" dt="2025-11-16T07:20:43.825" v="20" actId="20577"/>
        <pc:sldMkLst>
          <pc:docMk/>
          <pc:sldMk cId="550935150" sldId="3573"/>
        </pc:sldMkLst>
        <pc:spChg chg="mod">
          <ac:chgData name="Jeremy Clifton" userId="S::wec@woodfordec.onmicrosoft.com::b7121016-a606-4e59-9b8c-d8cabdc242a8" providerId="AD" clId="Web-{38194467-7928-7EDC-1240-4DAE988D209D}" dt="2025-11-16T07:20:43.825" v="20" actId="20577"/>
          <ac:spMkLst>
            <pc:docMk/>
            <pc:sldMk cId="550935150" sldId="3573"/>
            <ac:spMk id="3" creationId="{30AD9A5A-6753-7109-E0EC-70A4C8E4C994}"/>
          </ac:spMkLst>
        </pc:spChg>
      </pc:sldChg>
      <pc:sldChg chg="addSp delSp modSp">
        <pc:chgData name="Jeremy Clifton" userId="S::wec@woodfordec.onmicrosoft.com::b7121016-a606-4e59-9b8c-d8cabdc242a8" providerId="AD" clId="Web-{38194467-7928-7EDC-1240-4DAE988D209D}" dt="2025-11-16T07:25:02.923" v="53" actId="20577"/>
        <pc:sldMkLst>
          <pc:docMk/>
          <pc:sldMk cId="2540384487" sldId="3575"/>
        </pc:sldMkLst>
        <pc:spChg chg="add del mod">
          <ac:chgData name="Jeremy Clifton" userId="S::wec@woodfordec.onmicrosoft.com::b7121016-a606-4e59-9b8c-d8cabdc242a8" providerId="AD" clId="Web-{38194467-7928-7EDC-1240-4DAE988D209D}" dt="2025-11-16T07:24:32.328" v="39"/>
          <ac:spMkLst>
            <pc:docMk/>
            <pc:sldMk cId="2540384487" sldId="3575"/>
            <ac:spMk id="2" creationId="{027B8EA1-A4FB-580C-AFB1-62AD98E360EE}"/>
          </ac:spMkLst>
        </pc:spChg>
        <pc:spChg chg="add mod">
          <ac:chgData name="Jeremy Clifton" userId="S::wec@woodfordec.onmicrosoft.com::b7121016-a606-4e59-9b8c-d8cabdc242a8" providerId="AD" clId="Web-{38194467-7928-7EDC-1240-4DAE988D209D}" dt="2025-11-16T07:25:02.923" v="53" actId="20577"/>
          <ac:spMkLst>
            <pc:docMk/>
            <pc:sldMk cId="2540384487" sldId="3575"/>
            <ac:spMk id="3" creationId="{7EF97021-E27D-03E3-5B9D-7A5EA2B205FC}"/>
          </ac:spMkLst>
        </pc:spChg>
      </pc:sldChg>
      <pc:sldChg chg="del">
        <pc:chgData name="Jeremy Clifton" userId="S::wec@woodfordec.onmicrosoft.com::b7121016-a606-4e59-9b8c-d8cabdc242a8" providerId="AD" clId="Web-{38194467-7928-7EDC-1240-4DAE988D209D}" dt="2025-11-16T07:21:16.017" v="30"/>
        <pc:sldMkLst>
          <pc:docMk/>
          <pc:sldMk cId="1001645458" sldId="3609"/>
        </pc:sldMkLst>
      </pc:sldChg>
      <pc:sldChg chg="modSp add replId">
        <pc:chgData name="Jeremy Clifton" userId="S::wec@woodfordec.onmicrosoft.com::b7121016-a606-4e59-9b8c-d8cabdc242a8" providerId="AD" clId="Web-{38194467-7928-7EDC-1240-4DAE988D209D}" dt="2025-11-16T07:21:14.939" v="29" actId="20577"/>
        <pc:sldMkLst>
          <pc:docMk/>
          <pc:sldMk cId="1652949101" sldId="3654"/>
        </pc:sldMkLst>
        <pc:spChg chg="mod">
          <ac:chgData name="Jeremy Clifton" userId="S::wec@woodfordec.onmicrosoft.com::b7121016-a606-4e59-9b8c-d8cabdc242a8" providerId="AD" clId="Web-{38194467-7928-7EDC-1240-4DAE988D209D}" dt="2025-11-16T07:21:14.939" v="29" actId="20577"/>
          <ac:spMkLst>
            <pc:docMk/>
            <pc:sldMk cId="1652949101" sldId="3654"/>
            <ac:spMk id="3" creationId="{953A7624-405D-ED2A-A46A-B4C7B0F4DCA6}"/>
          </ac:spMkLst>
        </pc:spChg>
      </pc:sldChg>
      <pc:sldChg chg="add replId">
        <pc:chgData name="Jeremy Clifton" userId="S::wec@woodfordec.onmicrosoft.com::b7121016-a606-4e59-9b8c-d8cabdc242a8" providerId="AD" clId="Web-{38194467-7928-7EDC-1240-4DAE988D209D}" dt="2025-11-16T07:22:08.537" v="34"/>
        <pc:sldMkLst>
          <pc:docMk/>
          <pc:sldMk cId="2562670294" sldId="3655"/>
        </pc:sldMkLst>
      </pc:sldChg>
      <pc:sldChg chg="add replId">
        <pc:chgData name="Jeremy Clifton" userId="S::wec@woodfordec.onmicrosoft.com::b7121016-a606-4e59-9b8c-d8cabdc242a8" providerId="AD" clId="Web-{38194467-7928-7EDC-1240-4DAE988D209D}" dt="2025-11-16T07:22:10.146" v="35"/>
        <pc:sldMkLst>
          <pc:docMk/>
          <pc:sldMk cId="1686677823" sldId="3656"/>
        </pc:sldMkLst>
      </pc:sldChg>
      <pc:sldChg chg="addSp modSp add replId">
        <pc:chgData name="Jeremy Clifton" userId="S::wec@woodfordec.onmicrosoft.com::b7121016-a606-4e59-9b8c-d8cabdc242a8" providerId="AD" clId="Web-{38194467-7928-7EDC-1240-4DAE988D209D}" dt="2025-11-16T07:29:10.923" v="62"/>
        <pc:sldMkLst>
          <pc:docMk/>
          <pc:sldMk cId="1069556140" sldId="3657"/>
        </pc:sldMkLst>
        <pc:picChg chg="add mod">
          <ac:chgData name="Jeremy Clifton" userId="S::wec@woodfordec.onmicrosoft.com::b7121016-a606-4e59-9b8c-d8cabdc242a8" providerId="AD" clId="Web-{38194467-7928-7EDC-1240-4DAE988D209D}" dt="2025-11-16T07:29:10.923" v="62"/>
          <ac:picMkLst>
            <pc:docMk/>
            <pc:sldMk cId="1069556140" sldId="3657"/>
            <ac:picMk id="2" creationId="{ABFD18CB-EBEC-C6B1-BD68-DEA28E09492B}"/>
          </ac:picMkLst>
        </pc:picChg>
      </pc:sldChg>
      <pc:sldChg chg="add replId">
        <pc:chgData name="Jeremy Clifton" userId="S::wec@woodfordec.onmicrosoft.com::b7121016-a606-4e59-9b8c-d8cabdc242a8" providerId="AD" clId="Web-{38194467-7928-7EDC-1240-4DAE988D209D}" dt="2025-11-16T07:26:12.944" v="55"/>
        <pc:sldMkLst>
          <pc:docMk/>
          <pc:sldMk cId="3723680066" sldId="3658"/>
        </pc:sldMkLst>
      </pc:sldChg>
      <pc:sldChg chg="add replId">
        <pc:chgData name="Jeremy Clifton" userId="S::wec@woodfordec.onmicrosoft.com::b7121016-a606-4e59-9b8c-d8cabdc242a8" providerId="AD" clId="Web-{38194467-7928-7EDC-1240-4DAE988D209D}" dt="2025-11-16T07:26:12.960" v="56"/>
        <pc:sldMkLst>
          <pc:docMk/>
          <pc:sldMk cId="225185410" sldId="3659"/>
        </pc:sldMkLst>
      </pc:sldChg>
      <pc:sldChg chg="add replId">
        <pc:chgData name="Jeremy Clifton" userId="S::wec@woodfordec.onmicrosoft.com::b7121016-a606-4e59-9b8c-d8cabdc242a8" providerId="AD" clId="Web-{38194467-7928-7EDC-1240-4DAE988D209D}" dt="2025-11-16T07:26:15.100" v="57"/>
        <pc:sldMkLst>
          <pc:docMk/>
          <pc:sldMk cId="1845162641" sldId="3660"/>
        </pc:sldMkLst>
      </pc:sldChg>
      <pc:sldChg chg="add replId">
        <pc:chgData name="Jeremy Clifton" userId="S::wec@woodfordec.onmicrosoft.com::b7121016-a606-4e59-9b8c-d8cabdc242a8" providerId="AD" clId="Web-{38194467-7928-7EDC-1240-4DAE988D209D}" dt="2025-11-16T07:26:15.116" v="58"/>
        <pc:sldMkLst>
          <pc:docMk/>
          <pc:sldMk cId="807003179" sldId="3661"/>
        </pc:sldMkLst>
      </pc:sldChg>
      <pc:sldChg chg="add replId">
        <pc:chgData name="Jeremy Clifton" userId="S::wec@woodfordec.onmicrosoft.com::b7121016-a606-4e59-9b8c-d8cabdc242a8" providerId="AD" clId="Web-{38194467-7928-7EDC-1240-4DAE988D209D}" dt="2025-11-16T07:26:19.225" v="59"/>
        <pc:sldMkLst>
          <pc:docMk/>
          <pc:sldMk cId="1790776000" sldId="3662"/>
        </pc:sldMkLst>
      </pc:sldChg>
      <pc:sldChg chg="add replId">
        <pc:chgData name="Jeremy Clifton" userId="S::wec@woodfordec.onmicrosoft.com::b7121016-a606-4e59-9b8c-d8cabdc242a8" providerId="AD" clId="Web-{38194467-7928-7EDC-1240-4DAE988D209D}" dt="2025-11-16T07:26:23.429" v="60"/>
        <pc:sldMkLst>
          <pc:docMk/>
          <pc:sldMk cId="187119719" sldId="3663"/>
        </pc:sldMkLst>
      </pc:sldChg>
      <pc:sldChg chg="add replId">
        <pc:chgData name="Jeremy Clifton" userId="S::wec@woodfordec.onmicrosoft.com::b7121016-a606-4e59-9b8c-d8cabdc242a8" providerId="AD" clId="Web-{38194467-7928-7EDC-1240-4DAE988D209D}" dt="2025-11-16T07:26:23.444" v="61"/>
        <pc:sldMkLst>
          <pc:docMk/>
          <pc:sldMk cId="1160192532" sldId="3664"/>
        </pc:sldMkLst>
      </pc:sldChg>
    </pc:docChg>
  </pc:docChgLst>
  <pc:docChgLst>
    <pc:chgData name="Jeremy Clifton" userId="S::wec@woodfordec.onmicrosoft.com::b7121016-a606-4e59-9b8c-d8cabdc242a8" providerId="AD" clId="Web-{A1CF4879-6EE6-33B2-0232-F53C4CAF35E8}"/>
    <pc:docChg chg="addSld delSld modSld sldOrd">
      <pc:chgData name="Jeremy Clifton" userId="S::wec@woodfordec.onmicrosoft.com::b7121016-a606-4e59-9b8c-d8cabdc242a8" providerId="AD" clId="Web-{A1CF4879-6EE6-33B2-0232-F53C4CAF35E8}" dt="2025-11-16T09:41:00.417" v="153"/>
      <pc:docMkLst>
        <pc:docMk/>
      </pc:docMkLst>
      <pc:sldChg chg="del">
        <pc:chgData name="Jeremy Clifton" userId="S::wec@woodfordec.onmicrosoft.com::b7121016-a606-4e59-9b8c-d8cabdc242a8" providerId="AD" clId="Web-{A1CF4879-6EE6-33B2-0232-F53C4CAF35E8}" dt="2025-11-16T09:26:51.589" v="111"/>
        <pc:sldMkLst>
          <pc:docMk/>
          <pc:sldMk cId="2636553375" sldId="3578"/>
        </pc:sldMkLst>
      </pc:sldChg>
      <pc:sldChg chg="addSp delSp modSp ord">
        <pc:chgData name="Jeremy Clifton" userId="S::wec@woodfordec.onmicrosoft.com::b7121016-a606-4e59-9b8c-d8cabdc242a8" providerId="AD" clId="Web-{A1CF4879-6EE6-33B2-0232-F53C4CAF35E8}" dt="2025-11-16T09:40:15.511" v="152" actId="1076"/>
        <pc:sldMkLst>
          <pc:docMk/>
          <pc:sldMk cId="2413806208" sldId="3596"/>
        </pc:sldMkLst>
        <pc:spChg chg="mod">
          <ac:chgData name="Jeremy Clifton" userId="S::wec@woodfordec.onmicrosoft.com::b7121016-a606-4e59-9b8c-d8cabdc242a8" providerId="AD" clId="Web-{A1CF4879-6EE6-33B2-0232-F53C4CAF35E8}" dt="2025-11-16T09:40:11.651" v="150" actId="20577"/>
          <ac:spMkLst>
            <pc:docMk/>
            <pc:sldMk cId="2413806208" sldId="3596"/>
            <ac:spMk id="3" creationId="{492686AA-672C-E6E3-AB24-C744F504734F}"/>
          </ac:spMkLst>
        </pc:spChg>
        <pc:picChg chg="add mod">
          <ac:chgData name="Jeremy Clifton" userId="S::wec@woodfordec.onmicrosoft.com::b7121016-a606-4e59-9b8c-d8cabdc242a8" providerId="AD" clId="Web-{A1CF4879-6EE6-33B2-0232-F53C4CAF35E8}" dt="2025-11-16T09:40:15.511" v="152" actId="1076"/>
          <ac:picMkLst>
            <pc:docMk/>
            <pc:sldMk cId="2413806208" sldId="3596"/>
            <ac:picMk id="2" creationId="{5ABC519D-E81B-3641-CCF8-977279397934}"/>
          </ac:picMkLst>
        </pc:picChg>
        <pc:picChg chg="del">
          <ac:chgData name="Jeremy Clifton" userId="S::wec@woodfordec.onmicrosoft.com::b7121016-a606-4e59-9b8c-d8cabdc242a8" providerId="AD" clId="Web-{A1CF4879-6EE6-33B2-0232-F53C4CAF35E8}" dt="2025-11-16T09:13:13.460" v="63"/>
          <ac:picMkLst>
            <pc:docMk/>
            <pc:sldMk cId="2413806208" sldId="3596"/>
            <ac:picMk id="4" creationId="{3700B2A0-3650-A916-C495-E13D39D69CE2}"/>
          </ac:picMkLst>
        </pc:picChg>
      </pc:sldChg>
      <pc:sldChg chg="del">
        <pc:chgData name="Jeremy Clifton" userId="S::wec@woodfordec.onmicrosoft.com::b7121016-a606-4e59-9b8c-d8cabdc242a8" providerId="AD" clId="Web-{A1CF4879-6EE6-33B2-0232-F53C4CAF35E8}" dt="2025-11-16T09:26:59.948" v="113"/>
        <pc:sldMkLst>
          <pc:docMk/>
          <pc:sldMk cId="1094676162" sldId="3599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9.477" v="86"/>
        <pc:sldMkLst>
          <pc:docMk/>
          <pc:sldMk cId="1913577957" sldId="3617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4.289" v="80"/>
        <pc:sldMkLst>
          <pc:docMk/>
          <pc:sldMk cId="4230714006" sldId="3618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0.773" v="79"/>
        <pc:sldMkLst>
          <pc:docMk/>
          <pc:sldMk cId="914081888" sldId="3619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5.445" v="84"/>
        <pc:sldMkLst>
          <pc:docMk/>
          <pc:sldMk cId="4042191396" sldId="3620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9.461" v="85"/>
        <pc:sldMkLst>
          <pc:docMk/>
          <pc:sldMk cId="3629802951" sldId="3621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5.430" v="83"/>
        <pc:sldMkLst>
          <pc:docMk/>
          <pc:sldMk cId="4181485643" sldId="3622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5.414" v="82"/>
        <pc:sldMkLst>
          <pc:docMk/>
          <pc:sldMk cId="3892974233" sldId="3623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4.305" v="81"/>
        <pc:sldMkLst>
          <pc:docMk/>
          <pc:sldMk cId="1013744469" sldId="3624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4.134" v="90"/>
        <pc:sldMkLst>
          <pc:docMk/>
          <pc:sldMk cId="4130242717" sldId="3625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4.118" v="89"/>
        <pc:sldMkLst>
          <pc:docMk/>
          <pc:sldMk cId="976960453" sldId="3626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9.946" v="88"/>
        <pc:sldMkLst>
          <pc:docMk/>
          <pc:sldMk cId="3465602065" sldId="3627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19.930" v="87"/>
        <pc:sldMkLst>
          <pc:docMk/>
          <pc:sldMk cId="689441104" sldId="3629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51.385" v="110"/>
        <pc:sldMkLst>
          <pc:docMk/>
          <pc:sldMk cId="4105701004" sldId="3630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40.135" v="106"/>
        <pc:sldMkLst>
          <pc:docMk/>
          <pc:sldMk cId="1822302597" sldId="3631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32.103" v="101"/>
        <pc:sldMkLst>
          <pc:docMk/>
          <pc:sldMk cId="2517374594" sldId="3632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30.634" v="100"/>
        <pc:sldMkLst>
          <pc:docMk/>
          <pc:sldMk cId="2838836010" sldId="3634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4.149" v="91"/>
        <pc:sldMkLst>
          <pc:docMk/>
          <pc:sldMk cId="882689547" sldId="3635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4.149" v="92"/>
        <pc:sldMkLst>
          <pc:docMk/>
          <pc:sldMk cId="3483015318" sldId="3636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4.180" v="94"/>
        <pc:sldMkLst>
          <pc:docMk/>
          <pc:sldMk cId="1332189612" sldId="3637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4.165" v="93"/>
        <pc:sldMkLst>
          <pc:docMk/>
          <pc:sldMk cId="1341197627" sldId="3638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5.040" v="95"/>
        <pc:sldMkLst>
          <pc:docMk/>
          <pc:sldMk cId="3915194130" sldId="3639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5.055" v="96"/>
        <pc:sldMkLst>
          <pc:docMk/>
          <pc:sldMk cId="1996809415" sldId="3640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7.728" v="97"/>
        <pc:sldMkLst>
          <pc:docMk/>
          <pc:sldMk cId="3447280750" sldId="3641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8.915" v="99"/>
        <pc:sldMkLst>
          <pc:docMk/>
          <pc:sldMk cId="2938027992" sldId="3642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27.743" v="98"/>
        <pc:sldMkLst>
          <pc:docMk/>
          <pc:sldMk cId="1781649064" sldId="3643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32.118" v="102"/>
        <pc:sldMkLst>
          <pc:docMk/>
          <pc:sldMk cId="3577106705" sldId="3644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33.634" v="103"/>
        <pc:sldMkLst>
          <pc:docMk/>
          <pc:sldMk cId="408339437" sldId="3645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35.322" v="104"/>
        <pc:sldMkLst>
          <pc:docMk/>
          <pc:sldMk cId="3165138348" sldId="3646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35.322" v="105"/>
        <pc:sldMkLst>
          <pc:docMk/>
          <pc:sldMk cId="2717841472" sldId="3647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42.432" v="107"/>
        <pc:sldMkLst>
          <pc:docMk/>
          <pc:sldMk cId="2343037122" sldId="3648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45.104" v="108"/>
        <pc:sldMkLst>
          <pc:docMk/>
          <pc:sldMk cId="2396002103" sldId="3649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46.713" v="109"/>
        <pc:sldMkLst>
          <pc:docMk/>
          <pc:sldMk cId="3361967297" sldId="3650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7:02.136" v="114"/>
        <pc:sldMkLst>
          <pc:docMk/>
          <pc:sldMk cId="4171358914" sldId="3651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6:57.417" v="112"/>
        <pc:sldMkLst>
          <pc:docMk/>
          <pc:sldMk cId="3360763802" sldId="3652"/>
        </pc:sldMkLst>
      </pc:sldChg>
      <pc:sldChg chg="del">
        <pc:chgData name="Jeremy Clifton" userId="S::wec@woodfordec.onmicrosoft.com::b7121016-a606-4e59-9b8c-d8cabdc242a8" providerId="AD" clId="Web-{A1CF4879-6EE6-33B2-0232-F53C4CAF35E8}" dt="2025-11-16T09:27:03.105" v="115"/>
        <pc:sldMkLst>
          <pc:docMk/>
          <pc:sldMk cId="2424472230" sldId="3653"/>
        </pc:sldMkLst>
      </pc:sldChg>
      <pc:sldChg chg="addSp modSp add replId">
        <pc:chgData name="Jeremy Clifton" userId="S::wec@woodfordec.onmicrosoft.com::b7121016-a606-4e59-9b8c-d8cabdc242a8" providerId="AD" clId="Web-{A1CF4879-6EE6-33B2-0232-F53C4CAF35E8}" dt="2025-11-16T09:04:52.317" v="43" actId="1076"/>
        <pc:sldMkLst>
          <pc:docMk/>
          <pc:sldMk cId="1372003396" sldId="3668"/>
        </pc:sldMkLst>
        <pc:spChg chg="add mod">
          <ac:chgData name="Jeremy Clifton" userId="S::wec@woodfordec.onmicrosoft.com::b7121016-a606-4e59-9b8c-d8cabdc242a8" providerId="AD" clId="Web-{A1CF4879-6EE6-33B2-0232-F53C4CAF35E8}" dt="2025-11-16T09:04:52.317" v="43" actId="1076"/>
          <ac:spMkLst>
            <pc:docMk/>
            <pc:sldMk cId="1372003396" sldId="3668"/>
            <ac:spMk id="4" creationId="{84CE5136-0505-3CB6-958D-654DD887D345}"/>
          </ac:spMkLst>
        </pc:spChg>
        <pc:picChg chg="add mod">
          <ac:chgData name="Jeremy Clifton" userId="S::wec@woodfordec.onmicrosoft.com::b7121016-a606-4e59-9b8c-d8cabdc242a8" providerId="AD" clId="Web-{A1CF4879-6EE6-33B2-0232-F53C4CAF35E8}" dt="2025-11-16T09:02:13.689" v="40" actId="1076"/>
          <ac:picMkLst>
            <pc:docMk/>
            <pc:sldMk cId="1372003396" sldId="3668"/>
            <ac:picMk id="2" creationId="{3CCA0D34-8EA1-D11A-D548-E4063186F7AF}"/>
          </ac:picMkLst>
        </pc:picChg>
      </pc:sldChg>
      <pc:sldChg chg="addSp delSp modSp add replId">
        <pc:chgData name="Jeremy Clifton" userId="S::wec@woodfordec.onmicrosoft.com::b7121016-a606-4e59-9b8c-d8cabdc242a8" providerId="AD" clId="Web-{A1CF4879-6EE6-33B2-0232-F53C4CAF35E8}" dt="2025-11-16T08:34:19.770" v="16" actId="1076"/>
        <pc:sldMkLst>
          <pc:docMk/>
          <pc:sldMk cId="3101042073" sldId="3669"/>
        </pc:sldMkLst>
        <pc:picChg chg="add del mod">
          <ac:chgData name="Jeremy Clifton" userId="S::wec@woodfordec.onmicrosoft.com::b7121016-a606-4e59-9b8c-d8cabdc242a8" providerId="AD" clId="Web-{A1CF4879-6EE6-33B2-0232-F53C4CAF35E8}" dt="2025-11-16T08:34:01.409" v="9"/>
          <ac:picMkLst>
            <pc:docMk/>
            <pc:sldMk cId="3101042073" sldId="3669"/>
            <ac:picMk id="2" creationId="{196CA261-A7FA-4334-3866-01D86024F4E7}"/>
          </ac:picMkLst>
        </pc:picChg>
        <pc:picChg chg="add mod">
          <ac:chgData name="Jeremy Clifton" userId="S::wec@woodfordec.onmicrosoft.com::b7121016-a606-4e59-9b8c-d8cabdc242a8" providerId="AD" clId="Web-{A1CF4879-6EE6-33B2-0232-F53C4CAF35E8}" dt="2025-11-16T08:34:19.770" v="16" actId="1076"/>
          <ac:picMkLst>
            <pc:docMk/>
            <pc:sldMk cId="3101042073" sldId="3669"/>
            <ac:picMk id="3" creationId="{F8E2D822-252A-6684-226B-A62C4F329C7C}"/>
          </ac:picMkLst>
        </pc:picChg>
      </pc:sldChg>
      <pc:sldChg chg="addSp modSp add replId">
        <pc:chgData name="Jeremy Clifton" userId="S::wec@woodfordec.onmicrosoft.com::b7121016-a606-4e59-9b8c-d8cabdc242a8" providerId="AD" clId="Web-{A1CF4879-6EE6-33B2-0232-F53C4CAF35E8}" dt="2025-11-16T08:33:58.315" v="5" actId="14100"/>
        <pc:sldMkLst>
          <pc:docMk/>
          <pc:sldMk cId="50463541" sldId="3670"/>
        </pc:sldMkLst>
        <pc:picChg chg="add mod">
          <ac:chgData name="Jeremy Clifton" userId="S::wec@woodfordec.onmicrosoft.com::b7121016-a606-4e59-9b8c-d8cabdc242a8" providerId="AD" clId="Web-{A1CF4879-6EE6-33B2-0232-F53C4CAF35E8}" dt="2025-11-16T08:33:58.315" v="5" actId="14100"/>
          <ac:picMkLst>
            <pc:docMk/>
            <pc:sldMk cId="50463541" sldId="3670"/>
            <ac:picMk id="2" creationId="{F828001A-EB59-624A-AFB8-B14AC77C7D49}"/>
          </ac:picMkLst>
        </pc:picChg>
      </pc:sldChg>
      <pc:sldChg chg="addSp modSp add replId">
        <pc:chgData name="Jeremy Clifton" userId="S::wec@woodfordec.onmicrosoft.com::b7121016-a606-4e59-9b8c-d8cabdc242a8" providerId="AD" clId="Web-{A1CF4879-6EE6-33B2-0232-F53C4CAF35E8}" dt="2025-11-16T09:21:22.377" v="78" actId="1076"/>
        <pc:sldMkLst>
          <pc:docMk/>
          <pc:sldMk cId="2555367804" sldId="3671"/>
        </pc:sldMkLst>
        <pc:picChg chg="add mod">
          <ac:chgData name="Jeremy Clifton" userId="S::wec@woodfordec.onmicrosoft.com::b7121016-a606-4e59-9b8c-d8cabdc242a8" providerId="AD" clId="Web-{A1CF4879-6EE6-33B2-0232-F53C4CAF35E8}" dt="2025-11-16T09:21:22.377" v="78" actId="1076"/>
          <ac:picMkLst>
            <pc:docMk/>
            <pc:sldMk cId="2555367804" sldId="3671"/>
            <ac:picMk id="2" creationId="{9CB965F9-7AAF-FCE5-C73B-0C616A221459}"/>
          </ac:picMkLst>
        </pc:picChg>
      </pc:sldChg>
      <pc:sldChg chg="add ord replId">
        <pc:chgData name="Jeremy Clifton" userId="S::wec@woodfordec.onmicrosoft.com::b7121016-a606-4e59-9b8c-d8cabdc242a8" providerId="AD" clId="Web-{A1CF4879-6EE6-33B2-0232-F53C4CAF35E8}" dt="2025-11-16T09:38:42.385" v="124"/>
        <pc:sldMkLst>
          <pc:docMk/>
          <pc:sldMk cId="3823584817" sldId="3672"/>
        </pc:sldMkLst>
      </pc:sldChg>
      <pc:sldChg chg="addSp modSp add replId">
        <pc:chgData name="Jeremy Clifton" userId="S::wec@woodfordec.onmicrosoft.com::b7121016-a606-4e59-9b8c-d8cabdc242a8" providerId="AD" clId="Web-{A1CF4879-6EE6-33B2-0232-F53C4CAF35E8}" dt="2025-11-16T09:28:22.266" v="121" actId="14100"/>
        <pc:sldMkLst>
          <pc:docMk/>
          <pc:sldMk cId="2491468666" sldId="3673"/>
        </pc:sldMkLst>
        <pc:picChg chg="add mod">
          <ac:chgData name="Jeremy Clifton" userId="S::wec@woodfordec.onmicrosoft.com::b7121016-a606-4e59-9b8c-d8cabdc242a8" providerId="AD" clId="Web-{A1CF4879-6EE6-33B2-0232-F53C4CAF35E8}" dt="2025-11-16T09:28:22.266" v="121" actId="14100"/>
          <ac:picMkLst>
            <pc:docMk/>
            <pc:sldMk cId="2491468666" sldId="3673"/>
            <ac:picMk id="2" creationId="{C09AFC52-81BD-6CD8-7E23-409D6AF5EACC}"/>
          </ac:picMkLst>
        </pc:picChg>
      </pc:sldChg>
      <pc:sldChg chg="addSp delSp modSp add ord replId">
        <pc:chgData name="Jeremy Clifton" userId="S::wec@woodfordec.onmicrosoft.com::b7121016-a606-4e59-9b8c-d8cabdc242a8" providerId="AD" clId="Web-{A1CF4879-6EE6-33B2-0232-F53C4CAF35E8}" dt="2025-11-16T09:41:00.417" v="153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A1CF4879-6EE6-33B2-0232-F53C4CAF35E8}" dt="2025-11-16T09:40:01.932" v="146" actId="20577"/>
          <ac:spMkLst>
            <pc:docMk/>
            <pc:sldMk cId="1055376771" sldId="3674"/>
            <ac:spMk id="3" creationId="{95B4ABAA-C96A-2FD7-A1AF-E8184A675494}"/>
          </ac:spMkLst>
        </pc:spChg>
        <pc:picChg chg="del">
          <ac:chgData name="Jeremy Clifton" userId="S::wec@woodfordec.onmicrosoft.com::b7121016-a606-4e59-9b8c-d8cabdc242a8" providerId="AD" clId="Web-{A1CF4879-6EE6-33B2-0232-F53C4CAF35E8}" dt="2025-11-16T09:38:56.979" v="140"/>
          <ac:picMkLst>
            <pc:docMk/>
            <pc:sldMk cId="1055376771" sldId="3674"/>
            <ac:picMk id="2" creationId="{3DFB34D2-AEB9-061E-2D8D-6E5A48713218}"/>
          </ac:picMkLst>
        </pc:picChg>
        <pc:picChg chg="add mod">
          <ac:chgData name="Jeremy Clifton" userId="S::wec@woodfordec.onmicrosoft.com::b7121016-a606-4e59-9b8c-d8cabdc242a8" providerId="AD" clId="Web-{A1CF4879-6EE6-33B2-0232-F53C4CAF35E8}" dt="2025-11-16T09:41:00.417" v="153"/>
          <ac:picMkLst>
            <pc:docMk/>
            <pc:sldMk cId="1055376771" sldId="3674"/>
            <ac:picMk id="4" creationId="{E56BFBCD-CBF0-FC71-3221-938B9152DDE0}"/>
          </ac:picMkLst>
        </pc:picChg>
      </pc:sldChg>
    </pc:docChg>
  </pc:docChgLst>
  <pc:docChgLst>
    <pc:chgData name="Jeremy Clifton" userId="S::wec@woodfordec.onmicrosoft.com::b7121016-a606-4e59-9b8c-d8cabdc242a8" providerId="AD" clId="Web-{C2E72454-4F99-4F2E-08C2-F77ECFC319C7}"/>
    <pc:docChg chg="addSld delSld modSld sldOrd">
      <pc:chgData name="Jeremy Clifton" userId="S::wec@woodfordec.onmicrosoft.com::b7121016-a606-4e59-9b8c-d8cabdc242a8" providerId="AD" clId="Web-{C2E72454-4F99-4F2E-08C2-F77ECFC319C7}" dt="2025-11-02T10:02:50.290" v="623"/>
      <pc:docMkLst>
        <pc:docMk/>
      </pc:docMkLst>
      <pc:sldChg chg="addSp modSp ord">
        <pc:chgData name="Jeremy Clifton" userId="S::wec@woodfordec.onmicrosoft.com::b7121016-a606-4e59-9b8c-d8cabdc242a8" providerId="AD" clId="Web-{C2E72454-4F99-4F2E-08C2-F77ECFC319C7}" dt="2025-11-02T08:57:22.199" v="283" actId="1076"/>
        <pc:sldMkLst>
          <pc:docMk/>
          <pc:sldMk cId="2413806208" sldId="3596"/>
        </pc:sldMkLst>
        <pc:spChg chg="mod">
          <ac:chgData name="Jeremy Clifton" userId="S::wec@woodfordec.onmicrosoft.com::b7121016-a606-4e59-9b8c-d8cabdc242a8" providerId="AD" clId="Web-{C2E72454-4F99-4F2E-08C2-F77ECFC319C7}" dt="2025-11-02T08:57:19.683" v="282" actId="20577"/>
          <ac:spMkLst>
            <pc:docMk/>
            <pc:sldMk cId="2413806208" sldId="3596"/>
            <ac:spMk id="3" creationId="{492686AA-672C-E6E3-AB24-C744F504734F}"/>
          </ac:spMkLst>
        </pc:spChg>
      </pc:sldChg>
    </pc:docChg>
  </pc:docChgLst>
  <pc:docChgLst>
    <pc:chgData name="Jeremy Clifton" userId="S::wec@woodfordec.onmicrosoft.com::b7121016-a606-4e59-9b8c-d8cabdc242a8" providerId="AD" clId="Web-{1B38D7BF-ABDE-A474-3BB8-A6B63AE40A8D}"/>
    <pc:docChg chg="addSld modSld">
      <pc:chgData name="Jeremy Clifton" userId="S::wec@woodfordec.onmicrosoft.com::b7121016-a606-4e59-9b8c-d8cabdc242a8" providerId="AD" clId="Web-{1B38D7BF-ABDE-A474-3BB8-A6B63AE40A8D}" dt="2025-10-25T13:00:03.137" v="90"/>
      <pc:docMkLst>
        <pc:docMk/>
      </pc:docMkLst>
    </pc:docChg>
  </pc:docChgLst>
  <pc:docChgLst>
    <pc:chgData name="Jeremy Clifton" userId="S::wec@woodfordec.onmicrosoft.com::b7121016-a606-4e59-9b8c-d8cabdc242a8" providerId="AD" clId="Web-{3B7D8E86-2D05-462B-3462-83084460D9EE}"/>
    <pc:docChg chg="addSld delSld modSld sldOrd">
      <pc:chgData name="Jeremy Clifton" userId="S::wec@woodfordec.onmicrosoft.com::b7121016-a606-4e59-9b8c-d8cabdc242a8" providerId="AD" clId="Web-{3B7D8E86-2D05-462B-3462-83084460D9EE}" dt="2025-10-30T16:41:51.194" v="56"/>
      <pc:docMkLst>
        <pc:docMk/>
      </pc:docMkLst>
      <pc:sldChg chg="add replId">
        <pc:chgData name="Jeremy Clifton" userId="S::wec@woodfordec.onmicrosoft.com::b7121016-a606-4e59-9b8c-d8cabdc242a8" providerId="AD" clId="Web-{3B7D8E86-2D05-462B-3462-83084460D9EE}" dt="2025-10-30T16:41:51.132" v="53"/>
        <pc:sldMkLst>
          <pc:docMk/>
          <pc:sldMk cId="2695031413" sldId="3616"/>
        </pc:sldMkLst>
      </pc:sldChg>
    </pc:docChg>
  </pc:docChgLst>
  <pc:docChgLst>
    <pc:chgData name="Jeremy Clifton" userId="S::wec@woodfordec.onmicrosoft.com::b7121016-a606-4e59-9b8c-d8cabdc242a8" providerId="AD" clId="Web-{92CD546A-0E58-2235-1347-B57673378127}"/>
    <pc:docChg chg="addSld delSld modSld sldOrd">
      <pc:chgData name="Jeremy Clifton" userId="S::wec@woodfordec.onmicrosoft.com::b7121016-a606-4e59-9b8c-d8cabdc242a8" providerId="AD" clId="Web-{92CD546A-0E58-2235-1347-B57673378127}" dt="2025-11-16T10:02:53.842" v="90"/>
      <pc:docMkLst>
        <pc:docMk/>
      </pc:docMkLst>
      <pc:sldChg chg="addSp delSp modSp">
        <pc:chgData name="Jeremy Clifton" userId="S::wec@woodfordec.onmicrosoft.com::b7121016-a606-4e59-9b8c-d8cabdc242a8" providerId="AD" clId="Web-{92CD546A-0E58-2235-1347-B57673378127}" dt="2025-11-16T09:45:21.920" v="61" actId="20577"/>
        <pc:sldMkLst>
          <pc:docMk/>
          <pc:sldMk cId="2695031413" sldId="3616"/>
        </pc:sldMkLst>
        <pc:spChg chg="add mod">
          <ac:chgData name="Jeremy Clifton" userId="S::wec@woodfordec.onmicrosoft.com::b7121016-a606-4e59-9b8c-d8cabdc242a8" providerId="AD" clId="Web-{92CD546A-0E58-2235-1347-B57673378127}" dt="2025-11-16T09:45:21.920" v="61" actId="20577"/>
          <ac:spMkLst>
            <pc:docMk/>
            <pc:sldMk cId="2695031413" sldId="3616"/>
            <ac:spMk id="3" creationId="{E8CB5696-8BD5-1FDE-2B51-ACD4EFBAA168}"/>
          </ac:spMkLst>
        </pc:spChg>
        <pc:picChg chg="add del">
          <ac:chgData name="Jeremy Clifton" userId="S::wec@woodfordec.onmicrosoft.com::b7121016-a606-4e59-9b8c-d8cabdc242a8" providerId="AD" clId="Web-{92CD546A-0E58-2235-1347-B57673378127}" dt="2025-11-16T09:43:47.865" v="50"/>
          <ac:picMkLst>
            <pc:docMk/>
            <pc:sldMk cId="2695031413" sldId="3616"/>
            <ac:picMk id="5" creationId="{AA557EAB-5592-0D33-3F30-7EABF5139530}"/>
          </ac:picMkLst>
        </pc:picChg>
        <pc:picChg chg="add mod">
          <ac:chgData name="Jeremy Clifton" userId="S::wec@woodfordec.onmicrosoft.com::b7121016-a606-4e59-9b8c-d8cabdc242a8" providerId="AD" clId="Web-{92CD546A-0E58-2235-1347-B57673378127}" dt="2025-11-16T09:43:50.256" v="51" actId="14100"/>
          <ac:picMkLst>
            <pc:docMk/>
            <pc:sldMk cId="2695031413" sldId="3616"/>
            <ac:picMk id="7" creationId="{9BC59D7D-225C-80AD-42D6-B4ACC26D0568}"/>
          </ac:picMkLst>
        </pc:picChg>
      </pc:sldChg>
      <pc:sldChg chg="del">
        <pc:chgData name="Jeremy Clifton" userId="S::wec@woodfordec.onmicrosoft.com::b7121016-a606-4e59-9b8c-d8cabdc242a8" providerId="AD" clId="Web-{92CD546A-0E58-2235-1347-B57673378127}" dt="2025-11-16T10:02:53.842" v="90"/>
        <pc:sldMkLst>
          <pc:docMk/>
          <pc:sldMk cId="1972259571" sldId="3628"/>
        </pc:sldMkLst>
      </pc:sldChg>
      <pc:sldChg chg="del">
        <pc:chgData name="Jeremy Clifton" userId="S::wec@woodfordec.onmicrosoft.com::b7121016-a606-4e59-9b8c-d8cabdc242a8" providerId="AD" clId="Web-{92CD546A-0E58-2235-1347-B57673378127}" dt="2025-11-16T10:02:53.482" v="89"/>
        <pc:sldMkLst>
          <pc:docMk/>
          <pc:sldMk cId="853587495" sldId="3633"/>
        </pc:sldMkLst>
      </pc:sldChg>
      <pc:sldChg chg="add replId">
        <pc:chgData name="Jeremy Clifton" userId="S::wec@woodfordec.onmicrosoft.com::b7121016-a606-4e59-9b8c-d8cabdc242a8" providerId="AD" clId="Web-{92CD546A-0E58-2235-1347-B57673378127}" dt="2025-11-16T09:44:04.490" v="52"/>
        <pc:sldMkLst>
          <pc:docMk/>
          <pc:sldMk cId="4129631603" sldId="3675"/>
        </pc:sldMkLst>
      </pc:sldChg>
      <pc:sldChg chg="add replId">
        <pc:chgData name="Jeremy Clifton" userId="S::wec@woodfordec.onmicrosoft.com::b7121016-a606-4e59-9b8c-d8cabdc242a8" providerId="AD" clId="Web-{92CD546A-0E58-2235-1347-B57673378127}" dt="2025-11-16T09:44:12.897" v="55"/>
        <pc:sldMkLst>
          <pc:docMk/>
          <pc:sldMk cId="1374034548" sldId="3676"/>
        </pc:sldMkLst>
      </pc:sldChg>
      <pc:sldChg chg="add replId">
        <pc:chgData name="Jeremy Clifton" userId="S::wec@woodfordec.onmicrosoft.com::b7121016-a606-4e59-9b8c-d8cabdc242a8" providerId="AD" clId="Web-{92CD546A-0E58-2235-1347-B57673378127}" dt="2025-11-16T09:45:18.576" v="59"/>
        <pc:sldMkLst>
          <pc:docMk/>
          <pc:sldMk cId="265955952" sldId="3677"/>
        </pc:sldMkLst>
      </pc:sldChg>
      <pc:sldChg chg="addSp delSp modSp add ord replId">
        <pc:chgData name="Jeremy Clifton" userId="S::wec@woodfordec.onmicrosoft.com::b7121016-a606-4e59-9b8c-d8cabdc242a8" providerId="AD" clId="Web-{92CD546A-0E58-2235-1347-B57673378127}" dt="2025-11-16T09:56:06.103" v="88" actId="1076"/>
        <pc:sldMkLst>
          <pc:docMk/>
          <pc:sldMk cId="459290354" sldId="3678"/>
        </pc:sldMkLst>
        <pc:spChg chg="mod">
          <ac:chgData name="Jeremy Clifton" userId="S::wec@woodfordec.onmicrosoft.com::b7121016-a606-4e59-9b8c-d8cabdc242a8" providerId="AD" clId="Web-{92CD546A-0E58-2235-1347-B57673378127}" dt="2025-11-16T09:55:23.380" v="78" actId="20577"/>
          <ac:spMkLst>
            <pc:docMk/>
            <pc:sldMk cId="459290354" sldId="3678"/>
            <ac:spMk id="3" creationId="{EA60BB1E-97E0-E22E-7266-36A8A797BD2C}"/>
          </ac:spMkLst>
        </pc:spChg>
        <pc:picChg chg="add mod">
          <ac:chgData name="Jeremy Clifton" userId="S::wec@woodfordec.onmicrosoft.com::b7121016-a606-4e59-9b8c-d8cabdc242a8" providerId="AD" clId="Web-{92CD546A-0E58-2235-1347-B57673378127}" dt="2025-11-16T09:56:06.103" v="88" actId="1076"/>
          <ac:picMkLst>
            <pc:docMk/>
            <pc:sldMk cId="459290354" sldId="3678"/>
            <ac:picMk id="2" creationId="{8DE4068E-651C-E2F1-B92A-7996A1D0F660}"/>
          </ac:picMkLst>
        </pc:picChg>
        <pc:picChg chg="del">
          <ac:chgData name="Jeremy Clifton" userId="S::wec@woodfordec.onmicrosoft.com::b7121016-a606-4e59-9b8c-d8cabdc242a8" providerId="AD" clId="Web-{92CD546A-0E58-2235-1347-B57673378127}" dt="2025-11-16T09:55:23.412" v="79"/>
          <ac:picMkLst>
            <pc:docMk/>
            <pc:sldMk cId="459290354" sldId="3678"/>
            <ac:picMk id="4" creationId="{266ED27C-D5E0-9573-BAD7-181463C781FB}"/>
          </ac:picMkLst>
        </pc:picChg>
      </pc:sldChg>
    </pc:docChg>
  </pc:docChgLst>
  <pc:docChgLst>
    <pc:chgData name="Jeremy Clifton" userId="S::wec@woodfordec.onmicrosoft.com::b7121016-a606-4e59-9b8c-d8cabdc242a8" providerId="AD" clId="Web-{DBE00946-C651-97E3-C302-49845B75558D}"/>
    <pc:docChg chg="addSld delSld modSld sldOrd">
      <pc:chgData name="Jeremy Clifton" userId="S::wec@woodfordec.onmicrosoft.com::b7121016-a606-4e59-9b8c-d8cabdc242a8" providerId="AD" clId="Web-{DBE00946-C651-97E3-C302-49845B75558D}" dt="2025-10-25T15:42:16.340" v="363"/>
      <pc:docMkLst>
        <pc:docMk/>
      </pc:docMkLst>
    </pc:docChg>
  </pc:docChgLst>
  <pc:docChgLst>
    <pc:chgData clId="Web-{1B38D7BF-ABDE-A474-3BB8-A6B63AE40A8D}"/>
    <pc:docChg chg="addSld modSld sldOrd">
      <pc:chgData name="" userId="" providerId="" clId="Web-{1B38D7BF-ABDE-A474-3BB8-A6B63AE40A8D}" dt="2025-10-25T12:53:11.275" v="5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3B057-6D7C-150A-5B77-4C120F65D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n in a suit and tie says &quot; nothing to see here please disperse &quot; in front of a building on fire">
            <a:extLst>
              <a:ext uri="{FF2B5EF4-FFF2-40B4-BE49-F238E27FC236}">
                <a16:creationId xmlns:a16="http://schemas.microsoft.com/office/drawing/2014/main" id="{F828001A-EB59-624A-AFB8-B14AC77C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69" y="469627"/>
            <a:ext cx="10331449" cy="58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263A7-333F-9955-7701-D35428AF9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A60B781-BA3A-4AC9-7A58-5DD3A61617E5}"/>
              </a:ext>
            </a:extLst>
          </p:cNvPr>
          <p:cNvSpPr txBox="1"/>
          <p:nvPr/>
        </p:nvSpPr>
        <p:spPr>
          <a:xfrm>
            <a:off x="258018" y="252919"/>
            <a:ext cx="11341678" cy="258532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credentials</a:t>
            </a:r>
          </a:p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character</a:t>
            </a:r>
          </a:p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childlessness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D509F-2B74-E7BE-7A28-B2C661D0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97" y="3538483"/>
            <a:ext cx="4929696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29C46-E223-0614-0009-29D32E56C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5A3763D-2DCA-9189-FF33-4AFAD8B0842D}"/>
              </a:ext>
            </a:extLst>
          </p:cNvPr>
          <p:cNvSpPr txBox="1"/>
          <p:nvPr/>
        </p:nvSpPr>
        <p:spPr>
          <a:xfrm>
            <a:off x="258018" y="252919"/>
            <a:ext cx="11341678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credentials</a:t>
            </a:r>
          </a:p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character</a:t>
            </a:r>
          </a:p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childlessness</a:t>
            </a:r>
          </a:p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commitment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4FB48-C3AF-19F8-8BFF-03F3BD62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97" y="3538483"/>
            <a:ext cx="4929696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43013-3088-ED35-F312-99757ED14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A60BB1E-97E0-E22E-7266-36A8A797BD2C}"/>
              </a:ext>
            </a:extLst>
          </p:cNvPr>
          <p:cNvSpPr txBox="1"/>
          <p:nvPr/>
        </p:nvSpPr>
        <p:spPr>
          <a:xfrm>
            <a:off x="258018" y="252919"/>
            <a:ext cx="1134167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3. The day</a:t>
            </a:r>
            <a:endParaRPr lang="en-US" sz="72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...of God's </a:t>
            </a:r>
            <a:r>
              <a:rPr lang="en-US" sz="7200" err="1">
                <a:solidFill>
                  <a:schemeClr val="bg2"/>
                </a:solidFill>
                <a:ea typeface="Calibri"/>
                <a:cs typeface="Calibri"/>
              </a:rPr>
              <a:t>favour</a:t>
            </a:r>
          </a:p>
        </p:txBody>
      </p:sp>
      <p:pic>
        <p:nvPicPr>
          <p:cNvPr id="2" name="Picture 1" descr="Prayers for God's Blessing and Asking God for Favor | Christianity.com">
            <a:extLst>
              <a:ext uri="{FF2B5EF4-FFF2-40B4-BE49-F238E27FC236}">
                <a16:creationId xmlns:a16="http://schemas.microsoft.com/office/drawing/2014/main" id="{8DE4068E-651C-E2F1-B92A-7996A1D0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62" y="2702063"/>
            <a:ext cx="7137676" cy="37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069F1-F85C-44CE-06BA-70EDC5AA9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Press Conference Event Photo - Press, Conference, Event | Download at  StockCake">
            <a:extLst>
              <a:ext uri="{FF2B5EF4-FFF2-40B4-BE49-F238E27FC236}">
                <a16:creationId xmlns:a16="http://schemas.microsoft.com/office/drawing/2014/main" id="{F8E2D822-252A-6684-226B-A62C4F32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85" y="462239"/>
            <a:ext cx="6006271" cy="59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5EE45-9759-FDDD-91C4-520B9ED2C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,400+ Hiding Behind Hands Stock Photos, Pictures &amp; Royalty-Free Images -  iStock | Woman hiding behind hands illustration, Woman hiding behind hands,  Man hiding behind hands">
            <a:extLst>
              <a:ext uri="{FF2B5EF4-FFF2-40B4-BE49-F238E27FC236}">
                <a16:creationId xmlns:a16="http://schemas.microsoft.com/office/drawing/2014/main" id="{3CCA0D34-8EA1-D11A-D548-E4063186F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47675"/>
            <a:ext cx="6248400" cy="464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E5136-0505-3CB6-958D-654DD887D345}"/>
              </a:ext>
            </a:extLst>
          </p:cNvPr>
          <p:cNvSpPr txBox="1"/>
          <p:nvPr/>
        </p:nvSpPr>
        <p:spPr>
          <a:xfrm>
            <a:off x="1125643" y="5333995"/>
            <a:ext cx="118928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chemeClr val="bg1"/>
                </a:solidFill>
                <a:ea typeface="Calibri"/>
                <a:cs typeface="Calibri"/>
              </a:rPr>
              <a:t>there's nothing to see here</a:t>
            </a:r>
          </a:p>
        </p:txBody>
      </p:sp>
    </p:spTree>
    <p:extLst>
      <p:ext uri="{BB962C8B-B14F-4D97-AF65-F5344CB8AC3E}">
        <p14:creationId xmlns:p14="http://schemas.microsoft.com/office/powerpoint/2010/main" val="137200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06D1B-F466-37B2-34EE-861181CD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92686AA-672C-E6E3-AB24-C744F504734F}"/>
              </a:ext>
            </a:extLst>
          </p:cNvPr>
          <p:cNvSpPr txBox="1"/>
          <p:nvPr/>
        </p:nvSpPr>
        <p:spPr>
          <a:xfrm>
            <a:off x="258018" y="252919"/>
            <a:ext cx="1134167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1. The time </a:t>
            </a: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...of King Herod's rule</a:t>
            </a:r>
          </a:p>
        </p:txBody>
      </p:sp>
      <p:pic>
        <p:nvPicPr>
          <p:cNvPr id="2" name="Picture 1" descr="Herod | Biography, Facts, Reign, Temple, &amp; Jesus | Britannica">
            <a:extLst>
              <a:ext uri="{FF2B5EF4-FFF2-40B4-BE49-F238E27FC236}">
                <a16:creationId xmlns:a16="http://schemas.microsoft.com/office/drawing/2014/main" id="{5ABC519D-E81B-3641-CCF8-97727939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66" y="2560232"/>
            <a:ext cx="4202044" cy="38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0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BF032-9DA1-2896-9B5F-6B5FF3A4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's Promises Fulfilled: Jerusalem's Temple &amp; True Worship">
            <a:extLst>
              <a:ext uri="{FF2B5EF4-FFF2-40B4-BE49-F238E27FC236}">
                <a16:creationId xmlns:a16="http://schemas.microsoft.com/office/drawing/2014/main" id="{9CB965F9-7AAF-FCE5-C73B-0C616A22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792" y="356705"/>
            <a:ext cx="6133546" cy="61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B3AF0-7BDD-3A9A-063D-00FAB222B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Airport Farewell Hug Photo - Airport, Farewell, Hug | Download at  StockCake">
            <a:extLst>
              <a:ext uri="{FF2B5EF4-FFF2-40B4-BE49-F238E27FC236}">
                <a16:creationId xmlns:a16="http://schemas.microsoft.com/office/drawing/2014/main" id="{C09AFC52-81BD-6CD8-7E23-409D6AF5E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28" y="635551"/>
            <a:ext cx="9429473" cy="55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6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8D55-328A-DEB2-5EB4-CF8504932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5B4ABAA-C96A-2FD7-A1AF-E8184A675494}"/>
              </a:ext>
            </a:extLst>
          </p:cNvPr>
          <p:cNvSpPr txBox="1"/>
          <p:nvPr/>
        </p:nvSpPr>
        <p:spPr>
          <a:xfrm>
            <a:off x="258018" y="252919"/>
            <a:ext cx="11341678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chemeClr val="bg2"/>
                </a:solidFill>
                <a:ea typeface="Calibri"/>
                <a:cs typeface="Calibri"/>
              </a:rPr>
              <a:t>2. The years</a:t>
            </a:r>
            <a:endParaRPr lang="en-US" sz="72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7200">
                <a:solidFill>
                  <a:schemeClr val="bg2"/>
                </a:solidFill>
                <a:ea typeface="Calibri"/>
                <a:cs typeface="Calibri"/>
              </a:rPr>
              <a:t>...of Zechariah and Elizabeth's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BFBCD-CBF0-FC71-3221-938B9152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39" y="2802759"/>
            <a:ext cx="6155902" cy="37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248A-2DE3-EE13-D531-7B239106E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8CB5696-8BD5-1FDE-2B51-ACD4EFBAA168}"/>
              </a:ext>
            </a:extLst>
          </p:cNvPr>
          <p:cNvSpPr txBox="1"/>
          <p:nvPr/>
        </p:nvSpPr>
        <p:spPr>
          <a:xfrm>
            <a:off x="258018" y="252919"/>
            <a:ext cx="1134167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credentials</a:t>
            </a:r>
          </a:p>
          <a:p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59D7D-225C-80AD-42D6-B4ACC26D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97" y="3538483"/>
            <a:ext cx="4929696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3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50E45-6357-6484-BC70-92CDAF1E8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9782BE9-6D71-24CC-9D0D-EA441F0B5EB5}"/>
              </a:ext>
            </a:extLst>
          </p:cNvPr>
          <p:cNvSpPr txBox="1"/>
          <p:nvPr/>
        </p:nvSpPr>
        <p:spPr>
          <a:xfrm>
            <a:off x="258018" y="252919"/>
            <a:ext cx="11341678" cy="258532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credentials</a:t>
            </a:r>
          </a:p>
          <a:p>
            <a:pPr marL="1143000" indent="-11430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Their character</a:t>
            </a:r>
          </a:p>
          <a:p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6628B-19BC-8795-42A6-D0B3CB49C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97" y="3538483"/>
            <a:ext cx="4929696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52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</cp:revision>
  <cp:lastPrinted>2023-02-12T02:31:22Z</cp:lastPrinted>
  <dcterms:created xsi:type="dcterms:W3CDTF">2019-12-15T16:16:57Z</dcterms:created>
  <dcterms:modified xsi:type="dcterms:W3CDTF">2025-11-17T17:30:44Z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