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1"/>
  </p:notesMasterIdLst>
  <p:sldIdLst>
    <p:sldId id="2634" r:id="rId5"/>
    <p:sldId id="2619" r:id="rId6"/>
    <p:sldId id="2632" r:id="rId7"/>
    <p:sldId id="2635" r:id="rId8"/>
    <p:sldId id="2636" r:id="rId9"/>
    <p:sldId id="2638" r:id="rId10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b7121016-a606-4e59-9b8c-d8cabdc242a8" providerId="ADAL" clId="{14D3BD48-DBDD-4B86-B1A8-A1AF7C5987E9}"/>
    <pc:docChg chg="delSld">
      <pc:chgData name="Jeremy Clifton" userId="b7121016-a606-4e59-9b8c-d8cabdc242a8" providerId="ADAL" clId="{14D3BD48-DBDD-4B86-B1A8-A1AF7C5987E9}" dt="2024-08-19T12:34:07.602" v="2" actId="47"/>
      <pc:docMkLst>
        <pc:docMk/>
      </pc:docMkLst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2116945597" sldId="2552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2096059120" sldId="2553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2197897120" sldId="2559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678596965" sldId="2615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2732015477" sldId="2616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2395674338" sldId="2617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1597511042" sldId="2618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3206527686" sldId="2620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1039693041" sldId="2621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3386172416" sldId="2622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3973312585" sldId="2623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1126701969" sldId="2624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3186742716" sldId="2625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1688903679" sldId="2626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3442380963" sldId="2627"/>
        </pc:sldMkLst>
      </pc:sldChg>
      <pc:sldChg chg="del">
        <pc:chgData name="Jeremy Clifton" userId="b7121016-a606-4e59-9b8c-d8cabdc242a8" providerId="ADAL" clId="{14D3BD48-DBDD-4B86-B1A8-A1AF7C5987E9}" dt="2024-08-19T12:33:54.447" v="0" actId="47"/>
        <pc:sldMkLst>
          <pc:docMk/>
          <pc:sldMk cId="3898660471" sldId="2628"/>
        </pc:sldMkLst>
      </pc:sldChg>
      <pc:sldChg chg="del">
        <pc:chgData name="Jeremy Clifton" userId="b7121016-a606-4e59-9b8c-d8cabdc242a8" providerId="ADAL" clId="{14D3BD48-DBDD-4B86-B1A8-A1AF7C5987E9}" dt="2024-08-19T12:33:54.447" v="0" actId="47"/>
        <pc:sldMkLst>
          <pc:docMk/>
          <pc:sldMk cId="3842068667" sldId="2629"/>
        </pc:sldMkLst>
      </pc:sldChg>
      <pc:sldChg chg="del">
        <pc:chgData name="Jeremy Clifton" userId="b7121016-a606-4e59-9b8c-d8cabdc242a8" providerId="ADAL" clId="{14D3BD48-DBDD-4B86-B1A8-A1AF7C5987E9}" dt="2024-08-19T12:33:54.447" v="0" actId="47"/>
        <pc:sldMkLst>
          <pc:docMk/>
          <pc:sldMk cId="3576431449" sldId="2630"/>
        </pc:sldMkLst>
      </pc:sldChg>
      <pc:sldChg chg="del">
        <pc:chgData name="Jeremy Clifton" userId="b7121016-a606-4e59-9b8c-d8cabdc242a8" providerId="ADAL" clId="{14D3BD48-DBDD-4B86-B1A8-A1AF7C5987E9}" dt="2024-08-19T12:33:54.447" v="0" actId="47"/>
        <pc:sldMkLst>
          <pc:docMk/>
          <pc:sldMk cId="3504051987" sldId="2631"/>
        </pc:sldMkLst>
      </pc:sldChg>
      <pc:sldChg chg="del">
        <pc:chgData name="Jeremy Clifton" userId="b7121016-a606-4e59-9b8c-d8cabdc242a8" providerId="ADAL" clId="{14D3BD48-DBDD-4B86-B1A8-A1AF7C5987E9}" dt="2024-08-19T12:33:58.136" v="1" actId="47"/>
        <pc:sldMkLst>
          <pc:docMk/>
          <pc:sldMk cId="2703874286" sldId="2633"/>
        </pc:sldMkLst>
      </pc:sldChg>
      <pc:sldChg chg="del">
        <pc:chgData name="Jeremy Clifton" userId="b7121016-a606-4e59-9b8c-d8cabdc242a8" providerId="ADAL" clId="{14D3BD48-DBDD-4B86-B1A8-A1AF7C5987E9}" dt="2024-08-19T12:33:54.447" v="0" actId="47"/>
        <pc:sldMkLst>
          <pc:docMk/>
          <pc:sldMk cId="1769429425" sldId="2637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1995843561" sldId="2639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2613332802" sldId="2640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771456533" sldId="2641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3239623241" sldId="2642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2595160192" sldId="2643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3158854109" sldId="2644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4144821241" sldId="2645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1612859224" sldId="2646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629423429" sldId="2647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3076291539" sldId="2648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2407844739" sldId="2649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970371809" sldId="2650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617499707" sldId="2651"/>
        </pc:sldMkLst>
      </pc:sldChg>
      <pc:sldChg chg="del">
        <pc:chgData name="Jeremy Clifton" userId="b7121016-a606-4e59-9b8c-d8cabdc242a8" providerId="ADAL" clId="{14D3BD48-DBDD-4B86-B1A8-A1AF7C5987E9}" dt="2024-08-19T12:34:07.602" v="2" actId="47"/>
        <pc:sldMkLst>
          <pc:docMk/>
          <pc:sldMk cId="1810488214" sldId="265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ath Quotes - BrainyQuote">
            <a:extLst>
              <a:ext uri="{FF2B5EF4-FFF2-40B4-BE49-F238E27FC236}">
                <a16:creationId xmlns:a16="http://schemas.microsoft.com/office/drawing/2014/main" id="{DBDF7861-2C7D-6C50-4E70-A160ACFD4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180"/>
            <a:ext cx="12180572" cy="639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7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ida Kahlo Quote: “I hope the exit is joyful and i hope never to return.”">
            <a:extLst>
              <a:ext uri="{FF2B5EF4-FFF2-40B4-BE49-F238E27FC236}">
                <a16:creationId xmlns:a16="http://schemas.microsoft.com/office/drawing/2014/main" id="{06042E17-79F3-1C63-9C2B-B2DCB76C3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61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 Positive Death Quotes – including the “secret” Betty White now knows. –  Easeenet – Blog">
            <a:extLst>
              <a:ext uri="{FF2B5EF4-FFF2-40B4-BE49-F238E27FC236}">
                <a16:creationId xmlns:a16="http://schemas.microsoft.com/office/drawing/2014/main" id="{1987517D-FBF0-CEB9-661A-354405B90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1" y="268357"/>
            <a:ext cx="6343372" cy="636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3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 not go gentle into that good night!: Do not go gentle into that good  night! 120 pages, 6x9 in: Amazon.co.uk: Books, Dunes Leo: 9798504769233:  Books">
            <a:extLst>
              <a:ext uri="{FF2B5EF4-FFF2-40B4-BE49-F238E27FC236}">
                <a16:creationId xmlns:a16="http://schemas.microsoft.com/office/drawing/2014/main" id="{A19144DE-617B-3632-A282-69D3385EA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647" y="355601"/>
            <a:ext cx="3819662" cy="613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8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898A11-0D8C-F254-F66A-C018867A32A2}"/>
              </a:ext>
            </a:extLst>
          </p:cNvPr>
          <p:cNvSpPr txBox="1"/>
          <p:nvPr/>
        </p:nvSpPr>
        <p:spPr>
          <a:xfrm>
            <a:off x="543034" y="857013"/>
            <a:ext cx="11414826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8000" b="1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 Take heart in Jesus</a:t>
            </a:r>
          </a:p>
          <a:p>
            <a:r>
              <a:rPr lang="en-US" sz="8000" b="1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  ...who delights in    delivering us</a:t>
            </a:r>
            <a:r>
              <a:rPr lang="en-US" sz="8000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 </a:t>
            </a:r>
          </a:p>
          <a:p>
            <a:r>
              <a:rPr lang="en-US" sz="8000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       (v20-22)</a:t>
            </a:r>
            <a:endParaRPr lang="en-US" sz="8000">
              <a:solidFill>
                <a:schemeClr val="bg1">
                  <a:lumMod val="8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35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898A11-0D8C-F254-F66A-C018867A32A2}"/>
              </a:ext>
            </a:extLst>
          </p:cNvPr>
          <p:cNvSpPr txBox="1"/>
          <p:nvPr/>
        </p:nvSpPr>
        <p:spPr>
          <a:xfrm>
            <a:off x="543034" y="857013"/>
            <a:ext cx="11414826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0" b="1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2 Trust Jesus</a:t>
            </a:r>
            <a:endParaRPr lang="en-US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r>
              <a:rPr lang="en-US" sz="8000" b="1" dirty="0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  ...who decisively    delivers us</a:t>
            </a:r>
            <a:r>
              <a:rPr lang="en-US" sz="8000" dirty="0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 </a:t>
            </a:r>
            <a:endParaRPr lang="en-US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r>
              <a:rPr lang="en-US" sz="8000" dirty="0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       (v23-25)</a:t>
            </a:r>
            <a:endParaRPr lang="en-US" sz="8000" dirty="0">
              <a:solidFill>
                <a:schemeClr val="bg1">
                  <a:lumMod val="8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00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29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Newman</dc:creator>
  <cp:lastModifiedBy>Jeremy Clifton</cp:lastModifiedBy>
  <cp:revision>63</cp:revision>
  <cp:lastPrinted>2023-02-12T02:31:22Z</cp:lastPrinted>
  <dcterms:created xsi:type="dcterms:W3CDTF">2019-12-15T16:16:57Z</dcterms:created>
  <dcterms:modified xsi:type="dcterms:W3CDTF">2024-08-19T12:34:09Z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