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8"/>
  </p:notesMasterIdLst>
  <p:sldIdLst>
    <p:sldId id="4259" r:id="rId5"/>
    <p:sldId id="4260" r:id="rId6"/>
    <p:sldId id="4261" r:id="rId7"/>
  </p:sldIdLst>
  <p:sldSz cx="12192000" cy="6858000"/>
  <p:notesSz cx="6794500" cy="99314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EBFD4A-4F71-4657-8D10-5E85EA06B188}" v="5" dt="2026-08-23T09:23:21.5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D53EB7DD-7AB6-42BD-9F39-79E2E8754541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C57F6B98-AE3F-4561-ACA5-C79A3D72D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1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7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71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5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23B5-3E63-4248-9393-5DCE9F5782DE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8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AFC0B-1688-42F3-BF63-87BA1E108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56EC08-3AE2-5294-1C1B-E0038E58875B}"/>
              </a:ext>
            </a:extLst>
          </p:cNvPr>
          <p:cNvSpPr txBox="1"/>
          <p:nvPr/>
        </p:nvSpPr>
        <p:spPr>
          <a:xfrm>
            <a:off x="554476" y="632298"/>
            <a:ext cx="943226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1. Care for your brother by confronting his sin (v15-16)</a:t>
            </a:r>
          </a:p>
          <a:p>
            <a:pPr marL="742950" indent="-742950">
              <a:buAutoNum type="arabicPeriod"/>
            </a:pPr>
            <a:endParaRPr lang="en-US" sz="3200" b="1" dirty="0">
              <a:solidFill>
                <a:schemeClr val="bg1"/>
              </a:solidFill>
            </a:endParaRPr>
          </a:p>
          <a:p>
            <a:endParaRPr lang="en-US" sz="3200" b="1" dirty="0">
              <a:solidFill>
                <a:schemeClr val="bg1"/>
              </a:solidFill>
            </a:endParaRPr>
          </a:p>
          <a:p>
            <a:endParaRPr lang="en-GB" sz="3200" b="1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81E25-A4E5-EB6C-9E60-454F16180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DA4A2D-E7CC-2AF1-FC4A-D62E80BD453B}"/>
              </a:ext>
            </a:extLst>
          </p:cNvPr>
          <p:cNvSpPr txBox="1"/>
          <p:nvPr/>
        </p:nvSpPr>
        <p:spPr>
          <a:xfrm>
            <a:off x="554476" y="632298"/>
            <a:ext cx="1127930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1. Care for your brother by confronting his sin (v15-16)</a:t>
            </a:r>
          </a:p>
          <a:p>
            <a:pPr marL="742950" indent="-742950">
              <a:buAutoNum type="arabicPeriod"/>
            </a:pPr>
            <a:endParaRPr lang="en-US" sz="3200" b="1" dirty="0">
              <a:solidFill>
                <a:schemeClr val="bg1"/>
              </a:solidFill>
            </a:endParaRPr>
          </a:p>
          <a:p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2. Care for your brother by treating him as an unbeliever (v17-18)</a:t>
            </a:r>
            <a:endParaRPr lang="en-GB" sz="3200" b="1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36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E8E83-9E40-861A-602D-AA1B4A13A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7348EA-D8F8-60DE-A3D0-A55DB3025898}"/>
              </a:ext>
            </a:extLst>
          </p:cNvPr>
          <p:cNvSpPr txBox="1"/>
          <p:nvPr/>
        </p:nvSpPr>
        <p:spPr>
          <a:xfrm>
            <a:off x="554476" y="632298"/>
            <a:ext cx="11858759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1. Care for your brother by confronting his sin (v15-16)</a:t>
            </a:r>
          </a:p>
          <a:p>
            <a:pPr marL="742950" indent="-742950">
              <a:buAutoNum type="arabicPeriod"/>
            </a:pPr>
            <a:endParaRPr lang="en-US" sz="3200" b="1" dirty="0">
              <a:solidFill>
                <a:schemeClr val="bg1"/>
              </a:solidFill>
            </a:endParaRPr>
          </a:p>
          <a:p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2. Care for your brother by treating him as an unbeliever (v17-18)</a:t>
            </a:r>
          </a:p>
          <a:p>
            <a:endParaRPr lang="en-US" sz="3200" b="1" dirty="0">
              <a:solidFill>
                <a:schemeClr val="bg1"/>
              </a:solidFill>
            </a:endParaRPr>
          </a:p>
          <a:p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3. Jesus is with you in your confrontation, so as for his help (v19-20) </a:t>
            </a:r>
            <a:endParaRPr lang="en-GB" sz="3200" b="1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85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CA8C7965C295438B38469F9DA828B9" ma:contentTypeVersion="15" ma:contentTypeDescription="Create a new document." ma:contentTypeScope="" ma:versionID="9d26b14d2be81836a4526e40bcfaa935">
  <xsd:schema xmlns:xsd="http://www.w3.org/2001/XMLSchema" xmlns:xs="http://www.w3.org/2001/XMLSchema" xmlns:p="http://schemas.microsoft.com/office/2006/metadata/properties" xmlns:ns3="75dc85ca-d713-4229-a48d-79f58fb065ec" xmlns:ns4="6c5326a3-a756-4a42-a4f0-608067e2ab76" targetNamespace="http://schemas.microsoft.com/office/2006/metadata/properties" ma:root="true" ma:fieldsID="db0ad0c3b89310596b7e49b2c8839552" ns3:_="" ns4:_="">
    <xsd:import namespace="75dc85ca-d713-4229-a48d-79f58fb065ec"/>
    <xsd:import namespace="6c5326a3-a756-4a42-a4f0-608067e2ab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c85ca-d713-4229-a48d-79f58fb06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26a3-a756-4a42-a4f0-608067e2ab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dc85ca-d713-4229-a48d-79f58fb065e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B633AA-15AD-47D7-AD96-6B70D0D433B5}">
  <ds:schemaRefs>
    <ds:schemaRef ds:uri="6c5326a3-a756-4a42-a4f0-608067e2ab76"/>
    <ds:schemaRef ds:uri="75dc85ca-d713-4229-a48d-79f58fb065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E648EFD-F2F0-4783-9B5D-B8AECCB6A270}">
  <ds:schemaRefs>
    <ds:schemaRef ds:uri="6c5326a3-a756-4a42-a4f0-608067e2ab76"/>
    <ds:schemaRef ds:uri="75dc85ca-d713-4229-a48d-79f58fb065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962B488-279C-460D-BAF7-8870D23824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</TotalTime>
  <Words>87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Lawrence</dc:creator>
  <cp:lastModifiedBy>Jeremy Clifton</cp:lastModifiedBy>
  <cp:revision>294</cp:revision>
  <cp:lastPrinted>2023-02-12T02:31:22Z</cp:lastPrinted>
  <dcterms:created xsi:type="dcterms:W3CDTF">2019-12-15T16:16:57Z</dcterms:created>
  <dcterms:modified xsi:type="dcterms:W3CDTF">2026-08-24T07:13:33Z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0x010100DBCA8C7965C295438B38469F9DA828B9</vt:lpwstr>
  </property>
</Properties>
</file>