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2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8ADA6A-73F8-4DED-BFFC-3A0D7E25AF7A}" v="1" dt="2026-06-05T13:24:47.2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02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emy Clifton" userId="b7121016-a606-4e59-9b8c-d8cabdc242a8" providerId="ADAL" clId="{59DAF793-FF44-4679-BC2D-399D97055421}"/>
    <pc:docChg chg="addSld modSld sldOrd">
      <pc:chgData name="Jeremy Clifton" userId="b7121016-a606-4e59-9b8c-d8cabdc242a8" providerId="ADAL" clId="{59DAF793-FF44-4679-BC2D-399D97055421}" dt="2026-05-17T10:20:47.699" v="14"/>
      <pc:docMkLst>
        <pc:docMk/>
      </pc:docMkLst>
      <pc:sldChg chg="modSp mod">
        <pc:chgData name="Jeremy Clifton" userId="b7121016-a606-4e59-9b8c-d8cabdc242a8" providerId="ADAL" clId="{59DAF793-FF44-4679-BC2D-399D97055421}" dt="2026-05-17T10:17:09.008" v="1" actId="20577"/>
        <pc:sldMkLst>
          <pc:docMk/>
          <pc:sldMk cId="3014831303" sldId="256"/>
        </pc:sldMkLst>
        <pc:spChg chg="mod">
          <ac:chgData name="Jeremy Clifton" userId="b7121016-a606-4e59-9b8c-d8cabdc242a8" providerId="ADAL" clId="{59DAF793-FF44-4679-BC2D-399D97055421}" dt="2026-05-17T10:17:09.008" v="1" actId="20577"/>
          <ac:spMkLst>
            <pc:docMk/>
            <pc:sldMk cId="3014831303" sldId="256"/>
            <ac:spMk id="5" creationId="{00000000-0000-0000-0000-000000000000}"/>
          </ac:spMkLst>
        </pc:spChg>
      </pc:sldChg>
      <pc:sldChg chg="modSp mod">
        <pc:chgData name="Jeremy Clifton" userId="b7121016-a606-4e59-9b8c-d8cabdc242a8" providerId="ADAL" clId="{59DAF793-FF44-4679-BC2D-399D97055421}" dt="2026-05-17T10:17:19.037" v="5" actId="20577"/>
        <pc:sldMkLst>
          <pc:docMk/>
          <pc:sldMk cId="3907693016" sldId="258"/>
        </pc:sldMkLst>
        <pc:spChg chg="mod">
          <ac:chgData name="Jeremy Clifton" userId="b7121016-a606-4e59-9b8c-d8cabdc242a8" providerId="ADAL" clId="{59DAF793-FF44-4679-BC2D-399D97055421}" dt="2026-05-17T10:17:19.037" v="5" actId="20577"/>
          <ac:spMkLst>
            <pc:docMk/>
            <pc:sldMk cId="3907693016" sldId="258"/>
            <ac:spMk id="5" creationId="{00000000-0000-0000-0000-000000000000}"/>
          </ac:spMkLst>
        </pc:spChg>
      </pc:sldChg>
      <pc:sldChg chg="modSp mod">
        <pc:chgData name="Jeremy Clifton" userId="b7121016-a606-4e59-9b8c-d8cabdc242a8" providerId="ADAL" clId="{59DAF793-FF44-4679-BC2D-399D97055421}" dt="2026-05-17T10:17:12.402" v="3" actId="20577"/>
        <pc:sldMkLst>
          <pc:docMk/>
          <pc:sldMk cId="2060463619" sldId="259"/>
        </pc:sldMkLst>
        <pc:spChg chg="mod">
          <ac:chgData name="Jeremy Clifton" userId="b7121016-a606-4e59-9b8c-d8cabdc242a8" providerId="ADAL" clId="{59DAF793-FF44-4679-BC2D-399D97055421}" dt="2026-05-17T10:17:12.402" v="3" actId="20577"/>
          <ac:spMkLst>
            <pc:docMk/>
            <pc:sldMk cId="2060463619" sldId="259"/>
            <ac:spMk id="5" creationId="{00000000-0000-0000-0000-000000000000}"/>
          </ac:spMkLst>
        </pc:spChg>
      </pc:sldChg>
      <pc:sldChg chg="modSp mod">
        <pc:chgData name="Jeremy Clifton" userId="b7121016-a606-4e59-9b8c-d8cabdc242a8" providerId="ADAL" clId="{59DAF793-FF44-4679-BC2D-399D97055421}" dt="2026-05-17T10:17:23.612" v="7" actId="20577"/>
        <pc:sldMkLst>
          <pc:docMk/>
          <pc:sldMk cId="179771580" sldId="260"/>
        </pc:sldMkLst>
        <pc:spChg chg="mod">
          <ac:chgData name="Jeremy Clifton" userId="b7121016-a606-4e59-9b8c-d8cabdc242a8" providerId="ADAL" clId="{59DAF793-FF44-4679-BC2D-399D97055421}" dt="2026-05-17T10:17:23.612" v="7" actId="20577"/>
          <ac:spMkLst>
            <pc:docMk/>
            <pc:sldMk cId="179771580" sldId="260"/>
            <ac:spMk id="5" creationId="{00000000-0000-0000-0000-000000000000}"/>
          </ac:spMkLst>
        </pc:spChg>
      </pc:sldChg>
      <pc:sldChg chg="modSp mod">
        <pc:chgData name="Jeremy Clifton" userId="b7121016-a606-4e59-9b8c-d8cabdc242a8" providerId="ADAL" clId="{59DAF793-FF44-4679-BC2D-399D97055421}" dt="2026-05-17T10:17:27.866" v="9" actId="20577"/>
        <pc:sldMkLst>
          <pc:docMk/>
          <pc:sldMk cId="1954367771" sldId="262"/>
        </pc:sldMkLst>
        <pc:spChg chg="mod">
          <ac:chgData name="Jeremy Clifton" userId="b7121016-a606-4e59-9b8c-d8cabdc242a8" providerId="ADAL" clId="{59DAF793-FF44-4679-BC2D-399D97055421}" dt="2026-05-17T10:17:27.866" v="9" actId="20577"/>
          <ac:spMkLst>
            <pc:docMk/>
            <pc:sldMk cId="1954367771" sldId="262"/>
            <ac:spMk id="5" creationId="{00000000-0000-0000-0000-000000000000}"/>
          </ac:spMkLst>
        </pc:spChg>
      </pc:sldChg>
      <pc:sldChg chg="modSp mod">
        <pc:chgData name="Jeremy Clifton" userId="b7121016-a606-4e59-9b8c-d8cabdc242a8" providerId="ADAL" clId="{59DAF793-FF44-4679-BC2D-399D97055421}" dt="2026-05-17T10:17:31.978" v="11" actId="20577"/>
        <pc:sldMkLst>
          <pc:docMk/>
          <pc:sldMk cId="3655273100" sldId="264"/>
        </pc:sldMkLst>
        <pc:spChg chg="mod">
          <ac:chgData name="Jeremy Clifton" userId="b7121016-a606-4e59-9b8c-d8cabdc242a8" providerId="ADAL" clId="{59DAF793-FF44-4679-BC2D-399D97055421}" dt="2026-05-17T10:17:31.978" v="11" actId="20577"/>
          <ac:spMkLst>
            <pc:docMk/>
            <pc:sldMk cId="3655273100" sldId="264"/>
            <ac:spMk id="5" creationId="{00000000-0000-0000-0000-000000000000}"/>
          </ac:spMkLst>
        </pc:spChg>
      </pc:sldChg>
    </pc:docChg>
  </pc:docChgLst>
  <pc:docChgLst>
    <pc:chgData name="Jeremy Clifton" userId="b7121016-a606-4e59-9b8c-d8cabdc242a8" providerId="ADAL" clId="{E211E35B-DF94-4D8F-8790-8C823AF181FA}"/>
    <pc:docChg chg="delSld modSld modMainMaster">
      <pc:chgData name="Jeremy Clifton" userId="b7121016-a606-4e59-9b8c-d8cabdc242a8" providerId="ADAL" clId="{E211E35B-DF94-4D8F-8790-8C823AF181FA}" dt="2026-06-05T13:24:47.282" v="1"/>
      <pc:docMkLst>
        <pc:docMk/>
      </pc:docMkLst>
      <pc:sldChg chg="modSp">
        <pc:chgData name="Jeremy Clifton" userId="b7121016-a606-4e59-9b8c-d8cabdc242a8" providerId="ADAL" clId="{E211E35B-DF94-4D8F-8790-8C823AF181FA}" dt="2026-06-05T13:24:47.282" v="1"/>
        <pc:sldMkLst>
          <pc:docMk/>
          <pc:sldMk cId="3014831303" sldId="256"/>
        </pc:sldMkLst>
        <pc:spChg chg="mod">
          <ac:chgData name="Jeremy Clifton" userId="b7121016-a606-4e59-9b8c-d8cabdc242a8" providerId="ADAL" clId="{E211E35B-DF94-4D8F-8790-8C823AF181FA}" dt="2026-06-05T13:24:47.282" v="1"/>
          <ac:spMkLst>
            <pc:docMk/>
            <pc:sldMk cId="3014831303" sldId="256"/>
            <ac:spMk id="5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05T13:24:47.282" v="1"/>
          <ac:picMkLst>
            <pc:docMk/>
            <pc:sldMk cId="3014831303" sldId="256"/>
            <ac:picMk id="1026" creationId="{00000000-0000-0000-0000-000000000000}"/>
          </ac:picMkLst>
        </pc:picChg>
      </pc:sldChg>
      <pc:sldChg chg="modSp">
        <pc:chgData name="Jeremy Clifton" userId="b7121016-a606-4e59-9b8c-d8cabdc242a8" providerId="ADAL" clId="{E211E35B-DF94-4D8F-8790-8C823AF181FA}" dt="2026-06-05T13:24:47.282" v="1"/>
        <pc:sldMkLst>
          <pc:docMk/>
          <pc:sldMk cId="28252654" sldId="257"/>
        </pc:sldMkLst>
        <pc:spChg chg="mod">
          <ac:chgData name="Jeremy Clifton" userId="b7121016-a606-4e59-9b8c-d8cabdc242a8" providerId="ADAL" clId="{E211E35B-DF94-4D8F-8790-8C823AF181FA}" dt="2026-06-05T13:24:47.282" v="1"/>
          <ac:spMkLst>
            <pc:docMk/>
            <pc:sldMk cId="28252654" sldId="257"/>
            <ac:spMk id="4" creationId="{00000000-0000-0000-0000-000000000000}"/>
          </ac:spMkLst>
        </pc:spChg>
      </pc:sldChg>
      <pc:sldChg chg="modSp">
        <pc:chgData name="Jeremy Clifton" userId="b7121016-a606-4e59-9b8c-d8cabdc242a8" providerId="ADAL" clId="{E211E35B-DF94-4D8F-8790-8C823AF181FA}" dt="2026-06-05T13:24:47.282" v="1"/>
        <pc:sldMkLst>
          <pc:docMk/>
          <pc:sldMk cId="3907693016" sldId="258"/>
        </pc:sldMkLst>
        <pc:spChg chg="mod">
          <ac:chgData name="Jeremy Clifton" userId="b7121016-a606-4e59-9b8c-d8cabdc242a8" providerId="ADAL" clId="{E211E35B-DF94-4D8F-8790-8C823AF181FA}" dt="2026-06-05T13:24:47.282" v="1"/>
          <ac:spMkLst>
            <pc:docMk/>
            <pc:sldMk cId="3907693016" sldId="258"/>
            <ac:spMk id="5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05T13:24:47.282" v="1"/>
          <ac:picMkLst>
            <pc:docMk/>
            <pc:sldMk cId="3907693016" sldId="258"/>
            <ac:picMk id="3" creationId="{00000000-0000-0000-0000-000000000000}"/>
          </ac:picMkLst>
        </pc:picChg>
      </pc:sldChg>
      <pc:sldChg chg="modSp">
        <pc:chgData name="Jeremy Clifton" userId="b7121016-a606-4e59-9b8c-d8cabdc242a8" providerId="ADAL" clId="{E211E35B-DF94-4D8F-8790-8C823AF181FA}" dt="2026-06-05T13:24:47.282" v="1"/>
        <pc:sldMkLst>
          <pc:docMk/>
          <pc:sldMk cId="2060463619" sldId="259"/>
        </pc:sldMkLst>
        <pc:spChg chg="mod">
          <ac:chgData name="Jeremy Clifton" userId="b7121016-a606-4e59-9b8c-d8cabdc242a8" providerId="ADAL" clId="{E211E35B-DF94-4D8F-8790-8C823AF181FA}" dt="2026-06-05T13:24:47.282" v="1"/>
          <ac:spMkLst>
            <pc:docMk/>
            <pc:sldMk cId="2060463619" sldId="259"/>
            <ac:spMk id="5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05T13:24:47.282" v="1"/>
          <ac:picMkLst>
            <pc:docMk/>
            <pc:sldMk cId="2060463619" sldId="259"/>
            <ac:picMk id="3" creationId="{00000000-0000-0000-0000-000000000000}"/>
          </ac:picMkLst>
        </pc:picChg>
      </pc:sldChg>
      <pc:sldChg chg="modSp">
        <pc:chgData name="Jeremy Clifton" userId="b7121016-a606-4e59-9b8c-d8cabdc242a8" providerId="ADAL" clId="{E211E35B-DF94-4D8F-8790-8C823AF181FA}" dt="2026-06-05T13:24:47.282" v="1"/>
        <pc:sldMkLst>
          <pc:docMk/>
          <pc:sldMk cId="179771580" sldId="260"/>
        </pc:sldMkLst>
        <pc:spChg chg="mod">
          <ac:chgData name="Jeremy Clifton" userId="b7121016-a606-4e59-9b8c-d8cabdc242a8" providerId="ADAL" clId="{E211E35B-DF94-4D8F-8790-8C823AF181FA}" dt="2026-06-05T13:24:47.282" v="1"/>
          <ac:spMkLst>
            <pc:docMk/>
            <pc:sldMk cId="179771580" sldId="260"/>
            <ac:spMk id="5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05T13:24:47.282" v="1"/>
          <ac:picMkLst>
            <pc:docMk/>
            <pc:sldMk cId="179771580" sldId="260"/>
            <ac:picMk id="4" creationId="{00000000-0000-0000-0000-000000000000}"/>
          </ac:picMkLst>
        </pc:picChg>
      </pc:sldChg>
      <pc:sldChg chg="modSp">
        <pc:chgData name="Jeremy Clifton" userId="b7121016-a606-4e59-9b8c-d8cabdc242a8" providerId="ADAL" clId="{E211E35B-DF94-4D8F-8790-8C823AF181FA}" dt="2026-06-05T13:24:47.282" v="1"/>
        <pc:sldMkLst>
          <pc:docMk/>
          <pc:sldMk cId="1954367771" sldId="262"/>
        </pc:sldMkLst>
        <pc:spChg chg="mod">
          <ac:chgData name="Jeremy Clifton" userId="b7121016-a606-4e59-9b8c-d8cabdc242a8" providerId="ADAL" clId="{E211E35B-DF94-4D8F-8790-8C823AF181FA}" dt="2026-06-05T13:24:47.282" v="1"/>
          <ac:spMkLst>
            <pc:docMk/>
            <pc:sldMk cId="1954367771" sldId="262"/>
            <ac:spMk id="5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05T13:24:47.282" v="1"/>
          <ac:picMkLst>
            <pc:docMk/>
            <pc:sldMk cId="1954367771" sldId="262"/>
            <ac:picMk id="3" creationId="{00000000-0000-0000-0000-000000000000}"/>
          </ac:picMkLst>
        </pc:picChg>
      </pc:sldChg>
      <pc:sldChg chg="modSp">
        <pc:chgData name="Jeremy Clifton" userId="b7121016-a606-4e59-9b8c-d8cabdc242a8" providerId="ADAL" clId="{E211E35B-DF94-4D8F-8790-8C823AF181FA}" dt="2026-06-05T13:24:47.282" v="1"/>
        <pc:sldMkLst>
          <pc:docMk/>
          <pc:sldMk cId="3655273100" sldId="264"/>
        </pc:sldMkLst>
        <pc:spChg chg="mod">
          <ac:chgData name="Jeremy Clifton" userId="b7121016-a606-4e59-9b8c-d8cabdc242a8" providerId="ADAL" clId="{E211E35B-DF94-4D8F-8790-8C823AF181FA}" dt="2026-06-05T13:24:47.282" v="1"/>
          <ac:spMkLst>
            <pc:docMk/>
            <pc:sldMk cId="3655273100" sldId="264"/>
            <ac:spMk id="5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05T13:24:47.282" v="1"/>
          <ac:picMkLst>
            <pc:docMk/>
            <pc:sldMk cId="3655273100" sldId="264"/>
            <ac:picMk id="3" creationId="{00000000-0000-0000-0000-000000000000}"/>
          </ac:picMkLst>
        </pc:picChg>
      </pc:sldChg>
      <pc:sldChg chg="del">
        <pc:chgData name="Jeremy Clifton" userId="b7121016-a606-4e59-9b8c-d8cabdc242a8" providerId="ADAL" clId="{E211E35B-DF94-4D8F-8790-8C823AF181FA}" dt="2026-06-05T13:24:28.378" v="0" actId="47"/>
        <pc:sldMkLst>
          <pc:docMk/>
          <pc:sldMk cId="693271922" sldId="265"/>
        </pc:sldMkLst>
      </pc:sldChg>
      <pc:sldMasterChg chg="modSp modSldLayout">
        <pc:chgData name="Jeremy Clifton" userId="b7121016-a606-4e59-9b8c-d8cabdc242a8" providerId="ADAL" clId="{E211E35B-DF94-4D8F-8790-8C823AF181FA}" dt="2026-06-05T13:24:47.282" v="1"/>
        <pc:sldMasterMkLst>
          <pc:docMk/>
          <pc:sldMasterMk cId="2056611848" sldId="2147483648"/>
        </pc:sldMasterMkLst>
        <pc:spChg chg="mod">
          <ac:chgData name="Jeremy Clifton" userId="b7121016-a606-4e59-9b8c-d8cabdc242a8" providerId="ADAL" clId="{E211E35B-DF94-4D8F-8790-8C823AF181FA}" dt="2026-06-05T13:24:47.282" v="1"/>
          <ac:spMkLst>
            <pc:docMk/>
            <pc:sldMasterMk cId="2056611848" sldId="2147483648"/>
            <ac:spMk id="2" creationId="{00000000-0000-0000-0000-000000000000}"/>
          </ac:spMkLst>
        </pc:spChg>
        <pc:spChg chg="mod">
          <ac:chgData name="Jeremy Clifton" userId="b7121016-a606-4e59-9b8c-d8cabdc242a8" providerId="ADAL" clId="{E211E35B-DF94-4D8F-8790-8C823AF181FA}" dt="2026-06-05T13:24:47.282" v="1"/>
          <ac:spMkLst>
            <pc:docMk/>
            <pc:sldMasterMk cId="2056611848" sldId="2147483648"/>
            <ac:spMk id="3" creationId="{00000000-0000-0000-0000-000000000000}"/>
          </ac:spMkLst>
        </pc:spChg>
        <pc:spChg chg="mod">
          <ac:chgData name="Jeremy Clifton" userId="b7121016-a606-4e59-9b8c-d8cabdc242a8" providerId="ADAL" clId="{E211E35B-DF94-4D8F-8790-8C823AF181FA}" dt="2026-06-05T13:24:47.282" v="1"/>
          <ac:spMkLst>
            <pc:docMk/>
            <pc:sldMasterMk cId="2056611848" sldId="2147483648"/>
            <ac:spMk id="4" creationId="{00000000-0000-0000-0000-000000000000}"/>
          </ac:spMkLst>
        </pc:spChg>
        <pc:spChg chg="mod">
          <ac:chgData name="Jeremy Clifton" userId="b7121016-a606-4e59-9b8c-d8cabdc242a8" providerId="ADAL" clId="{E211E35B-DF94-4D8F-8790-8C823AF181FA}" dt="2026-06-05T13:24:47.282" v="1"/>
          <ac:spMkLst>
            <pc:docMk/>
            <pc:sldMasterMk cId="2056611848" sldId="2147483648"/>
            <ac:spMk id="5" creationId="{00000000-0000-0000-0000-000000000000}"/>
          </ac:spMkLst>
        </pc:spChg>
        <pc:spChg chg="mod">
          <ac:chgData name="Jeremy Clifton" userId="b7121016-a606-4e59-9b8c-d8cabdc242a8" providerId="ADAL" clId="{E211E35B-DF94-4D8F-8790-8C823AF181FA}" dt="2026-06-05T13:24:47.282" v="1"/>
          <ac:spMkLst>
            <pc:docMk/>
            <pc:sldMasterMk cId="2056611848" sldId="2147483648"/>
            <ac:spMk id="6" creationId="{00000000-0000-0000-0000-000000000000}"/>
          </ac:spMkLst>
        </pc:spChg>
        <pc:sldLayoutChg chg="modSp">
          <pc:chgData name="Jeremy Clifton" userId="b7121016-a606-4e59-9b8c-d8cabdc242a8" providerId="ADAL" clId="{E211E35B-DF94-4D8F-8790-8C823AF181FA}" dt="2026-06-05T13:24:47.282" v="1"/>
          <pc:sldLayoutMkLst>
            <pc:docMk/>
            <pc:sldMasterMk cId="2056611848" sldId="2147483648"/>
            <pc:sldLayoutMk cId="2713818804" sldId="2147483649"/>
          </pc:sldLayoutMkLst>
          <pc:spChg chg="mod">
            <ac:chgData name="Jeremy Clifton" userId="b7121016-a606-4e59-9b8c-d8cabdc242a8" providerId="ADAL" clId="{E211E35B-DF94-4D8F-8790-8C823AF181FA}" dt="2026-06-05T13:24:47.282" v="1"/>
            <ac:spMkLst>
              <pc:docMk/>
              <pc:sldMasterMk cId="2056611848" sldId="2147483648"/>
              <pc:sldLayoutMk cId="2713818804" sldId="2147483649"/>
              <ac:spMk id="2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05T13:24:47.282" v="1"/>
            <ac:spMkLst>
              <pc:docMk/>
              <pc:sldMasterMk cId="2056611848" sldId="2147483648"/>
              <pc:sldLayoutMk cId="2713818804" sldId="2147483649"/>
              <ac:spMk id="3" creationId="{00000000-0000-0000-0000-000000000000}"/>
            </ac:spMkLst>
          </pc:spChg>
        </pc:sldLayoutChg>
        <pc:sldLayoutChg chg="modSp">
          <pc:chgData name="Jeremy Clifton" userId="b7121016-a606-4e59-9b8c-d8cabdc242a8" providerId="ADAL" clId="{E211E35B-DF94-4D8F-8790-8C823AF181FA}" dt="2026-06-05T13:24:47.282" v="1"/>
          <pc:sldLayoutMkLst>
            <pc:docMk/>
            <pc:sldMasterMk cId="2056611848" sldId="2147483648"/>
            <pc:sldLayoutMk cId="628282347" sldId="2147483651"/>
          </pc:sldLayoutMkLst>
          <pc:spChg chg="mod">
            <ac:chgData name="Jeremy Clifton" userId="b7121016-a606-4e59-9b8c-d8cabdc242a8" providerId="ADAL" clId="{E211E35B-DF94-4D8F-8790-8C823AF181FA}" dt="2026-06-05T13:24:47.282" v="1"/>
            <ac:spMkLst>
              <pc:docMk/>
              <pc:sldMasterMk cId="2056611848" sldId="2147483648"/>
              <pc:sldLayoutMk cId="628282347" sldId="2147483651"/>
              <ac:spMk id="2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05T13:24:47.282" v="1"/>
            <ac:spMkLst>
              <pc:docMk/>
              <pc:sldMasterMk cId="2056611848" sldId="2147483648"/>
              <pc:sldLayoutMk cId="628282347" sldId="2147483651"/>
              <ac:spMk id="3" creationId="{00000000-0000-0000-0000-000000000000}"/>
            </ac:spMkLst>
          </pc:spChg>
        </pc:sldLayoutChg>
        <pc:sldLayoutChg chg="modSp">
          <pc:chgData name="Jeremy Clifton" userId="b7121016-a606-4e59-9b8c-d8cabdc242a8" providerId="ADAL" clId="{E211E35B-DF94-4D8F-8790-8C823AF181FA}" dt="2026-06-05T13:24:47.282" v="1"/>
          <pc:sldLayoutMkLst>
            <pc:docMk/>
            <pc:sldMasterMk cId="2056611848" sldId="2147483648"/>
            <pc:sldLayoutMk cId="146636980" sldId="2147483652"/>
          </pc:sldLayoutMkLst>
          <pc:spChg chg="mod">
            <ac:chgData name="Jeremy Clifton" userId="b7121016-a606-4e59-9b8c-d8cabdc242a8" providerId="ADAL" clId="{E211E35B-DF94-4D8F-8790-8C823AF181FA}" dt="2026-06-05T13:24:47.282" v="1"/>
            <ac:spMkLst>
              <pc:docMk/>
              <pc:sldMasterMk cId="2056611848" sldId="2147483648"/>
              <pc:sldLayoutMk cId="146636980" sldId="2147483652"/>
              <ac:spMk id="3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05T13:24:47.282" v="1"/>
            <ac:spMkLst>
              <pc:docMk/>
              <pc:sldMasterMk cId="2056611848" sldId="2147483648"/>
              <pc:sldLayoutMk cId="146636980" sldId="2147483652"/>
              <ac:spMk id="4" creationId="{00000000-0000-0000-0000-000000000000}"/>
            </ac:spMkLst>
          </pc:spChg>
        </pc:sldLayoutChg>
        <pc:sldLayoutChg chg="modSp">
          <pc:chgData name="Jeremy Clifton" userId="b7121016-a606-4e59-9b8c-d8cabdc242a8" providerId="ADAL" clId="{E211E35B-DF94-4D8F-8790-8C823AF181FA}" dt="2026-06-05T13:24:47.282" v="1"/>
          <pc:sldLayoutMkLst>
            <pc:docMk/>
            <pc:sldMasterMk cId="2056611848" sldId="2147483648"/>
            <pc:sldLayoutMk cId="827031443" sldId="2147483653"/>
          </pc:sldLayoutMkLst>
          <pc:spChg chg="mod">
            <ac:chgData name="Jeremy Clifton" userId="b7121016-a606-4e59-9b8c-d8cabdc242a8" providerId="ADAL" clId="{E211E35B-DF94-4D8F-8790-8C823AF181FA}" dt="2026-06-05T13:24:47.282" v="1"/>
            <ac:spMkLst>
              <pc:docMk/>
              <pc:sldMasterMk cId="2056611848" sldId="2147483648"/>
              <pc:sldLayoutMk cId="827031443" sldId="2147483653"/>
              <ac:spMk id="3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05T13:24:47.282" v="1"/>
            <ac:spMkLst>
              <pc:docMk/>
              <pc:sldMasterMk cId="2056611848" sldId="2147483648"/>
              <pc:sldLayoutMk cId="827031443" sldId="2147483653"/>
              <ac:spMk id="4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05T13:24:47.282" v="1"/>
            <ac:spMkLst>
              <pc:docMk/>
              <pc:sldMasterMk cId="2056611848" sldId="2147483648"/>
              <pc:sldLayoutMk cId="827031443" sldId="2147483653"/>
              <ac:spMk id="5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05T13:24:47.282" v="1"/>
            <ac:spMkLst>
              <pc:docMk/>
              <pc:sldMasterMk cId="2056611848" sldId="2147483648"/>
              <pc:sldLayoutMk cId="827031443" sldId="2147483653"/>
              <ac:spMk id="6" creationId="{00000000-0000-0000-0000-000000000000}"/>
            </ac:spMkLst>
          </pc:spChg>
        </pc:sldLayoutChg>
        <pc:sldLayoutChg chg="modSp">
          <pc:chgData name="Jeremy Clifton" userId="b7121016-a606-4e59-9b8c-d8cabdc242a8" providerId="ADAL" clId="{E211E35B-DF94-4D8F-8790-8C823AF181FA}" dt="2026-06-05T13:24:47.282" v="1"/>
          <pc:sldLayoutMkLst>
            <pc:docMk/>
            <pc:sldMasterMk cId="2056611848" sldId="2147483648"/>
            <pc:sldLayoutMk cId="4259133174" sldId="2147483656"/>
          </pc:sldLayoutMkLst>
          <pc:spChg chg="mod">
            <ac:chgData name="Jeremy Clifton" userId="b7121016-a606-4e59-9b8c-d8cabdc242a8" providerId="ADAL" clId="{E211E35B-DF94-4D8F-8790-8C823AF181FA}" dt="2026-06-05T13:24:47.282" v="1"/>
            <ac:spMkLst>
              <pc:docMk/>
              <pc:sldMasterMk cId="2056611848" sldId="2147483648"/>
              <pc:sldLayoutMk cId="4259133174" sldId="2147483656"/>
              <ac:spMk id="2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05T13:24:47.282" v="1"/>
            <ac:spMkLst>
              <pc:docMk/>
              <pc:sldMasterMk cId="2056611848" sldId="2147483648"/>
              <pc:sldLayoutMk cId="4259133174" sldId="2147483656"/>
              <ac:spMk id="3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05T13:24:47.282" v="1"/>
            <ac:spMkLst>
              <pc:docMk/>
              <pc:sldMasterMk cId="2056611848" sldId="2147483648"/>
              <pc:sldLayoutMk cId="4259133174" sldId="2147483656"/>
              <ac:spMk id="4" creationId="{00000000-0000-0000-0000-000000000000}"/>
            </ac:spMkLst>
          </pc:spChg>
        </pc:sldLayoutChg>
        <pc:sldLayoutChg chg="modSp">
          <pc:chgData name="Jeremy Clifton" userId="b7121016-a606-4e59-9b8c-d8cabdc242a8" providerId="ADAL" clId="{E211E35B-DF94-4D8F-8790-8C823AF181FA}" dt="2026-06-05T13:24:47.282" v="1"/>
          <pc:sldLayoutMkLst>
            <pc:docMk/>
            <pc:sldMasterMk cId="2056611848" sldId="2147483648"/>
            <pc:sldLayoutMk cId="230284237" sldId="2147483657"/>
          </pc:sldLayoutMkLst>
          <pc:spChg chg="mod">
            <ac:chgData name="Jeremy Clifton" userId="b7121016-a606-4e59-9b8c-d8cabdc242a8" providerId="ADAL" clId="{E211E35B-DF94-4D8F-8790-8C823AF181FA}" dt="2026-06-05T13:24:47.282" v="1"/>
            <ac:spMkLst>
              <pc:docMk/>
              <pc:sldMasterMk cId="2056611848" sldId="2147483648"/>
              <pc:sldLayoutMk cId="230284237" sldId="2147483657"/>
              <ac:spMk id="2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05T13:24:47.282" v="1"/>
            <ac:spMkLst>
              <pc:docMk/>
              <pc:sldMasterMk cId="2056611848" sldId="2147483648"/>
              <pc:sldLayoutMk cId="230284237" sldId="2147483657"/>
              <ac:spMk id="3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05T13:24:47.282" v="1"/>
            <ac:spMkLst>
              <pc:docMk/>
              <pc:sldMasterMk cId="2056611848" sldId="2147483648"/>
              <pc:sldLayoutMk cId="230284237" sldId="2147483657"/>
              <ac:spMk id="4" creationId="{00000000-0000-0000-0000-000000000000}"/>
            </ac:spMkLst>
          </pc:spChg>
        </pc:sldLayoutChg>
        <pc:sldLayoutChg chg="modSp">
          <pc:chgData name="Jeremy Clifton" userId="b7121016-a606-4e59-9b8c-d8cabdc242a8" providerId="ADAL" clId="{E211E35B-DF94-4D8F-8790-8C823AF181FA}" dt="2026-06-05T13:24:47.282" v="1"/>
          <pc:sldLayoutMkLst>
            <pc:docMk/>
            <pc:sldMasterMk cId="2056611848" sldId="2147483648"/>
            <pc:sldLayoutMk cId="4272121331" sldId="2147483659"/>
          </pc:sldLayoutMkLst>
          <pc:spChg chg="mod">
            <ac:chgData name="Jeremy Clifton" userId="b7121016-a606-4e59-9b8c-d8cabdc242a8" providerId="ADAL" clId="{E211E35B-DF94-4D8F-8790-8C823AF181FA}" dt="2026-06-05T13:24:47.282" v="1"/>
            <ac:spMkLst>
              <pc:docMk/>
              <pc:sldMasterMk cId="2056611848" sldId="2147483648"/>
              <pc:sldLayoutMk cId="4272121331" sldId="2147483659"/>
              <ac:spMk id="2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05T13:24:47.282" v="1"/>
            <ac:spMkLst>
              <pc:docMk/>
              <pc:sldMasterMk cId="2056611848" sldId="2147483648"/>
              <pc:sldLayoutMk cId="4272121331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70B4-E5DB-4B04-9D8D-209739CE0405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337C-2A26-42D2-95B8-7E46D7F60B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818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70B4-E5DB-4B04-9D8D-209739CE0405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337C-2A26-42D2-95B8-7E46D7F60B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958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70B4-E5DB-4B04-9D8D-209739CE0405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337C-2A26-42D2-95B8-7E46D7F60B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121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70B4-E5DB-4B04-9D8D-209739CE0405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337C-2A26-42D2-95B8-7E46D7F60B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460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70B4-E5DB-4B04-9D8D-209739CE0405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337C-2A26-42D2-95B8-7E46D7F60B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282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70B4-E5DB-4B04-9D8D-209739CE0405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337C-2A26-42D2-95B8-7E46D7F60B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36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70B4-E5DB-4B04-9D8D-209739CE0405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337C-2A26-42D2-95B8-7E46D7F60B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031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70B4-E5DB-4B04-9D8D-209739CE0405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337C-2A26-42D2-95B8-7E46D7F60B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308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70B4-E5DB-4B04-9D8D-209739CE0405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337C-2A26-42D2-95B8-7E46D7F60B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407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70B4-E5DB-4B04-9D8D-209739CE0405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337C-2A26-42D2-95B8-7E46D7F60B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133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70B4-E5DB-4B04-9D8D-209739CE0405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337C-2A26-42D2-95B8-7E46D7F60B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84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170B4-E5DB-4B04-9D8D-209739CE0405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0337C-2A26-42D2-95B8-7E46D7F60B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61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91544" y="1064930"/>
            <a:ext cx="698477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Numbers Ch.20</a:t>
            </a:r>
          </a:p>
          <a:p>
            <a:r>
              <a:rPr lang="en-GB" sz="4000" dirty="0">
                <a:solidFill>
                  <a:schemeClr val="bg1"/>
                </a:solidFill>
              </a:rPr>
              <a:t>DISHONORED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1026" name="Picture 2" descr="In Numbers 20, Why Did Moses and Aaron Sin When They Struck the Rock? |  Catholic Answers Q&amp;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672" y="3861048"/>
            <a:ext cx="7109520" cy="2369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4831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35560" y="1052737"/>
            <a:ext cx="69847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Numbers Ch.20</a:t>
            </a:r>
          </a:p>
          <a:p>
            <a:r>
              <a:rPr lang="en-GB" sz="4000" dirty="0">
                <a:solidFill>
                  <a:schemeClr val="bg1"/>
                </a:solidFill>
              </a:rPr>
              <a:t>DISHONORED</a:t>
            </a:r>
          </a:p>
          <a:p>
            <a:r>
              <a:rPr lang="en-GB" sz="4000" dirty="0">
                <a:solidFill>
                  <a:schemeClr val="bg1"/>
                </a:solidFill>
              </a:rPr>
              <a:t>A Chapter of Failure ….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3" name="Picture 2" descr="In Numbers 20, Why Did Moses and Aaron Sin When They Struck the Rock? |  Catholic Answers Q&amp;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672" y="3861048"/>
            <a:ext cx="7109520" cy="2369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0463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78360" y="1196753"/>
            <a:ext cx="842493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Numbers 20:12: </a:t>
            </a:r>
            <a:r>
              <a:rPr lang="en-US" sz="3200" i="1" dirty="0">
                <a:solidFill>
                  <a:schemeClr val="bg1"/>
                </a:solidFill>
              </a:rPr>
              <a:t>‘you did not trust me enough to honour me as </a:t>
            </a:r>
            <a:r>
              <a:rPr lang="en-US" sz="3200" b="1" i="1" dirty="0">
                <a:solidFill>
                  <a:schemeClr val="bg1"/>
                </a:solidFill>
              </a:rPr>
              <a:t>holy </a:t>
            </a:r>
            <a:r>
              <a:rPr lang="en-US" sz="3200" i="1" dirty="0">
                <a:solidFill>
                  <a:schemeClr val="bg1"/>
                </a:solidFill>
              </a:rPr>
              <a:t>in the sight of the Israelites’.</a:t>
            </a:r>
          </a:p>
          <a:p>
            <a:endParaRPr lang="en-GB" sz="3200" dirty="0">
              <a:solidFill>
                <a:schemeClr val="bg1"/>
              </a:solidFill>
            </a:endParaRPr>
          </a:p>
          <a:p>
            <a:r>
              <a:rPr lang="en-US" sz="3200" dirty="0">
                <a:solidFill>
                  <a:schemeClr val="bg1"/>
                </a:solidFill>
              </a:rPr>
              <a:t>Numbers 27:12-14  ‘</a:t>
            </a:r>
            <a:r>
              <a:rPr lang="en-US" sz="3200" i="1" dirty="0">
                <a:solidFill>
                  <a:schemeClr val="bg1"/>
                </a:solidFill>
              </a:rPr>
              <a:t>you disobeyed my command to honour me as </a:t>
            </a:r>
            <a:r>
              <a:rPr lang="en-US" sz="3200" b="1" i="1" dirty="0">
                <a:solidFill>
                  <a:schemeClr val="bg1"/>
                </a:solidFill>
              </a:rPr>
              <a:t>holy </a:t>
            </a:r>
            <a:r>
              <a:rPr lang="en-US" sz="3200" i="1" dirty="0">
                <a:solidFill>
                  <a:schemeClr val="bg1"/>
                </a:solidFill>
              </a:rPr>
              <a:t>before (Israel’s) eyes.’</a:t>
            </a:r>
          </a:p>
          <a:p>
            <a:endParaRPr lang="en-GB" sz="3200" dirty="0">
              <a:solidFill>
                <a:schemeClr val="bg1"/>
              </a:solidFill>
            </a:endParaRPr>
          </a:p>
          <a:p>
            <a:r>
              <a:rPr lang="en-US" sz="3200" dirty="0">
                <a:solidFill>
                  <a:schemeClr val="bg1"/>
                </a:solidFill>
              </a:rPr>
              <a:t>Deuteronomy 32:51: </a:t>
            </a:r>
            <a:r>
              <a:rPr lang="en-US" sz="3200" i="1" dirty="0">
                <a:solidFill>
                  <a:schemeClr val="bg1"/>
                </a:solidFill>
              </a:rPr>
              <a:t>‘because you did not uphold my </a:t>
            </a:r>
            <a:r>
              <a:rPr lang="en-US" sz="3200" b="1" i="1" dirty="0">
                <a:solidFill>
                  <a:schemeClr val="bg1"/>
                </a:solidFill>
              </a:rPr>
              <a:t>holiness</a:t>
            </a:r>
            <a:r>
              <a:rPr lang="en-US" sz="3200" i="1" dirty="0">
                <a:solidFill>
                  <a:schemeClr val="bg1"/>
                </a:solidFill>
              </a:rPr>
              <a:t> among the Israelites’.</a:t>
            </a:r>
            <a:endParaRPr lang="en-GB" sz="3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2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19536" y="548681"/>
            <a:ext cx="698477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Numbers Ch.20</a:t>
            </a:r>
          </a:p>
          <a:p>
            <a:r>
              <a:rPr lang="en-GB" sz="4000" dirty="0">
                <a:solidFill>
                  <a:schemeClr val="bg1"/>
                </a:solidFill>
              </a:rPr>
              <a:t>DISHONORED</a:t>
            </a:r>
          </a:p>
          <a:p>
            <a:r>
              <a:rPr lang="en-GB" sz="4000" dirty="0">
                <a:solidFill>
                  <a:schemeClr val="bg1"/>
                </a:solidFill>
              </a:rPr>
              <a:t>A Chapter of Failure ….</a:t>
            </a:r>
          </a:p>
          <a:p>
            <a:endParaRPr lang="en-GB" sz="4000" dirty="0">
              <a:solidFill>
                <a:schemeClr val="bg1"/>
              </a:solidFill>
            </a:endParaRPr>
          </a:p>
          <a:p>
            <a:r>
              <a:rPr lang="en-GB" sz="4000" dirty="0">
                <a:solidFill>
                  <a:schemeClr val="bg1"/>
                </a:solidFill>
              </a:rPr>
              <a:t>Which leads us to:</a:t>
            </a:r>
          </a:p>
          <a:p>
            <a:r>
              <a:rPr lang="en-GB" sz="4000" dirty="0">
                <a:solidFill>
                  <a:schemeClr val="bg1"/>
                </a:solidFill>
              </a:rPr>
              <a:t>1)Repent of our failures,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3" name="Picture 2" descr="In Numbers 20, Why Did Moses and Aaron Sin When They Struck the Rock? |  Catholic Answers Q&amp;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040" y="332656"/>
            <a:ext cx="3653136" cy="1217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7693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19536" y="548680"/>
            <a:ext cx="6984776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Numbers Ch.20</a:t>
            </a:r>
          </a:p>
          <a:p>
            <a:r>
              <a:rPr lang="en-GB" sz="4000" dirty="0">
                <a:solidFill>
                  <a:schemeClr val="bg1"/>
                </a:solidFill>
              </a:rPr>
              <a:t>DISHONORED</a:t>
            </a:r>
          </a:p>
          <a:p>
            <a:r>
              <a:rPr lang="en-GB" sz="4000" dirty="0">
                <a:solidFill>
                  <a:schemeClr val="bg1"/>
                </a:solidFill>
              </a:rPr>
              <a:t>A Chapter of Failure ….</a:t>
            </a:r>
          </a:p>
          <a:p>
            <a:endParaRPr lang="en-GB" sz="4000" dirty="0">
              <a:solidFill>
                <a:schemeClr val="bg1"/>
              </a:solidFill>
            </a:endParaRPr>
          </a:p>
          <a:p>
            <a:r>
              <a:rPr lang="en-GB" sz="4000" dirty="0">
                <a:solidFill>
                  <a:schemeClr val="bg1"/>
                </a:solidFill>
              </a:rPr>
              <a:t>Which leads us to:</a:t>
            </a:r>
          </a:p>
          <a:p>
            <a:r>
              <a:rPr lang="en-GB" sz="4000" dirty="0">
                <a:solidFill>
                  <a:schemeClr val="bg1"/>
                </a:solidFill>
              </a:rPr>
              <a:t>1)Repent of our failures,</a:t>
            </a:r>
          </a:p>
          <a:p>
            <a:r>
              <a:rPr lang="en-GB" sz="4000" dirty="0">
                <a:solidFill>
                  <a:schemeClr val="bg1"/>
                </a:solidFill>
              </a:rPr>
              <a:t>2)Rejoice in our Saviour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4" name="Picture 3" descr="In Numbers 20, Why Did Moses and Aaron Sin When They Struck the Rock? |  Catholic Answers Q&amp;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040" y="332656"/>
            <a:ext cx="3653136" cy="1217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771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91544" y="692696"/>
            <a:ext cx="8352928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Numbers Ch.20</a:t>
            </a:r>
          </a:p>
          <a:p>
            <a:r>
              <a:rPr lang="en-GB" sz="4000" dirty="0">
                <a:solidFill>
                  <a:schemeClr val="bg1"/>
                </a:solidFill>
              </a:rPr>
              <a:t>DISHONORED</a:t>
            </a:r>
          </a:p>
          <a:p>
            <a:r>
              <a:rPr lang="en-GB" sz="4000" dirty="0">
                <a:solidFill>
                  <a:schemeClr val="bg1"/>
                </a:solidFill>
              </a:rPr>
              <a:t>A Chapter of Failure, </a:t>
            </a:r>
            <a:r>
              <a:rPr lang="en-GB" sz="4000" u="sng" dirty="0">
                <a:solidFill>
                  <a:schemeClr val="bg1"/>
                </a:solidFill>
              </a:rPr>
              <a:t>which points to SUCCESS!</a:t>
            </a:r>
          </a:p>
          <a:p>
            <a:endParaRPr lang="en-GB" sz="4000" dirty="0">
              <a:solidFill>
                <a:schemeClr val="bg1"/>
              </a:solidFill>
            </a:endParaRPr>
          </a:p>
          <a:p>
            <a:r>
              <a:rPr lang="en-GB" sz="4000" dirty="0">
                <a:solidFill>
                  <a:schemeClr val="bg1"/>
                </a:solidFill>
              </a:rPr>
              <a:t>Which leads us to:</a:t>
            </a:r>
          </a:p>
          <a:p>
            <a:r>
              <a:rPr lang="en-GB" sz="4000" dirty="0">
                <a:solidFill>
                  <a:schemeClr val="bg1"/>
                </a:solidFill>
              </a:rPr>
              <a:t>1)Repent of our failures,</a:t>
            </a:r>
          </a:p>
          <a:p>
            <a:r>
              <a:rPr lang="en-GB" sz="4000" dirty="0">
                <a:solidFill>
                  <a:schemeClr val="bg1"/>
                </a:solidFill>
              </a:rPr>
              <a:t>2)Rejoice in our Saviour</a:t>
            </a:r>
          </a:p>
          <a:p>
            <a:endParaRPr lang="en-GB" sz="4000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3" name="Picture 2" descr="In Numbers 20, Why Did Moses and Aaron Sin When They Struck the Rock? |  Catholic Answers Q&amp;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040" y="332656"/>
            <a:ext cx="3653136" cy="1217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4367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19536" y="548680"/>
            <a:ext cx="8352928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Numbers Ch.20</a:t>
            </a:r>
          </a:p>
          <a:p>
            <a:r>
              <a:rPr lang="en-GB" sz="4000" dirty="0">
                <a:solidFill>
                  <a:schemeClr val="bg1"/>
                </a:solidFill>
              </a:rPr>
              <a:t>DISHONORED</a:t>
            </a:r>
          </a:p>
          <a:p>
            <a:r>
              <a:rPr lang="en-GB" sz="4000" dirty="0">
                <a:solidFill>
                  <a:schemeClr val="bg1"/>
                </a:solidFill>
              </a:rPr>
              <a:t>A Chapter of Failure, </a:t>
            </a:r>
            <a:r>
              <a:rPr lang="en-GB" sz="4000" u="sng" dirty="0">
                <a:solidFill>
                  <a:schemeClr val="bg1"/>
                </a:solidFill>
              </a:rPr>
              <a:t>which points to SUCCESS!</a:t>
            </a:r>
          </a:p>
          <a:p>
            <a:endParaRPr lang="en-GB" sz="4000" dirty="0">
              <a:solidFill>
                <a:schemeClr val="bg1"/>
              </a:solidFill>
            </a:endParaRPr>
          </a:p>
          <a:p>
            <a:r>
              <a:rPr lang="en-GB" sz="4000" dirty="0">
                <a:solidFill>
                  <a:schemeClr val="bg1"/>
                </a:solidFill>
              </a:rPr>
              <a:t>Which leads us to:</a:t>
            </a:r>
          </a:p>
          <a:p>
            <a:r>
              <a:rPr lang="en-GB" sz="4000" dirty="0">
                <a:solidFill>
                  <a:schemeClr val="bg1"/>
                </a:solidFill>
              </a:rPr>
              <a:t>1)Repent of our failures,</a:t>
            </a:r>
          </a:p>
          <a:p>
            <a:r>
              <a:rPr lang="en-GB" sz="4000" dirty="0">
                <a:solidFill>
                  <a:schemeClr val="bg1"/>
                </a:solidFill>
              </a:rPr>
              <a:t>2)Rejoice in our Saviour</a:t>
            </a:r>
          </a:p>
          <a:p>
            <a:r>
              <a:rPr lang="en-GB" sz="4000" dirty="0">
                <a:solidFill>
                  <a:schemeClr val="bg1"/>
                </a:solidFill>
              </a:rPr>
              <a:t>3)Reflect His Likeness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3" name="Picture 2" descr="In Numbers 20, Why Did Moses and Aaron Sin When They Struck the Rock? |  Catholic Answers Q&amp;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040" y="332656"/>
            <a:ext cx="3653136" cy="1217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5273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191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corri</dc:creator>
  <cp:lastModifiedBy>Trevor Newman</cp:lastModifiedBy>
  <cp:revision>4</cp:revision>
  <dcterms:created xsi:type="dcterms:W3CDTF">2026-05-17T07:54:33Z</dcterms:created>
  <dcterms:modified xsi:type="dcterms:W3CDTF">2026-06-05T13:24:50Z</dcterms:modified>
</cp:coreProperties>
</file>