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7"/>
  </p:notesMasterIdLst>
  <p:sldIdLst>
    <p:sldId id="4012" r:id="rId5"/>
    <p:sldId id="4252" r:id="rId6"/>
    <p:sldId id="4205" r:id="rId7"/>
    <p:sldId id="4246" r:id="rId8"/>
    <p:sldId id="4257" r:id="rId9"/>
    <p:sldId id="4256" r:id="rId10"/>
    <p:sldId id="4254" r:id="rId11"/>
    <p:sldId id="4258" r:id="rId12"/>
    <p:sldId id="4259" r:id="rId13"/>
    <p:sldId id="4253" r:id="rId14"/>
    <p:sldId id="4264" r:id="rId15"/>
    <p:sldId id="4260" r:id="rId16"/>
    <p:sldId id="4263" r:id="rId17"/>
    <p:sldId id="4262" r:id="rId18"/>
    <p:sldId id="4268" r:id="rId19"/>
    <p:sldId id="4267" r:id="rId20"/>
    <p:sldId id="4269" r:id="rId21"/>
    <p:sldId id="4266" r:id="rId22"/>
    <p:sldId id="4270" r:id="rId23"/>
    <p:sldId id="4265" r:id="rId24"/>
    <p:sldId id="4271" r:id="rId25"/>
    <p:sldId id="4261" r:id="rId26"/>
  </p:sldIdLst>
  <p:sldSz cx="12192000" cy="6858000"/>
  <p:notesSz cx="6794500" cy="9931400"/>
  <p:defaultTex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Clifton" userId="b7121016-a606-4e59-9b8c-d8cabdc242a8" providerId="ADAL" clId="{59DAF793-FF44-4679-BC2D-399D97055421}"/>
    <pc:docChg chg="custSel addSld modSld">
      <pc:chgData name="Jeremy Clifton" userId="b7121016-a606-4e59-9b8c-d8cabdc242a8" providerId="ADAL" clId="{59DAF793-FF44-4679-BC2D-399D97055421}" dt="2026-08-16T09:28:08.715" v="138"/>
      <pc:docMkLst>
        <pc:docMk/>
      </pc:docMkLst>
      <pc:sldChg chg="add">
        <pc:chgData name="Jeremy Clifton" userId="b7121016-a606-4e59-9b8c-d8cabdc242a8" providerId="ADAL" clId="{59DAF793-FF44-4679-BC2D-399D97055421}" dt="2026-08-16T09:28:06.639" v="137" actId="2890"/>
        <pc:sldMkLst>
          <pc:docMk/>
          <pc:sldMk cId="2575666797" sldId="4246"/>
        </pc:sldMkLst>
      </pc:sldChg>
    </pc:docChg>
  </pc:docChgLst>
  <pc:docChgLst>
    <pc:chgData name="Jeremy Clifton" userId="b7121016-a606-4e59-9b8c-d8cabdc242a8" providerId="ADAL" clId="{E211E35B-DF94-4D8F-8790-8C823AF181FA}"/>
    <pc:docChg chg="delSld">
      <pc:chgData name="Jeremy Clifton" userId="b7121016-a606-4e59-9b8c-d8cabdc242a8" providerId="ADAL" clId="{E211E35B-DF94-4D8F-8790-8C823AF181FA}" dt="2026-09-03T10:07:15.374" v="3" actId="47"/>
      <pc:docMkLst>
        <pc:docMk/>
      </pc:docMkLst>
      <pc:sldChg chg="del">
        <pc:chgData name="Jeremy Clifton" userId="b7121016-a606-4e59-9b8c-d8cabdc242a8" providerId="ADAL" clId="{E211E35B-DF94-4D8F-8790-8C823AF181FA}" dt="2026-09-03T10:06:59.619" v="0" actId="47"/>
        <pc:sldMkLst>
          <pc:docMk/>
          <pc:sldMk cId="4056879731" sldId="259"/>
        </pc:sldMkLst>
      </pc:sldChg>
      <pc:sldChg chg="del">
        <pc:chgData name="Jeremy Clifton" userId="b7121016-a606-4e59-9b8c-d8cabdc242a8" providerId="ADAL" clId="{E211E35B-DF94-4D8F-8790-8C823AF181FA}" dt="2026-09-03T10:06:59.619" v="0" actId="47"/>
        <pc:sldMkLst>
          <pc:docMk/>
          <pc:sldMk cId="1685004238" sldId="260"/>
        </pc:sldMkLst>
      </pc:sldChg>
      <pc:sldChg chg="del">
        <pc:chgData name="Jeremy Clifton" userId="b7121016-a606-4e59-9b8c-d8cabdc242a8" providerId="ADAL" clId="{E211E35B-DF94-4D8F-8790-8C823AF181FA}" dt="2026-09-03T10:06:59.619" v="0" actId="47"/>
        <pc:sldMkLst>
          <pc:docMk/>
          <pc:sldMk cId="1563949266" sldId="261"/>
        </pc:sldMkLst>
      </pc:sldChg>
      <pc:sldChg chg="del">
        <pc:chgData name="Jeremy Clifton" userId="b7121016-a606-4e59-9b8c-d8cabdc242a8" providerId="ADAL" clId="{E211E35B-DF94-4D8F-8790-8C823AF181FA}" dt="2026-09-03T10:06:59.619" v="0" actId="47"/>
        <pc:sldMkLst>
          <pc:docMk/>
          <pc:sldMk cId="3104375814" sldId="262"/>
        </pc:sldMkLst>
      </pc:sldChg>
      <pc:sldChg chg="del">
        <pc:chgData name="Jeremy Clifton" userId="b7121016-a606-4e59-9b8c-d8cabdc242a8" providerId="ADAL" clId="{E211E35B-DF94-4D8F-8790-8C823AF181FA}" dt="2026-09-03T10:06:59.619" v="0" actId="47"/>
        <pc:sldMkLst>
          <pc:docMk/>
          <pc:sldMk cId="2373457749" sldId="263"/>
        </pc:sldMkLst>
      </pc:sldChg>
      <pc:sldChg chg="del">
        <pc:chgData name="Jeremy Clifton" userId="b7121016-a606-4e59-9b8c-d8cabdc242a8" providerId="ADAL" clId="{E211E35B-DF94-4D8F-8790-8C823AF181FA}" dt="2026-09-03T10:06:59.619" v="0" actId="47"/>
        <pc:sldMkLst>
          <pc:docMk/>
          <pc:sldMk cId="3868619102" sldId="269"/>
        </pc:sldMkLst>
      </pc:sldChg>
      <pc:sldChg chg="del">
        <pc:chgData name="Jeremy Clifton" userId="b7121016-a606-4e59-9b8c-d8cabdc242a8" providerId="ADAL" clId="{E211E35B-DF94-4D8F-8790-8C823AF181FA}" dt="2026-09-03T10:06:59.619" v="0" actId="47"/>
        <pc:sldMkLst>
          <pc:docMk/>
          <pc:sldMk cId="1991009930" sldId="270"/>
        </pc:sldMkLst>
      </pc:sldChg>
      <pc:sldChg chg="del">
        <pc:chgData name="Jeremy Clifton" userId="b7121016-a606-4e59-9b8c-d8cabdc242a8" providerId="ADAL" clId="{E211E35B-DF94-4D8F-8790-8C823AF181FA}" dt="2026-09-03T10:06:59.619" v="0" actId="47"/>
        <pc:sldMkLst>
          <pc:docMk/>
          <pc:sldMk cId="425782580" sldId="271"/>
        </pc:sldMkLst>
      </pc:sldChg>
      <pc:sldChg chg="del">
        <pc:chgData name="Jeremy Clifton" userId="b7121016-a606-4e59-9b8c-d8cabdc242a8" providerId="ADAL" clId="{E211E35B-DF94-4D8F-8790-8C823AF181FA}" dt="2026-09-03T10:06:59.619" v="0" actId="47"/>
        <pc:sldMkLst>
          <pc:docMk/>
          <pc:sldMk cId="4105903889" sldId="272"/>
        </pc:sldMkLst>
      </pc:sldChg>
      <pc:sldChg chg="del">
        <pc:chgData name="Jeremy Clifton" userId="b7121016-a606-4e59-9b8c-d8cabdc242a8" providerId="ADAL" clId="{E211E35B-DF94-4D8F-8790-8C823AF181FA}" dt="2026-09-03T10:06:59.619" v="0" actId="47"/>
        <pc:sldMkLst>
          <pc:docMk/>
          <pc:sldMk cId="3612866252" sldId="273"/>
        </pc:sldMkLst>
      </pc:sldChg>
      <pc:sldChg chg="del">
        <pc:chgData name="Jeremy Clifton" userId="b7121016-a606-4e59-9b8c-d8cabdc242a8" providerId="ADAL" clId="{E211E35B-DF94-4D8F-8790-8C823AF181FA}" dt="2026-09-03T10:06:59.619" v="0" actId="47"/>
        <pc:sldMkLst>
          <pc:docMk/>
          <pc:sldMk cId="1651069930" sldId="274"/>
        </pc:sldMkLst>
      </pc:sldChg>
      <pc:sldChg chg="del">
        <pc:chgData name="Jeremy Clifton" userId="b7121016-a606-4e59-9b8c-d8cabdc242a8" providerId="ADAL" clId="{E211E35B-DF94-4D8F-8790-8C823AF181FA}" dt="2026-09-03T10:06:59.619" v="0" actId="47"/>
        <pc:sldMkLst>
          <pc:docMk/>
          <pc:sldMk cId="553033668" sldId="275"/>
        </pc:sldMkLst>
      </pc:sldChg>
      <pc:sldChg chg="del">
        <pc:chgData name="Jeremy Clifton" userId="b7121016-a606-4e59-9b8c-d8cabdc242a8" providerId="ADAL" clId="{E211E35B-DF94-4D8F-8790-8C823AF181FA}" dt="2026-09-03T10:06:59.619" v="0" actId="47"/>
        <pc:sldMkLst>
          <pc:docMk/>
          <pc:sldMk cId="3349235361" sldId="276"/>
        </pc:sldMkLst>
      </pc:sldChg>
      <pc:sldChg chg="del">
        <pc:chgData name="Jeremy Clifton" userId="b7121016-a606-4e59-9b8c-d8cabdc242a8" providerId="ADAL" clId="{E211E35B-DF94-4D8F-8790-8C823AF181FA}" dt="2026-09-03T10:06:59.619" v="0" actId="47"/>
        <pc:sldMkLst>
          <pc:docMk/>
          <pc:sldMk cId="1980939538" sldId="277"/>
        </pc:sldMkLst>
      </pc:sldChg>
      <pc:sldChg chg="del">
        <pc:chgData name="Jeremy Clifton" userId="b7121016-a606-4e59-9b8c-d8cabdc242a8" providerId="ADAL" clId="{E211E35B-DF94-4D8F-8790-8C823AF181FA}" dt="2026-09-03T10:06:59.619" v="0" actId="47"/>
        <pc:sldMkLst>
          <pc:docMk/>
          <pc:sldMk cId="3493941052" sldId="278"/>
        </pc:sldMkLst>
      </pc:sldChg>
      <pc:sldChg chg="del">
        <pc:chgData name="Jeremy Clifton" userId="b7121016-a606-4e59-9b8c-d8cabdc242a8" providerId="ADAL" clId="{E211E35B-DF94-4D8F-8790-8C823AF181FA}" dt="2026-09-03T10:06:59.619" v="0" actId="47"/>
        <pc:sldMkLst>
          <pc:docMk/>
          <pc:sldMk cId="1856300746" sldId="279"/>
        </pc:sldMkLst>
      </pc:sldChg>
      <pc:sldChg chg="del">
        <pc:chgData name="Jeremy Clifton" userId="b7121016-a606-4e59-9b8c-d8cabdc242a8" providerId="ADAL" clId="{E211E35B-DF94-4D8F-8790-8C823AF181FA}" dt="2026-09-03T10:06:59.619" v="0" actId="47"/>
        <pc:sldMkLst>
          <pc:docMk/>
          <pc:sldMk cId="1983478855" sldId="280"/>
        </pc:sldMkLst>
      </pc:sldChg>
      <pc:sldChg chg="del">
        <pc:chgData name="Jeremy Clifton" userId="b7121016-a606-4e59-9b8c-d8cabdc242a8" providerId="ADAL" clId="{E211E35B-DF94-4D8F-8790-8C823AF181FA}" dt="2026-09-03T10:06:59.619" v="0" actId="47"/>
        <pc:sldMkLst>
          <pc:docMk/>
          <pc:sldMk cId="1845660125" sldId="290"/>
        </pc:sldMkLst>
      </pc:sldChg>
      <pc:sldChg chg="del">
        <pc:chgData name="Jeremy Clifton" userId="b7121016-a606-4e59-9b8c-d8cabdc242a8" providerId="ADAL" clId="{E211E35B-DF94-4D8F-8790-8C823AF181FA}" dt="2026-09-03T10:06:59.619" v="0" actId="47"/>
        <pc:sldMkLst>
          <pc:docMk/>
          <pc:sldMk cId="59391916" sldId="3680"/>
        </pc:sldMkLst>
      </pc:sldChg>
      <pc:sldChg chg="del">
        <pc:chgData name="Jeremy Clifton" userId="b7121016-a606-4e59-9b8c-d8cabdc242a8" providerId="ADAL" clId="{E211E35B-DF94-4D8F-8790-8C823AF181FA}" dt="2026-09-03T10:06:59.619" v="0" actId="47"/>
        <pc:sldMkLst>
          <pc:docMk/>
          <pc:sldMk cId="1320250242" sldId="4008"/>
        </pc:sldMkLst>
      </pc:sldChg>
      <pc:sldChg chg="del">
        <pc:chgData name="Jeremy Clifton" userId="b7121016-a606-4e59-9b8c-d8cabdc242a8" providerId="ADAL" clId="{E211E35B-DF94-4D8F-8790-8C823AF181FA}" dt="2026-09-03T10:07:01.854" v="1" actId="47"/>
        <pc:sldMkLst>
          <pc:docMk/>
          <pc:sldMk cId="885767341" sldId="4160"/>
        </pc:sldMkLst>
      </pc:sldChg>
      <pc:sldChg chg="del">
        <pc:chgData name="Jeremy Clifton" userId="b7121016-a606-4e59-9b8c-d8cabdc242a8" providerId="ADAL" clId="{E211E35B-DF94-4D8F-8790-8C823AF181FA}" dt="2026-09-03T10:07:15.374" v="3" actId="47"/>
        <pc:sldMkLst>
          <pc:docMk/>
          <pc:sldMk cId="3630267155" sldId="4190"/>
        </pc:sldMkLst>
      </pc:sldChg>
      <pc:sldChg chg="del">
        <pc:chgData name="Jeremy Clifton" userId="b7121016-a606-4e59-9b8c-d8cabdc242a8" providerId="ADAL" clId="{E211E35B-DF94-4D8F-8790-8C823AF181FA}" dt="2026-09-03T10:06:59.619" v="0" actId="47"/>
        <pc:sldMkLst>
          <pc:docMk/>
          <pc:sldMk cId="985514261" sldId="4247"/>
        </pc:sldMkLst>
      </pc:sldChg>
      <pc:sldChg chg="del">
        <pc:chgData name="Jeremy Clifton" userId="b7121016-a606-4e59-9b8c-d8cabdc242a8" providerId="ADAL" clId="{E211E35B-DF94-4D8F-8790-8C823AF181FA}" dt="2026-09-03T10:06:59.619" v="0" actId="47"/>
        <pc:sldMkLst>
          <pc:docMk/>
          <pc:sldMk cId="1273786343" sldId="4248"/>
        </pc:sldMkLst>
      </pc:sldChg>
      <pc:sldChg chg="del">
        <pc:chgData name="Jeremy Clifton" userId="b7121016-a606-4e59-9b8c-d8cabdc242a8" providerId="ADAL" clId="{E211E35B-DF94-4D8F-8790-8C823AF181FA}" dt="2026-09-03T10:06:59.619" v="0" actId="47"/>
        <pc:sldMkLst>
          <pc:docMk/>
          <pc:sldMk cId="2548881460" sldId="4249"/>
        </pc:sldMkLst>
      </pc:sldChg>
      <pc:sldChg chg="del">
        <pc:chgData name="Jeremy Clifton" userId="b7121016-a606-4e59-9b8c-d8cabdc242a8" providerId="ADAL" clId="{E211E35B-DF94-4D8F-8790-8C823AF181FA}" dt="2026-09-03T10:06:59.619" v="0" actId="47"/>
        <pc:sldMkLst>
          <pc:docMk/>
          <pc:sldMk cId="788869613" sldId="4250"/>
        </pc:sldMkLst>
      </pc:sldChg>
      <pc:sldChg chg="del">
        <pc:chgData name="Jeremy Clifton" userId="b7121016-a606-4e59-9b8c-d8cabdc242a8" providerId="ADAL" clId="{E211E35B-DF94-4D8F-8790-8C823AF181FA}" dt="2026-09-03T10:06:59.619" v="0" actId="47"/>
        <pc:sldMkLst>
          <pc:docMk/>
          <pc:sldMk cId="1784538978" sldId="4251"/>
        </pc:sldMkLst>
      </pc:sldChg>
      <pc:sldChg chg="del">
        <pc:chgData name="Jeremy Clifton" userId="b7121016-a606-4e59-9b8c-d8cabdc242a8" providerId="ADAL" clId="{E211E35B-DF94-4D8F-8790-8C823AF181FA}" dt="2026-09-03T10:07:09.381" v="2" actId="47"/>
        <pc:sldMkLst>
          <pc:docMk/>
          <pc:sldMk cId="546210151" sldId="4255"/>
        </pc:sldMkLst>
      </pc:sldChg>
    </pc:docChg>
  </pc:docChgLst>
  <pc:docChgLst>
    <pc:chgData name="Jeremy Clifton" userId="S::wec@woodfordec.onmicrosoft.com::b7121016-a606-4e59-9b8c-d8cabdc242a8" providerId="AD" clId="Web-{F42E557A-15C9-D7C1-1A0D-46180E801598}"/>
    <pc:docChg chg="addSld delSld modSld sldOrd">
      <pc:chgData name="Jeremy Clifton" userId="S::wec@woodfordec.onmicrosoft.com::b7121016-a606-4e59-9b8c-d8cabdc242a8" providerId="AD" clId="Web-{F42E557A-15C9-D7C1-1A0D-46180E801598}" dt="2026-08-09T08:31:15.153" v="640"/>
      <pc:docMkLst>
        <pc:docMk/>
      </pc:docMkLst>
      <pc:sldChg chg="add replId">
        <pc:chgData name="Jeremy Clifton" userId="S::wec@woodfordec.onmicrosoft.com::b7121016-a606-4e59-9b8c-d8cabdc242a8" providerId="AD" clId="Web-{F42E557A-15C9-D7C1-1A0D-46180E801598}" dt="2026-08-09T06:28:53.778" v="26"/>
        <pc:sldMkLst>
          <pc:docMk/>
          <pc:sldMk cId="3630267155" sldId="4190"/>
        </pc:sldMkLst>
      </pc:sldChg>
      <pc:sldChg chg="addSp delSp modSp add replId">
        <pc:chgData name="Jeremy Clifton" userId="S::wec@woodfordec.onmicrosoft.com::b7121016-a606-4e59-9b8c-d8cabdc242a8" providerId="AD" clId="Web-{F42E557A-15C9-D7C1-1A0D-46180E801598}" dt="2026-08-09T07:51:27.734" v="443" actId="1076"/>
        <pc:sldMkLst>
          <pc:docMk/>
          <pc:sldMk cId="3947442081" sldId="4205"/>
        </pc:sldMkLst>
        <pc:spChg chg="mod">
          <ac:chgData name="Jeremy Clifton" userId="S::wec@woodfordec.onmicrosoft.com::b7121016-a606-4e59-9b8c-d8cabdc242a8" providerId="AD" clId="Web-{F42E557A-15C9-D7C1-1A0D-46180E801598}" dt="2026-08-09T07:51:24.437" v="442" actId="20577"/>
          <ac:spMkLst>
            <pc:docMk/>
            <pc:sldMk cId="3947442081" sldId="4205"/>
            <ac:spMk id="3" creationId="{F6D00762-8BC7-F6B0-FF10-AC0F145DC213}"/>
          </ac:spMkLst>
        </pc:spChg>
      </pc:sldChg>
    </pc:docChg>
  </pc:docChgLst>
  <pc:docChgLst>
    <pc:chgData name="Jeremy Clifton" userId="S::wec@woodfordec.onmicrosoft.com::b7121016-a606-4e59-9b8c-d8cabdc242a8" providerId="AD" clId="Web-{DEA657B2-1A90-1CD3-7B23-C079B42954AF}"/>
    <pc:docChg chg="addSld delSld modSld sldOrd">
      <pc:chgData name="Jeremy Clifton" userId="S::wec@woodfordec.onmicrosoft.com::b7121016-a606-4e59-9b8c-d8cabdc242a8" providerId="AD" clId="Web-{DEA657B2-1A90-1CD3-7B23-C079B42954AF}" dt="2026-08-30T08:59:06.132" v="764" actId="14100"/>
      <pc:docMkLst>
        <pc:docMk/>
      </pc:docMkLst>
      <pc:sldChg chg="addSp delSp modSp">
        <pc:chgData name="Jeremy Clifton" userId="S::wec@woodfordec.onmicrosoft.com::b7121016-a606-4e59-9b8c-d8cabdc242a8" providerId="AD" clId="Web-{DEA657B2-1A90-1CD3-7B23-C079B42954AF}" dt="2026-08-30T08:21:02.751" v="246" actId="14100"/>
        <pc:sldMkLst>
          <pc:docMk/>
          <pc:sldMk cId="3186282112" sldId="4012"/>
        </pc:sldMkLst>
        <pc:spChg chg="add mod">
          <ac:chgData name="Jeremy Clifton" userId="S::wec@woodfordec.onmicrosoft.com::b7121016-a606-4e59-9b8c-d8cabdc242a8" providerId="AD" clId="Web-{DEA657B2-1A90-1CD3-7B23-C079B42954AF}" dt="2026-08-30T08:20:52.860" v="243" actId="20577"/>
          <ac:spMkLst>
            <pc:docMk/>
            <pc:sldMk cId="3186282112" sldId="4012"/>
            <ac:spMk id="3" creationId="{97CD3044-64A3-19F2-AC76-9CE1CC912699}"/>
          </ac:spMkLst>
        </pc:spChg>
        <pc:spChg chg="add mod ord">
          <ac:chgData name="Jeremy Clifton" userId="S::wec@woodfordec.onmicrosoft.com::b7121016-a606-4e59-9b8c-d8cabdc242a8" providerId="AD" clId="Web-{DEA657B2-1A90-1CD3-7B23-C079B42954AF}" dt="2026-08-30T08:21:02.751" v="246" actId="14100"/>
          <ac:spMkLst>
            <pc:docMk/>
            <pc:sldMk cId="3186282112" sldId="4012"/>
            <ac:spMk id="4" creationId="{E7440720-7528-8FCE-510F-3EEBA95A0A01}"/>
          </ac:spMkLst>
        </pc:spChg>
      </pc:sldChg>
      <pc:sldChg chg="delSp modSp ord">
        <pc:chgData name="Jeremy Clifton" userId="S::wec@woodfordec.onmicrosoft.com::b7121016-a606-4e59-9b8c-d8cabdc242a8" providerId="AD" clId="Web-{DEA657B2-1A90-1CD3-7B23-C079B42954AF}" dt="2026-08-30T08:24:33.657" v="316"/>
        <pc:sldMkLst>
          <pc:docMk/>
          <pc:sldMk cId="3947442081" sldId="4205"/>
        </pc:sldMkLst>
        <pc:spChg chg="mod">
          <ac:chgData name="Jeremy Clifton" userId="S::wec@woodfordec.onmicrosoft.com::b7121016-a606-4e59-9b8c-d8cabdc242a8" providerId="AD" clId="Web-{DEA657B2-1A90-1CD3-7B23-C079B42954AF}" dt="2026-08-30T08:24:32.938" v="315" actId="20577"/>
          <ac:spMkLst>
            <pc:docMk/>
            <pc:sldMk cId="3947442081" sldId="4205"/>
            <ac:spMk id="3" creationId="{F6D00762-8BC7-F6B0-FF10-AC0F145DC213}"/>
          </ac:spMkLst>
        </pc:spChg>
      </pc:sldChg>
      <pc:sldChg chg="addSp modSp">
        <pc:chgData name="Jeremy Clifton" userId="S::wec@woodfordec.onmicrosoft.com::b7121016-a606-4e59-9b8c-d8cabdc242a8" providerId="AD" clId="Web-{DEA657B2-1A90-1CD3-7B23-C079B42954AF}" dt="2026-08-30T08:28:01.531" v="395" actId="20577"/>
        <pc:sldMkLst>
          <pc:docMk/>
          <pc:sldMk cId="2575666797" sldId="4246"/>
        </pc:sldMkLst>
        <pc:spChg chg="add mod">
          <ac:chgData name="Jeremy Clifton" userId="S::wec@woodfordec.onmicrosoft.com::b7121016-a606-4e59-9b8c-d8cabdc242a8" providerId="AD" clId="Web-{DEA657B2-1A90-1CD3-7B23-C079B42954AF}" dt="2026-08-30T08:27:10.918" v="324"/>
          <ac:spMkLst>
            <pc:docMk/>
            <pc:sldMk cId="2575666797" sldId="4246"/>
            <ac:spMk id="2" creationId="{9495A76D-8D64-66DC-9928-C13FE7B3E36A}"/>
          </ac:spMkLst>
        </pc:spChg>
        <pc:spChg chg="add mod">
          <ac:chgData name="Jeremy Clifton" userId="S::wec@woodfordec.onmicrosoft.com::b7121016-a606-4e59-9b8c-d8cabdc242a8" providerId="AD" clId="Web-{DEA657B2-1A90-1CD3-7B23-C079B42954AF}" dt="2026-08-30T08:28:01.531" v="395" actId="20577"/>
          <ac:spMkLst>
            <pc:docMk/>
            <pc:sldMk cId="2575666797" sldId="4246"/>
            <ac:spMk id="4" creationId="{C79CE497-33CC-2932-5E70-97E4E089915B}"/>
          </ac:spMkLst>
        </pc:spChg>
      </pc:sldChg>
      <pc:sldChg chg="addSp modSp add replId">
        <pc:chgData name="Jeremy Clifton" userId="S::wec@woodfordec.onmicrosoft.com::b7121016-a606-4e59-9b8c-d8cabdc242a8" providerId="AD" clId="Web-{DEA657B2-1A90-1CD3-7B23-C079B42954AF}" dt="2026-08-30T08:23:47.841" v="273" actId="14100"/>
        <pc:sldMkLst>
          <pc:docMk/>
          <pc:sldMk cId="3265830734" sldId="4252"/>
        </pc:sldMkLst>
        <pc:spChg chg="mod">
          <ac:chgData name="Jeremy Clifton" userId="S::wec@woodfordec.onmicrosoft.com::b7121016-a606-4e59-9b8c-d8cabdc242a8" providerId="AD" clId="Web-{DEA657B2-1A90-1CD3-7B23-C079B42954AF}" dt="2026-08-30T08:23:42.278" v="272" actId="14100"/>
          <ac:spMkLst>
            <pc:docMk/>
            <pc:sldMk cId="3265830734" sldId="4252"/>
            <ac:spMk id="3" creationId="{3063D237-B59F-D258-2D80-9F6B3594FFFD}"/>
          </ac:spMkLst>
        </pc:spChg>
        <pc:spChg chg="mod">
          <ac:chgData name="Jeremy Clifton" userId="S::wec@woodfordec.onmicrosoft.com::b7121016-a606-4e59-9b8c-d8cabdc242a8" providerId="AD" clId="Web-{DEA657B2-1A90-1CD3-7B23-C079B42954AF}" dt="2026-08-30T08:23:47.841" v="273" actId="14100"/>
          <ac:spMkLst>
            <pc:docMk/>
            <pc:sldMk cId="3265830734" sldId="4252"/>
            <ac:spMk id="4" creationId="{C10A9E13-0351-1D60-7F45-CC9FAD52043B}"/>
          </ac:spMkLst>
        </pc:spChg>
        <pc:picChg chg="add mod">
          <ac:chgData name="Jeremy Clifton" userId="S::wec@woodfordec.onmicrosoft.com::b7121016-a606-4e59-9b8c-d8cabdc242a8" providerId="AD" clId="Web-{DEA657B2-1A90-1CD3-7B23-C079B42954AF}" dt="2026-08-30T08:21:50.598" v="252" actId="14100"/>
          <ac:picMkLst>
            <pc:docMk/>
            <pc:sldMk cId="3265830734" sldId="4252"/>
            <ac:picMk id="2" creationId="{EFA83F5A-C910-0C78-08D0-224FC25A1A37}"/>
          </ac:picMkLst>
        </pc:picChg>
        <pc:picChg chg="add mod">
          <ac:chgData name="Jeremy Clifton" userId="S::wec@woodfordec.onmicrosoft.com::b7121016-a606-4e59-9b8c-d8cabdc242a8" providerId="AD" clId="Web-{DEA657B2-1A90-1CD3-7B23-C079B42954AF}" dt="2026-08-30T08:23:02.963" v="270" actId="1076"/>
          <ac:picMkLst>
            <pc:docMk/>
            <pc:sldMk cId="3265830734" sldId="4252"/>
            <ac:picMk id="5" creationId="{B2ABC461-DF9B-DBF3-545C-4E81ACD69709}"/>
          </ac:picMkLst>
        </pc:picChg>
        <pc:picChg chg="add mod modCrop">
          <ac:chgData name="Jeremy Clifton" userId="S::wec@woodfordec.onmicrosoft.com::b7121016-a606-4e59-9b8c-d8cabdc242a8" providerId="AD" clId="Web-{DEA657B2-1A90-1CD3-7B23-C079B42954AF}" dt="2026-08-30T08:23:01.400" v="269" actId="1076"/>
          <ac:picMkLst>
            <pc:docMk/>
            <pc:sldMk cId="3265830734" sldId="4252"/>
            <ac:picMk id="6" creationId="{D47FA5E4-4224-92F5-866E-1CB8F062338B}"/>
          </ac:picMkLst>
        </pc:picChg>
      </pc:sldChg>
      <pc:sldChg chg="addSp modSp add replId">
        <pc:chgData name="Jeremy Clifton" userId="S::wec@woodfordec.onmicrosoft.com::b7121016-a606-4e59-9b8c-d8cabdc242a8" providerId="AD" clId="Web-{DEA657B2-1A90-1CD3-7B23-C079B42954AF}" dt="2026-08-30T08:39:39.706" v="507" actId="20577"/>
        <pc:sldMkLst>
          <pc:docMk/>
          <pc:sldMk cId="2089208495" sldId="4253"/>
        </pc:sldMkLst>
        <pc:spChg chg="add mod">
          <ac:chgData name="Jeremy Clifton" userId="S::wec@woodfordec.onmicrosoft.com::b7121016-a606-4e59-9b8c-d8cabdc242a8" providerId="AD" clId="Web-{DEA657B2-1A90-1CD3-7B23-C079B42954AF}" dt="2026-08-30T08:39:39.706" v="507" actId="20577"/>
          <ac:spMkLst>
            <pc:docMk/>
            <pc:sldMk cId="2089208495" sldId="4253"/>
            <ac:spMk id="4" creationId="{42AEB754-58DA-3462-9F72-934B37B812ED}"/>
          </ac:spMkLst>
        </pc:spChg>
        <pc:picChg chg="add mod">
          <ac:chgData name="Jeremy Clifton" userId="S::wec@woodfordec.onmicrosoft.com::b7121016-a606-4e59-9b8c-d8cabdc242a8" providerId="AD" clId="Web-{DEA657B2-1A90-1CD3-7B23-C079B42954AF}" dt="2026-08-30T08:39:07" v="499" actId="1076"/>
          <ac:picMkLst>
            <pc:docMk/>
            <pc:sldMk cId="2089208495" sldId="4253"/>
            <ac:picMk id="2" creationId="{4903ADEA-A773-B910-024D-76EF84BAEA7B}"/>
          </ac:picMkLst>
        </pc:picChg>
      </pc:sldChg>
      <pc:sldChg chg="addSp modSp add replId">
        <pc:chgData name="Jeremy Clifton" userId="S::wec@woodfordec.onmicrosoft.com::b7121016-a606-4e59-9b8c-d8cabdc242a8" providerId="AD" clId="Web-{DEA657B2-1A90-1CD3-7B23-C079B42954AF}" dt="2026-08-30T08:31:27.842" v="445" actId="14100"/>
        <pc:sldMkLst>
          <pc:docMk/>
          <pc:sldMk cId="3401381420" sldId="4254"/>
        </pc:sldMkLst>
        <pc:picChg chg="add mod">
          <ac:chgData name="Jeremy Clifton" userId="S::wec@woodfordec.onmicrosoft.com::b7121016-a606-4e59-9b8c-d8cabdc242a8" providerId="AD" clId="Web-{DEA657B2-1A90-1CD3-7B23-C079B42954AF}" dt="2026-08-30T08:31:27.842" v="445" actId="14100"/>
          <ac:picMkLst>
            <pc:docMk/>
            <pc:sldMk cId="3401381420" sldId="4254"/>
            <ac:picMk id="2" creationId="{022D926B-98A9-AC54-C5FD-7B4253CE1B54}"/>
          </ac:picMkLst>
        </pc:picChg>
      </pc:sldChg>
      <pc:sldChg chg="add replId">
        <pc:chgData name="Jeremy Clifton" userId="S::wec@woodfordec.onmicrosoft.com::b7121016-a606-4e59-9b8c-d8cabdc242a8" providerId="AD" clId="Web-{DEA657B2-1A90-1CD3-7B23-C079B42954AF}" dt="2026-08-30T08:26:55.276" v="319"/>
        <pc:sldMkLst>
          <pc:docMk/>
          <pc:sldMk cId="546210151" sldId="4255"/>
        </pc:sldMkLst>
      </pc:sldChg>
      <pc:sldChg chg="addSp modSp add replId">
        <pc:chgData name="Jeremy Clifton" userId="S::wec@woodfordec.onmicrosoft.com::b7121016-a606-4e59-9b8c-d8cabdc242a8" providerId="AD" clId="Web-{DEA657B2-1A90-1CD3-7B23-C079B42954AF}" dt="2026-08-30T08:30:10.399" v="442" actId="1076"/>
        <pc:sldMkLst>
          <pc:docMk/>
          <pc:sldMk cId="2888191279" sldId="4256"/>
        </pc:sldMkLst>
        <pc:picChg chg="add mod modCrop">
          <ac:chgData name="Jeremy Clifton" userId="S::wec@woodfordec.onmicrosoft.com::b7121016-a606-4e59-9b8c-d8cabdc242a8" providerId="AD" clId="Web-{DEA657B2-1A90-1CD3-7B23-C079B42954AF}" dt="2026-08-30T08:30:10.399" v="442" actId="1076"/>
          <ac:picMkLst>
            <pc:docMk/>
            <pc:sldMk cId="2888191279" sldId="4256"/>
            <ac:picMk id="2" creationId="{E1DC7FC9-F261-D2BA-EB5B-9C70ECA3F19C}"/>
          </ac:picMkLst>
        </pc:picChg>
      </pc:sldChg>
      <pc:sldChg chg="modSp add replId">
        <pc:chgData name="Jeremy Clifton" userId="S::wec@woodfordec.onmicrosoft.com::b7121016-a606-4e59-9b8c-d8cabdc242a8" providerId="AD" clId="Web-{DEA657B2-1A90-1CD3-7B23-C079B42954AF}" dt="2026-08-30T08:29:08.551" v="434" actId="1076"/>
        <pc:sldMkLst>
          <pc:docMk/>
          <pc:sldMk cId="600260108" sldId="4257"/>
        </pc:sldMkLst>
        <pc:spChg chg="mod">
          <ac:chgData name="Jeremy Clifton" userId="S::wec@woodfordec.onmicrosoft.com::b7121016-a606-4e59-9b8c-d8cabdc242a8" providerId="AD" clId="Web-{DEA657B2-1A90-1CD3-7B23-C079B42954AF}" dt="2026-08-30T08:29:08.551" v="434" actId="1076"/>
          <ac:spMkLst>
            <pc:docMk/>
            <pc:sldMk cId="600260108" sldId="4257"/>
            <ac:spMk id="2" creationId="{3B651E79-8011-F6D4-8D17-ECCE2E3F599B}"/>
          </ac:spMkLst>
        </pc:spChg>
        <pc:spChg chg="mod">
          <ac:chgData name="Jeremy Clifton" userId="S::wec@woodfordec.onmicrosoft.com::b7121016-a606-4e59-9b8c-d8cabdc242a8" providerId="AD" clId="Web-{DEA657B2-1A90-1CD3-7B23-C079B42954AF}" dt="2026-08-30T08:29:03.098" v="432" actId="1076"/>
          <ac:spMkLst>
            <pc:docMk/>
            <pc:sldMk cId="600260108" sldId="4257"/>
            <ac:spMk id="4" creationId="{89CA1972-6DB9-E43F-814B-C64D836F6DA2}"/>
          </ac:spMkLst>
        </pc:spChg>
      </pc:sldChg>
      <pc:sldChg chg="add ord replId">
        <pc:chgData name="Jeremy Clifton" userId="S::wec@woodfordec.onmicrosoft.com::b7121016-a606-4e59-9b8c-d8cabdc242a8" providerId="AD" clId="Web-{DEA657B2-1A90-1CD3-7B23-C079B42954AF}" dt="2026-08-30T08:32:08.001" v="448"/>
        <pc:sldMkLst>
          <pc:docMk/>
          <pc:sldMk cId="2072321046" sldId="4258"/>
        </pc:sldMkLst>
      </pc:sldChg>
      <pc:sldChg chg="modSp add replId">
        <pc:chgData name="Jeremy Clifton" userId="S::wec@woodfordec.onmicrosoft.com::b7121016-a606-4e59-9b8c-d8cabdc242a8" providerId="AD" clId="Web-{DEA657B2-1A90-1CD3-7B23-C079B42954AF}" dt="2026-08-30T08:38:26.310" v="495" actId="20577"/>
        <pc:sldMkLst>
          <pc:docMk/>
          <pc:sldMk cId="1569059626" sldId="4259"/>
        </pc:sldMkLst>
        <pc:spChg chg="mod">
          <ac:chgData name="Jeremy Clifton" userId="S::wec@woodfordec.onmicrosoft.com::b7121016-a606-4e59-9b8c-d8cabdc242a8" providerId="AD" clId="Web-{DEA657B2-1A90-1CD3-7B23-C079B42954AF}" dt="2026-08-30T08:38:26.310" v="495" actId="20577"/>
          <ac:spMkLst>
            <pc:docMk/>
            <pc:sldMk cId="1569059626" sldId="4259"/>
            <ac:spMk id="3" creationId="{D8A329D5-430D-51A3-4086-82C2B69AA07A}"/>
          </ac:spMkLst>
        </pc:spChg>
      </pc:sldChg>
      <pc:sldChg chg="addSp modSp add replId">
        <pc:chgData name="Jeremy Clifton" userId="S::wec@woodfordec.onmicrosoft.com::b7121016-a606-4e59-9b8c-d8cabdc242a8" providerId="AD" clId="Web-{DEA657B2-1A90-1CD3-7B23-C079B42954AF}" dt="2026-08-30T08:40:41.647" v="529" actId="1076"/>
        <pc:sldMkLst>
          <pc:docMk/>
          <pc:sldMk cId="556688362" sldId="4260"/>
        </pc:sldMkLst>
        <pc:picChg chg="add mod">
          <ac:chgData name="Jeremy Clifton" userId="S::wec@woodfordec.onmicrosoft.com::b7121016-a606-4e59-9b8c-d8cabdc242a8" providerId="AD" clId="Web-{DEA657B2-1A90-1CD3-7B23-C079B42954AF}" dt="2026-08-30T08:40:41.647" v="529" actId="1076"/>
          <ac:picMkLst>
            <pc:docMk/>
            <pc:sldMk cId="556688362" sldId="4260"/>
            <ac:picMk id="2" creationId="{D7FA4D64-90F7-C8D3-F546-725D265BC391}"/>
          </ac:picMkLst>
        </pc:picChg>
      </pc:sldChg>
      <pc:sldChg chg="addSp modSp add replId">
        <pc:chgData name="Jeremy Clifton" userId="S::wec@woodfordec.onmicrosoft.com::b7121016-a606-4e59-9b8c-d8cabdc242a8" providerId="AD" clId="Web-{DEA657B2-1A90-1CD3-7B23-C079B42954AF}" dt="2026-08-30T08:59:06.132" v="764" actId="14100"/>
        <pc:sldMkLst>
          <pc:docMk/>
          <pc:sldMk cId="2262921621" sldId="4261"/>
        </pc:sldMkLst>
        <pc:picChg chg="add mod">
          <ac:chgData name="Jeremy Clifton" userId="S::wec@woodfordec.onmicrosoft.com::b7121016-a606-4e59-9b8c-d8cabdc242a8" providerId="AD" clId="Web-{DEA657B2-1A90-1CD3-7B23-C079B42954AF}" dt="2026-08-30T08:59:06.132" v="764" actId="14100"/>
          <ac:picMkLst>
            <pc:docMk/>
            <pc:sldMk cId="2262921621" sldId="4261"/>
            <ac:picMk id="2" creationId="{EC7FC81E-C8CB-BA93-BE39-BF0F70743518}"/>
          </ac:picMkLst>
        </pc:picChg>
      </pc:sldChg>
      <pc:sldChg chg="addSp modSp add replId">
        <pc:chgData name="Jeremy Clifton" userId="S::wec@woodfordec.onmicrosoft.com::b7121016-a606-4e59-9b8c-d8cabdc242a8" providerId="AD" clId="Web-{DEA657B2-1A90-1CD3-7B23-C079B42954AF}" dt="2026-08-30T08:43:57.317" v="543" actId="1076"/>
        <pc:sldMkLst>
          <pc:docMk/>
          <pc:sldMk cId="2005287163" sldId="4262"/>
        </pc:sldMkLst>
        <pc:picChg chg="add mod">
          <ac:chgData name="Jeremy Clifton" userId="S::wec@woodfordec.onmicrosoft.com::b7121016-a606-4e59-9b8c-d8cabdc242a8" providerId="AD" clId="Web-{DEA657B2-1A90-1CD3-7B23-C079B42954AF}" dt="2026-08-30T08:43:57.317" v="543" actId="1076"/>
          <ac:picMkLst>
            <pc:docMk/>
            <pc:sldMk cId="2005287163" sldId="4262"/>
            <ac:picMk id="2" creationId="{29173327-8BE7-54AC-6A7A-C4E47A9A7B1A}"/>
          </ac:picMkLst>
        </pc:picChg>
      </pc:sldChg>
      <pc:sldChg chg="addSp modSp add replId">
        <pc:chgData name="Jeremy Clifton" userId="S::wec@woodfordec.onmicrosoft.com::b7121016-a606-4e59-9b8c-d8cabdc242a8" providerId="AD" clId="Web-{DEA657B2-1A90-1CD3-7B23-C079B42954AF}" dt="2026-08-30T08:41:41.230" v="533" actId="14100"/>
        <pc:sldMkLst>
          <pc:docMk/>
          <pc:sldMk cId="4138641946" sldId="4263"/>
        </pc:sldMkLst>
        <pc:picChg chg="add mod">
          <ac:chgData name="Jeremy Clifton" userId="S::wec@woodfordec.onmicrosoft.com::b7121016-a606-4e59-9b8c-d8cabdc242a8" providerId="AD" clId="Web-{DEA657B2-1A90-1CD3-7B23-C079B42954AF}" dt="2026-08-30T08:41:41.230" v="533" actId="14100"/>
          <ac:picMkLst>
            <pc:docMk/>
            <pc:sldMk cId="4138641946" sldId="4263"/>
            <ac:picMk id="2" creationId="{A8AE148A-88F2-BF7B-6E5C-F7503FE2B6B2}"/>
          </ac:picMkLst>
        </pc:picChg>
      </pc:sldChg>
      <pc:sldChg chg="modSp add replId">
        <pc:chgData name="Jeremy Clifton" userId="S::wec@woodfordec.onmicrosoft.com::b7121016-a606-4e59-9b8c-d8cabdc242a8" providerId="AD" clId="Web-{DEA657B2-1A90-1CD3-7B23-C079B42954AF}" dt="2026-08-30T08:39:57.426" v="524"/>
        <pc:sldMkLst>
          <pc:docMk/>
          <pc:sldMk cId="63989784" sldId="4264"/>
        </pc:sldMkLst>
        <pc:spChg chg="mod">
          <ac:chgData name="Jeremy Clifton" userId="S::wec@woodfordec.onmicrosoft.com::b7121016-a606-4e59-9b8c-d8cabdc242a8" providerId="AD" clId="Web-{DEA657B2-1A90-1CD3-7B23-C079B42954AF}" dt="2026-08-30T08:39:57.426" v="524"/>
          <ac:spMkLst>
            <pc:docMk/>
            <pc:sldMk cId="63989784" sldId="4264"/>
            <ac:spMk id="4" creationId="{475A9C9E-9557-05B0-9CF8-F2BD2C62F388}"/>
          </ac:spMkLst>
        </pc:spChg>
      </pc:sldChg>
      <pc:sldChg chg="addSp modSp add replId">
        <pc:chgData name="Jeremy Clifton" userId="S::wec@woodfordec.onmicrosoft.com::b7121016-a606-4e59-9b8c-d8cabdc242a8" providerId="AD" clId="Web-{DEA657B2-1A90-1CD3-7B23-C079B42954AF}" dt="2026-08-30T08:57:19.843" v="674" actId="1076"/>
        <pc:sldMkLst>
          <pc:docMk/>
          <pc:sldMk cId="2018641817" sldId="4265"/>
        </pc:sldMkLst>
        <pc:picChg chg="add mod">
          <ac:chgData name="Jeremy Clifton" userId="S::wec@woodfordec.onmicrosoft.com::b7121016-a606-4e59-9b8c-d8cabdc242a8" providerId="AD" clId="Web-{DEA657B2-1A90-1CD3-7B23-C079B42954AF}" dt="2026-08-30T08:57:19.843" v="674" actId="1076"/>
          <ac:picMkLst>
            <pc:docMk/>
            <pc:sldMk cId="2018641817" sldId="4265"/>
            <ac:picMk id="2" creationId="{71E06DA0-3967-FED2-E41A-E3F64CB7C437}"/>
          </ac:picMkLst>
        </pc:picChg>
      </pc:sldChg>
      <pc:sldChg chg="addSp modSp add mod replId setBg">
        <pc:chgData name="Jeremy Clifton" userId="S::wec@woodfordec.onmicrosoft.com::b7121016-a606-4e59-9b8c-d8cabdc242a8" providerId="AD" clId="Web-{DEA657B2-1A90-1CD3-7B23-C079B42954AF}" dt="2026-08-30T08:56:09.463" v="659"/>
        <pc:sldMkLst>
          <pc:docMk/>
          <pc:sldMk cId="1904587660" sldId="4266"/>
        </pc:sldMkLst>
        <pc:picChg chg="add mod">
          <ac:chgData name="Jeremy Clifton" userId="S::wec@woodfordec.onmicrosoft.com::b7121016-a606-4e59-9b8c-d8cabdc242a8" providerId="AD" clId="Web-{DEA657B2-1A90-1CD3-7B23-C079B42954AF}" dt="2026-08-30T08:55:57.321" v="657" actId="1076"/>
          <ac:picMkLst>
            <pc:docMk/>
            <pc:sldMk cId="1904587660" sldId="4266"/>
            <ac:picMk id="2" creationId="{2090E18D-AF6C-99EB-A420-87B3B51D7996}"/>
          </ac:picMkLst>
        </pc:picChg>
      </pc:sldChg>
      <pc:sldChg chg="addSp modSp add replId">
        <pc:chgData name="Jeremy Clifton" userId="S::wec@woodfordec.onmicrosoft.com::b7121016-a606-4e59-9b8c-d8cabdc242a8" providerId="AD" clId="Web-{DEA657B2-1A90-1CD3-7B23-C079B42954AF}" dt="2026-08-30T08:45:51.825" v="572" actId="1076"/>
        <pc:sldMkLst>
          <pc:docMk/>
          <pc:sldMk cId="3463260793" sldId="4267"/>
        </pc:sldMkLst>
        <pc:picChg chg="add mod">
          <ac:chgData name="Jeremy Clifton" userId="S::wec@woodfordec.onmicrosoft.com::b7121016-a606-4e59-9b8c-d8cabdc242a8" providerId="AD" clId="Web-{DEA657B2-1A90-1CD3-7B23-C079B42954AF}" dt="2026-08-30T08:45:51.825" v="572" actId="1076"/>
          <ac:picMkLst>
            <pc:docMk/>
            <pc:sldMk cId="3463260793" sldId="4267"/>
            <ac:picMk id="3" creationId="{2E8CB7CF-6834-9FB3-23F1-AFCDE8276019}"/>
          </ac:picMkLst>
        </pc:picChg>
        <pc:picChg chg="add mod">
          <ac:chgData name="Jeremy Clifton" userId="S::wec@woodfordec.onmicrosoft.com::b7121016-a606-4e59-9b8c-d8cabdc242a8" providerId="AD" clId="Web-{DEA657B2-1A90-1CD3-7B23-C079B42954AF}" dt="2026-08-30T08:45:41.794" v="568" actId="1076"/>
          <ac:picMkLst>
            <pc:docMk/>
            <pc:sldMk cId="3463260793" sldId="4267"/>
            <ac:picMk id="5" creationId="{98CE02CA-2ABD-7300-2377-B1C5067C7683}"/>
          </ac:picMkLst>
        </pc:picChg>
      </pc:sldChg>
      <pc:sldChg chg="modSp add ord replId">
        <pc:chgData name="Jeremy Clifton" userId="S::wec@woodfordec.onmicrosoft.com::b7121016-a606-4e59-9b8c-d8cabdc242a8" providerId="AD" clId="Web-{DEA657B2-1A90-1CD3-7B23-C079B42954AF}" dt="2026-08-30T08:45:15.026" v="562" actId="14100"/>
        <pc:sldMkLst>
          <pc:docMk/>
          <pc:sldMk cId="1061349462" sldId="4268"/>
        </pc:sldMkLst>
        <pc:spChg chg="mod">
          <ac:chgData name="Jeremy Clifton" userId="S::wec@woodfordec.onmicrosoft.com::b7121016-a606-4e59-9b8c-d8cabdc242a8" providerId="AD" clId="Web-{DEA657B2-1A90-1CD3-7B23-C079B42954AF}" dt="2026-08-30T08:45:15.026" v="562" actId="14100"/>
          <ac:spMkLst>
            <pc:docMk/>
            <pc:sldMk cId="1061349462" sldId="4268"/>
            <ac:spMk id="4" creationId="{05A0822F-0819-04E5-26E9-3C83E6195E84}"/>
          </ac:spMkLst>
        </pc:spChg>
      </pc:sldChg>
      <pc:sldChg chg="modSp add ord replId">
        <pc:chgData name="Jeremy Clifton" userId="S::wec@woodfordec.onmicrosoft.com::b7121016-a606-4e59-9b8c-d8cabdc242a8" providerId="AD" clId="Web-{DEA657B2-1A90-1CD3-7B23-C079B42954AF}" dt="2026-08-30T08:55:41.070" v="654" actId="20577"/>
        <pc:sldMkLst>
          <pc:docMk/>
          <pc:sldMk cId="3818992145" sldId="4269"/>
        </pc:sldMkLst>
        <pc:spChg chg="mod">
          <ac:chgData name="Jeremy Clifton" userId="S::wec@woodfordec.onmicrosoft.com::b7121016-a606-4e59-9b8c-d8cabdc242a8" providerId="AD" clId="Web-{DEA657B2-1A90-1CD3-7B23-C079B42954AF}" dt="2026-08-30T08:55:41.070" v="654" actId="20577"/>
          <ac:spMkLst>
            <pc:docMk/>
            <pc:sldMk cId="3818992145" sldId="4269"/>
            <ac:spMk id="3" creationId="{E36FE575-FCD3-D414-7DE1-D2EDB0A822FA}"/>
          </ac:spMkLst>
        </pc:spChg>
      </pc:sldChg>
      <pc:sldChg chg="add ord replId">
        <pc:chgData name="Jeremy Clifton" userId="S::wec@woodfordec.onmicrosoft.com::b7121016-a606-4e59-9b8c-d8cabdc242a8" providerId="AD" clId="Web-{DEA657B2-1A90-1CD3-7B23-C079B42954AF}" dt="2026-08-30T08:56:49.216" v="669"/>
        <pc:sldMkLst>
          <pc:docMk/>
          <pc:sldMk cId="2437490001" sldId="4270"/>
        </pc:sldMkLst>
      </pc:sldChg>
      <pc:sldChg chg="modSp add ord replId">
        <pc:chgData name="Jeremy Clifton" userId="S::wec@woodfordec.onmicrosoft.com::b7121016-a606-4e59-9b8c-d8cabdc242a8" providerId="AD" clId="Web-{DEA657B2-1A90-1CD3-7B23-C079B42954AF}" dt="2026-08-30T08:58:24.738" v="761" actId="1076"/>
        <pc:sldMkLst>
          <pc:docMk/>
          <pc:sldMk cId="232873376" sldId="4271"/>
        </pc:sldMkLst>
        <pc:spChg chg="mod">
          <ac:chgData name="Jeremy Clifton" userId="S::wec@woodfordec.onmicrosoft.com::b7121016-a606-4e59-9b8c-d8cabdc242a8" providerId="AD" clId="Web-{DEA657B2-1A90-1CD3-7B23-C079B42954AF}" dt="2026-08-30T08:58:24.738" v="761" actId="1076"/>
          <ac:spMkLst>
            <pc:docMk/>
            <pc:sldMk cId="232873376" sldId="4271"/>
            <ac:spMk id="2" creationId="{6AE48C52-92A5-FD82-BC2D-57B1D50F17EF}"/>
          </ac:spMkLst>
        </pc:spChg>
        <pc:spChg chg="mod">
          <ac:chgData name="Jeremy Clifton" userId="S::wec@woodfordec.onmicrosoft.com::b7121016-a606-4e59-9b8c-d8cabdc242a8" providerId="AD" clId="Web-{DEA657B2-1A90-1CD3-7B23-C079B42954AF}" dt="2026-08-30T08:58:16.878" v="757" actId="14100"/>
          <ac:spMkLst>
            <pc:docMk/>
            <pc:sldMk cId="232873376" sldId="4271"/>
            <ac:spMk id="4" creationId="{3724E963-98D9-DD5A-8C11-AF0378275221}"/>
          </ac:spMkLst>
        </pc:spChg>
      </pc:sldChg>
    </pc:docChg>
  </pc:docChgLst>
  <pc:docChgLst>
    <pc:chgData name="Jeremy Clifton" userId="S::wec@woodfordec.onmicrosoft.com::b7121016-a606-4e59-9b8c-d8cabdc242a8" providerId="AD" clId="Web-{2E4FE9B5-CFCE-F829-2981-A6C71905D9C5}"/>
    <pc:docChg chg="addSld delSld modSld sldOrd">
      <pc:chgData name="Jeremy Clifton" userId="S::wec@woodfordec.onmicrosoft.com::b7121016-a606-4e59-9b8c-d8cabdc242a8" providerId="AD" clId="Web-{2E4FE9B5-CFCE-F829-2981-A6C71905D9C5}" dt="2026-08-16T08:49:06.118" v="883" actId="1076"/>
      <pc:docMkLst>
        <pc:docMk/>
      </pc:docMkLst>
      <pc:sldChg chg="addSp delSp modSp ord">
        <pc:chgData name="Jeremy Clifton" userId="S::wec@woodfordec.onmicrosoft.com::b7121016-a606-4e59-9b8c-d8cabdc242a8" providerId="AD" clId="Web-{2E4FE9B5-CFCE-F829-2981-A6C71905D9C5}" dt="2026-08-16T08:29:30.206" v="835" actId="20577"/>
        <pc:sldMkLst>
          <pc:docMk/>
          <pc:sldMk cId="3947442081" sldId="4205"/>
        </pc:sldMkLst>
        <pc:spChg chg="mod">
          <ac:chgData name="Jeremy Clifton" userId="S::wec@woodfordec.onmicrosoft.com::b7121016-a606-4e59-9b8c-d8cabdc242a8" providerId="AD" clId="Web-{2E4FE9B5-CFCE-F829-2981-A6C71905D9C5}" dt="2026-08-16T08:29:30.206" v="835" actId="20577"/>
          <ac:spMkLst>
            <pc:docMk/>
            <pc:sldMk cId="3947442081" sldId="4205"/>
            <ac:spMk id="3" creationId="{F6D00762-8BC7-F6B0-FF10-AC0F145DC21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idx="1"/>
          </p:nvPr>
        </p:nvSpPr>
        <p:spPr>
          <a:xfrm>
            <a:off x="3848645" y="0"/>
            <a:ext cx="2944283" cy="498295"/>
          </a:xfrm>
          <a:prstGeom prst="rect">
            <a:avLst/>
          </a:prstGeom>
        </p:spPr>
        <p:txBody>
          <a:bodyPr vert="horz" lIns="91330" tIns="45665" rIns="91330" bIns="45665" rtlCol="0"/>
          <a:lstStyle>
            <a:lvl1pPr algn="r">
              <a:defRPr sz="1200"/>
            </a:lvl1pPr>
          </a:lstStyle>
          <a:p>
            <a:fld id="{D53EB7DD-7AB6-42BD-9F39-79E2E8754541}" type="datetimeFigureOut">
              <a:rPr lang="en-GB" smtClean="0"/>
              <a:t>03/09/2026</a:t>
            </a:fld>
            <a:endParaRPr lang="en-GB"/>
          </a:p>
        </p:txBody>
      </p:sp>
      <p:sp>
        <p:nvSpPr>
          <p:cNvPr id="4" name="Slide Image Placeholder 3"/>
          <p:cNvSpPr>
            <a:spLocks noGrp="1" noRot="1" noChangeAspect="1"/>
          </p:cNvSpPr>
          <p:nvPr>
            <p:ph type="sldImg" idx="2"/>
          </p:nvPr>
        </p:nvSpPr>
        <p:spPr>
          <a:xfrm>
            <a:off x="417513" y="1241425"/>
            <a:ext cx="5959475" cy="3352800"/>
          </a:xfrm>
          <a:prstGeom prst="rect">
            <a:avLst/>
          </a:prstGeom>
          <a:noFill/>
          <a:ln w="12700">
            <a:solidFill>
              <a:prstClr val="black"/>
            </a:solidFill>
          </a:ln>
        </p:spPr>
        <p:txBody>
          <a:bodyPr vert="horz" lIns="91330" tIns="45665" rIns="91330" bIns="45665" rtlCol="0" anchor="ctr"/>
          <a:lstStyle/>
          <a:p>
            <a:endParaRPr lang="en-GB"/>
          </a:p>
        </p:txBody>
      </p:sp>
      <p:sp>
        <p:nvSpPr>
          <p:cNvPr id="5" name="Notes Placeholder 4"/>
          <p:cNvSpPr>
            <a:spLocks noGrp="1"/>
          </p:cNvSpPr>
          <p:nvPr>
            <p:ph type="body" sz="quarter" idx="3"/>
          </p:nvPr>
        </p:nvSpPr>
        <p:spPr>
          <a:xfrm>
            <a:off x="679450" y="4779487"/>
            <a:ext cx="5435600" cy="391048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3107"/>
            <a:ext cx="2944283" cy="498294"/>
          </a:xfrm>
          <a:prstGeom prst="rect">
            <a:avLst/>
          </a:prstGeom>
        </p:spPr>
        <p:txBody>
          <a:bodyPr vert="horz" lIns="91330" tIns="45665" rIns="91330" bIns="45665"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330" tIns="45665" rIns="91330" bIns="45665" rtlCol="0" anchor="b"/>
          <a:lstStyle>
            <a:lvl1pPr algn="r">
              <a:defRPr sz="1200"/>
            </a:lvl1pPr>
          </a:lstStyle>
          <a:p>
            <a:fld id="{C57F6B98-AE3F-4561-ACA5-C79A3D72D965}" type="slidenum">
              <a:rPr lang="en-GB" smtClean="0"/>
              <a:t>‹#›</a:t>
            </a:fld>
            <a:endParaRPr lang="en-GB"/>
          </a:p>
        </p:txBody>
      </p:sp>
    </p:spTree>
    <p:extLst>
      <p:ext uri="{BB962C8B-B14F-4D97-AF65-F5344CB8AC3E}">
        <p14:creationId xmlns:p14="http://schemas.microsoft.com/office/powerpoint/2010/main" val="841576696"/>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6F23B5-3E63-4248-9393-5DCE9F5782D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531435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56546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4856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067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6F23B5-3E63-4248-9393-5DCE9F5782DE}"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55957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6F23B5-3E63-4248-9393-5DCE9F5782D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99122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6F23B5-3E63-4248-9393-5DCE9F5782DE}"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2055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6F23B5-3E63-4248-9393-5DCE9F5782DE}"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64621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F23B5-3E63-4248-9393-5DCE9F5782DE}"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6741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80671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70255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23B5-3E63-4248-9393-5DCE9F5782DE}" type="datetimeFigureOut">
              <a:rPr lang="en-GB" smtClean="0"/>
              <a:t>03/09/2026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247B0-9984-438F-8AC6-01AF0A09CCCB}" type="slidenum">
              <a:rPr lang="en-GB" smtClean="0"/>
              <a:t>‹#›</a:t>
            </a:fld>
            <a:endParaRPr lang="en-GB"/>
          </a:p>
        </p:txBody>
      </p:sp>
    </p:spTree>
    <p:extLst>
      <p:ext uri="{BB962C8B-B14F-4D97-AF65-F5344CB8AC3E}">
        <p14:creationId xmlns:p14="http://schemas.microsoft.com/office/powerpoint/2010/main" val="11979891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00E84-9D86-7ABC-360E-8C6C1390AF2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440720-7528-8FCE-510F-3EEBA95A0A01}"/>
              </a:ext>
            </a:extLst>
          </p:cNvPr>
          <p:cNvSpPr/>
          <p:nvPr/>
        </p:nvSpPr>
        <p:spPr>
          <a:xfrm>
            <a:off x="2362199" y="1266825"/>
            <a:ext cx="7598568" cy="38552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CD3044-64A3-19F2-AC76-9CE1CC912699}"/>
              </a:ext>
            </a:extLst>
          </p:cNvPr>
          <p:cNvSpPr txBox="1"/>
          <p:nvPr/>
        </p:nvSpPr>
        <p:spPr>
          <a:xfrm>
            <a:off x="2552700" y="1419225"/>
            <a:ext cx="7419975"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accent1"/>
                </a:solidFill>
                <a:cs typeface="Calibri"/>
              </a:rPr>
              <a:t>‘The impact of what you have done will never end.  It’s in my mind all the time and will be for the rest of my life.  You stopped us seeing our daughter for one last time and stopped me from giving her one last kiss goodbye.  No punishment that you receive will ever </a:t>
            </a:r>
            <a:r>
              <a:rPr lang="en-US" sz="2800">
                <a:solidFill>
                  <a:schemeClr val="accent1"/>
                </a:solidFill>
                <a:cs typeface="Calibri"/>
              </a:rPr>
              <a:t>compare to the pain and torture that you have inflicted on </a:t>
            </a:r>
            <a:r>
              <a:rPr lang="en-US" sz="2800" dirty="0">
                <a:solidFill>
                  <a:schemeClr val="accent1"/>
                </a:solidFill>
                <a:cs typeface="Calibri"/>
              </a:rPr>
              <a:t>us.  I can </a:t>
            </a:r>
            <a:r>
              <a:rPr lang="en-US" sz="2800">
                <a:solidFill>
                  <a:schemeClr val="accent1"/>
                </a:solidFill>
                <a:cs typeface="Calibri"/>
              </a:rPr>
              <a:t>never forgive you for what you’ve done.’</a:t>
            </a:r>
            <a:endParaRPr lang="en-US" sz="2800">
              <a:solidFill>
                <a:schemeClr val="accent1"/>
              </a:solidFill>
              <a:ea typeface="Calibri"/>
              <a:cs typeface="Calibri"/>
            </a:endParaRPr>
          </a:p>
        </p:txBody>
      </p:sp>
    </p:spTree>
    <p:extLst>
      <p:ext uri="{BB962C8B-B14F-4D97-AF65-F5344CB8AC3E}">
        <p14:creationId xmlns:p14="http://schemas.microsoft.com/office/powerpoint/2010/main" val="3186282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D7D36-A36E-D372-BDED-B8DD88FCBD29}"/>
            </a:ext>
          </a:extLst>
        </p:cNvPr>
        <p:cNvGrpSpPr/>
        <p:nvPr/>
      </p:nvGrpSpPr>
      <p:grpSpPr>
        <a:xfrm>
          <a:off x="0" y="0"/>
          <a:ext cx="0" cy="0"/>
          <a:chOff x="0" y="0"/>
          <a:chExt cx="0" cy="0"/>
        </a:xfrm>
      </p:grpSpPr>
      <p:pic>
        <p:nvPicPr>
          <p:cNvPr id="2" name="Picture 1" descr="Judith Leiber Gold British Money Bags Clutch Bag | Harrods BN">
            <a:extLst>
              <a:ext uri="{FF2B5EF4-FFF2-40B4-BE49-F238E27FC236}">
                <a16:creationId xmlns:a16="http://schemas.microsoft.com/office/drawing/2014/main" id="{4903ADEA-A773-B910-024D-76EF84BAEA7B}"/>
              </a:ext>
            </a:extLst>
          </p:cNvPr>
          <p:cNvPicPr>
            <a:picLocks noChangeAspect="1"/>
          </p:cNvPicPr>
          <p:nvPr/>
        </p:nvPicPr>
        <p:blipFill>
          <a:blip r:embed="rId2"/>
          <a:stretch>
            <a:fillRect/>
          </a:stretch>
        </p:blipFill>
        <p:spPr>
          <a:xfrm>
            <a:off x="1232038" y="890816"/>
            <a:ext cx="4465982" cy="5083823"/>
          </a:xfrm>
          <a:prstGeom prst="rect">
            <a:avLst/>
          </a:prstGeom>
        </p:spPr>
      </p:pic>
      <p:sp>
        <p:nvSpPr>
          <p:cNvPr id="4" name="TextBox 1">
            <a:extLst>
              <a:ext uri="{FF2B5EF4-FFF2-40B4-BE49-F238E27FC236}">
                <a16:creationId xmlns:a16="http://schemas.microsoft.com/office/drawing/2014/main" id="{42AEB754-58DA-3462-9F72-934B37B812ED}"/>
              </a:ext>
            </a:extLst>
          </p:cNvPr>
          <p:cNvSpPr txBox="1"/>
          <p:nvPr/>
        </p:nvSpPr>
        <p:spPr>
          <a:xfrm>
            <a:off x="6258768" y="2186494"/>
            <a:ext cx="5217103" cy="172354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6600">
                <a:solidFill>
                  <a:schemeClr val="bg2"/>
                </a:solidFill>
                <a:ea typeface="Calibri"/>
                <a:cs typeface="Calibri"/>
              </a:rPr>
              <a:t>10,000 talents</a:t>
            </a:r>
            <a:endParaRPr lang="en-US"/>
          </a:p>
          <a:p>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2089208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37081-5A72-A626-2C79-DF55141740FC}"/>
            </a:ext>
          </a:extLst>
        </p:cNvPr>
        <p:cNvGrpSpPr/>
        <p:nvPr/>
      </p:nvGrpSpPr>
      <p:grpSpPr>
        <a:xfrm>
          <a:off x="0" y="0"/>
          <a:ext cx="0" cy="0"/>
          <a:chOff x="0" y="0"/>
          <a:chExt cx="0" cy="0"/>
        </a:xfrm>
      </p:grpSpPr>
      <p:pic>
        <p:nvPicPr>
          <p:cNvPr id="2" name="Picture 1" descr="Judith Leiber Gold British Money Bags Clutch Bag | Harrods BN">
            <a:extLst>
              <a:ext uri="{FF2B5EF4-FFF2-40B4-BE49-F238E27FC236}">
                <a16:creationId xmlns:a16="http://schemas.microsoft.com/office/drawing/2014/main" id="{DEFB2D01-AD09-FC4C-25FF-09BECD52043F}"/>
              </a:ext>
            </a:extLst>
          </p:cNvPr>
          <p:cNvPicPr>
            <a:picLocks noChangeAspect="1"/>
          </p:cNvPicPr>
          <p:nvPr/>
        </p:nvPicPr>
        <p:blipFill>
          <a:blip r:embed="rId2"/>
          <a:stretch>
            <a:fillRect/>
          </a:stretch>
        </p:blipFill>
        <p:spPr>
          <a:xfrm>
            <a:off x="1232038" y="890816"/>
            <a:ext cx="4465982" cy="5083823"/>
          </a:xfrm>
          <a:prstGeom prst="rect">
            <a:avLst/>
          </a:prstGeom>
        </p:spPr>
      </p:pic>
      <p:sp>
        <p:nvSpPr>
          <p:cNvPr id="4" name="TextBox 1">
            <a:extLst>
              <a:ext uri="{FF2B5EF4-FFF2-40B4-BE49-F238E27FC236}">
                <a16:creationId xmlns:a16="http://schemas.microsoft.com/office/drawing/2014/main" id="{475A9C9E-9557-05B0-9CF8-F2BD2C62F388}"/>
              </a:ext>
            </a:extLst>
          </p:cNvPr>
          <p:cNvSpPr txBox="1"/>
          <p:nvPr/>
        </p:nvSpPr>
        <p:spPr>
          <a:xfrm>
            <a:off x="6249243" y="1710244"/>
            <a:ext cx="5217103" cy="37548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pPr algn="ctr"/>
            <a:r>
              <a:rPr lang="en-US" sz="6600">
                <a:solidFill>
                  <a:schemeClr val="bg2"/>
                </a:solidFill>
                <a:ea typeface="Calibri"/>
                <a:cs typeface="Calibri"/>
              </a:rPr>
              <a:t>10,000 talents</a:t>
            </a:r>
            <a:endParaRPr lang="en-US"/>
          </a:p>
          <a:p>
            <a:pPr algn="ctr"/>
            <a:endParaRPr lang="en-US" sz="6600" dirty="0">
              <a:solidFill>
                <a:schemeClr val="bg2"/>
              </a:solidFill>
              <a:ea typeface="Calibri" panose="020F0502020204030204"/>
              <a:cs typeface="Calibri" panose="020F0502020204030204"/>
            </a:endParaRPr>
          </a:p>
          <a:p>
            <a:pPr algn="ctr"/>
            <a:r>
              <a:rPr lang="en-US" sz="6600">
                <a:solidFill>
                  <a:schemeClr val="bg2"/>
                </a:solidFill>
                <a:ea typeface="Calibri" panose="020F0502020204030204"/>
                <a:cs typeface="Calibri" panose="020F0502020204030204"/>
              </a:rPr>
              <a:t>= £120 billion</a:t>
            </a:r>
            <a:endParaRPr lang="en-US" sz="6600" dirty="0">
              <a:solidFill>
                <a:schemeClr val="bg2"/>
              </a:solidFill>
              <a:ea typeface="Calibri" panose="020F0502020204030204"/>
              <a:cs typeface="Calibri" panose="020F0502020204030204"/>
            </a:endParaRPr>
          </a:p>
          <a:p>
            <a:pPr algn="ct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6398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8FF05-C009-DBA7-EA83-3E797FCFFE96}"/>
            </a:ext>
          </a:extLst>
        </p:cNvPr>
        <p:cNvGrpSpPr/>
        <p:nvPr/>
      </p:nvGrpSpPr>
      <p:grpSpPr>
        <a:xfrm>
          <a:off x="0" y="0"/>
          <a:ext cx="0" cy="0"/>
          <a:chOff x="0" y="0"/>
          <a:chExt cx="0" cy="0"/>
        </a:xfrm>
      </p:grpSpPr>
      <p:pic>
        <p:nvPicPr>
          <p:cNvPr id="2" name="Picture 1" descr="3d Man Begging Stock Illustrations – 117 3d Man Begging Stock  Illustrations, Vectors &amp; Clipart - Dreamstime">
            <a:extLst>
              <a:ext uri="{FF2B5EF4-FFF2-40B4-BE49-F238E27FC236}">
                <a16:creationId xmlns:a16="http://schemas.microsoft.com/office/drawing/2014/main" id="{D7FA4D64-90F7-C8D3-F546-725D265BC391}"/>
              </a:ext>
            </a:extLst>
          </p:cNvPr>
          <p:cNvPicPr>
            <a:picLocks noChangeAspect="1"/>
          </p:cNvPicPr>
          <p:nvPr/>
        </p:nvPicPr>
        <p:blipFill>
          <a:blip r:embed="rId2"/>
          <a:stretch>
            <a:fillRect/>
          </a:stretch>
        </p:blipFill>
        <p:spPr>
          <a:xfrm>
            <a:off x="3471849" y="463825"/>
            <a:ext cx="4916998" cy="5930348"/>
          </a:xfrm>
          <a:prstGeom prst="rect">
            <a:avLst/>
          </a:prstGeom>
        </p:spPr>
      </p:pic>
    </p:spTree>
    <p:extLst>
      <p:ext uri="{BB962C8B-B14F-4D97-AF65-F5344CB8AC3E}">
        <p14:creationId xmlns:p14="http://schemas.microsoft.com/office/powerpoint/2010/main" val="556688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BE1FF-954F-1155-6500-DA5B989C45C5}"/>
            </a:ext>
          </a:extLst>
        </p:cNvPr>
        <p:cNvGrpSpPr/>
        <p:nvPr/>
      </p:nvGrpSpPr>
      <p:grpSpPr>
        <a:xfrm>
          <a:off x="0" y="0"/>
          <a:ext cx="0" cy="0"/>
          <a:chOff x="0" y="0"/>
          <a:chExt cx="0" cy="0"/>
        </a:xfrm>
      </p:grpSpPr>
      <p:pic>
        <p:nvPicPr>
          <p:cNvPr id="2" name="Picture 1" descr="Is Canceled Debt Taxable?">
            <a:extLst>
              <a:ext uri="{FF2B5EF4-FFF2-40B4-BE49-F238E27FC236}">
                <a16:creationId xmlns:a16="http://schemas.microsoft.com/office/drawing/2014/main" id="{A8AE148A-88F2-BF7B-6E5C-F7503FE2B6B2}"/>
              </a:ext>
            </a:extLst>
          </p:cNvPr>
          <p:cNvPicPr>
            <a:picLocks noChangeAspect="1"/>
          </p:cNvPicPr>
          <p:nvPr/>
        </p:nvPicPr>
        <p:blipFill>
          <a:blip r:embed="rId2"/>
          <a:stretch>
            <a:fillRect/>
          </a:stretch>
        </p:blipFill>
        <p:spPr>
          <a:xfrm>
            <a:off x="2167283" y="717826"/>
            <a:ext cx="7857434" cy="5245652"/>
          </a:xfrm>
          <a:prstGeom prst="rect">
            <a:avLst/>
          </a:prstGeom>
        </p:spPr>
      </p:pic>
    </p:spTree>
    <p:extLst>
      <p:ext uri="{BB962C8B-B14F-4D97-AF65-F5344CB8AC3E}">
        <p14:creationId xmlns:p14="http://schemas.microsoft.com/office/powerpoint/2010/main" val="4138641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25534-BADB-D881-E741-794A693730E6}"/>
            </a:ext>
          </a:extLst>
        </p:cNvPr>
        <p:cNvGrpSpPr/>
        <p:nvPr/>
      </p:nvGrpSpPr>
      <p:grpSpPr>
        <a:xfrm>
          <a:off x="0" y="0"/>
          <a:ext cx="0" cy="0"/>
          <a:chOff x="0" y="0"/>
          <a:chExt cx="0" cy="0"/>
        </a:xfrm>
      </p:grpSpPr>
      <p:pic>
        <p:nvPicPr>
          <p:cNvPr id="2" name="Picture 1" descr="Heartbeat Line With Melting Red Heart On Transparent Background, Heartbeat,  Heart, Melt PNG Transparent Image and Clipart for Free Download">
            <a:extLst>
              <a:ext uri="{FF2B5EF4-FFF2-40B4-BE49-F238E27FC236}">
                <a16:creationId xmlns:a16="http://schemas.microsoft.com/office/drawing/2014/main" id="{29173327-8BE7-54AC-6A7A-C4E47A9A7B1A}"/>
              </a:ext>
            </a:extLst>
          </p:cNvPr>
          <p:cNvPicPr>
            <a:picLocks noChangeAspect="1"/>
          </p:cNvPicPr>
          <p:nvPr/>
        </p:nvPicPr>
        <p:blipFill>
          <a:blip r:embed="rId2"/>
          <a:stretch>
            <a:fillRect/>
          </a:stretch>
        </p:blipFill>
        <p:spPr>
          <a:xfrm>
            <a:off x="2247348" y="-357187"/>
            <a:ext cx="7697303" cy="7914722"/>
          </a:xfrm>
          <a:prstGeom prst="rect">
            <a:avLst/>
          </a:prstGeom>
        </p:spPr>
      </p:pic>
    </p:spTree>
    <p:extLst>
      <p:ext uri="{BB962C8B-B14F-4D97-AF65-F5344CB8AC3E}">
        <p14:creationId xmlns:p14="http://schemas.microsoft.com/office/powerpoint/2010/main" val="2005287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6E66-9C60-0B3C-295E-1C44795CB54D}"/>
            </a:ext>
          </a:extLst>
        </p:cNvPr>
        <p:cNvGrpSpPr/>
        <p:nvPr/>
      </p:nvGrpSpPr>
      <p:grpSpPr>
        <a:xfrm>
          <a:off x="0" y="0"/>
          <a:ext cx="0" cy="0"/>
          <a:chOff x="0" y="0"/>
          <a:chExt cx="0" cy="0"/>
        </a:xfrm>
      </p:grpSpPr>
      <p:pic>
        <p:nvPicPr>
          <p:cNvPr id="2" name="Picture 1" descr="Judith Leiber Gold British Money Bags Clutch Bag | Harrods BN">
            <a:extLst>
              <a:ext uri="{FF2B5EF4-FFF2-40B4-BE49-F238E27FC236}">
                <a16:creationId xmlns:a16="http://schemas.microsoft.com/office/drawing/2014/main" id="{9A5724BF-7106-A39D-9218-BD135B3A59D2}"/>
              </a:ext>
            </a:extLst>
          </p:cNvPr>
          <p:cNvPicPr>
            <a:picLocks noChangeAspect="1"/>
          </p:cNvPicPr>
          <p:nvPr/>
        </p:nvPicPr>
        <p:blipFill>
          <a:blip r:embed="rId2"/>
          <a:stretch>
            <a:fillRect/>
          </a:stretch>
        </p:blipFill>
        <p:spPr>
          <a:xfrm>
            <a:off x="1232038" y="890816"/>
            <a:ext cx="4465982" cy="5083823"/>
          </a:xfrm>
          <a:prstGeom prst="rect">
            <a:avLst/>
          </a:prstGeom>
        </p:spPr>
      </p:pic>
      <p:sp>
        <p:nvSpPr>
          <p:cNvPr id="4" name="TextBox 1">
            <a:extLst>
              <a:ext uri="{FF2B5EF4-FFF2-40B4-BE49-F238E27FC236}">
                <a16:creationId xmlns:a16="http://schemas.microsoft.com/office/drawing/2014/main" id="{05A0822F-0819-04E5-26E9-3C83E6195E84}"/>
              </a:ext>
            </a:extLst>
          </p:cNvPr>
          <p:cNvSpPr txBox="1"/>
          <p:nvPr/>
        </p:nvSpPr>
        <p:spPr>
          <a:xfrm>
            <a:off x="7892859" y="2496610"/>
            <a:ext cx="2007178"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9600">
                <a:solidFill>
                  <a:schemeClr val="bg2"/>
                </a:solidFill>
                <a:ea typeface="Calibri"/>
                <a:cs typeface="Calibri"/>
              </a:rPr>
              <a:t>sin</a:t>
            </a:r>
          </a:p>
        </p:txBody>
      </p:sp>
    </p:spTree>
    <p:extLst>
      <p:ext uri="{BB962C8B-B14F-4D97-AF65-F5344CB8AC3E}">
        <p14:creationId xmlns:p14="http://schemas.microsoft.com/office/powerpoint/2010/main" val="1061349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92E7A-E4B9-C232-D88F-D993DB6A6DEA}"/>
            </a:ext>
          </a:extLst>
        </p:cNvPr>
        <p:cNvGrpSpPr/>
        <p:nvPr/>
      </p:nvGrpSpPr>
      <p:grpSpPr>
        <a:xfrm>
          <a:off x="0" y="0"/>
          <a:ext cx="0" cy="0"/>
          <a:chOff x="0" y="0"/>
          <a:chExt cx="0" cy="0"/>
        </a:xfrm>
      </p:grpSpPr>
      <p:pic>
        <p:nvPicPr>
          <p:cNvPr id="3" name="Picture 2" descr="Heartbeat Line With Melting Red Heart On Transparent Background, Heartbeat,  Heart, Melt PNG Transparent Image and Clipart for Free Download">
            <a:extLst>
              <a:ext uri="{FF2B5EF4-FFF2-40B4-BE49-F238E27FC236}">
                <a16:creationId xmlns:a16="http://schemas.microsoft.com/office/drawing/2014/main" id="{2E8CB7CF-6834-9FB3-23F1-AFCDE8276019}"/>
              </a:ext>
            </a:extLst>
          </p:cNvPr>
          <p:cNvPicPr>
            <a:picLocks noChangeAspect="1"/>
          </p:cNvPicPr>
          <p:nvPr/>
        </p:nvPicPr>
        <p:blipFill>
          <a:blip r:embed="rId2"/>
          <a:stretch>
            <a:fillRect/>
          </a:stretch>
        </p:blipFill>
        <p:spPr>
          <a:xfrm>
            <a:off x="358914" y="150813"/>
            <a:ext cx="6383129" cy="6567418"/>
          </a:xfrm>
          <a:prstGeom prst="rect">
            <a:avLst/>
          </a:prstGeom>
        </p:spPr>
      </p:pic>
      <p:pic>
        <p:nvPicPr>
          <p:cNvPr id="5" name="Picture 4" descr="Is Canceled Debt Taxable?">
            <a:extLst>
              <a:ext uri="{FF2B5EF4-FFF2-40B4-BE49-F238E27FC236}">
                <a16:creationId xmlns:a16="http://schemas.microsoft.com/office/drawing/2014/main" id="{98CE02CA-2ABD-7300-2377-B1C5067C7683}"/>
              </a:ext>
            </a:extLst>
          </p:cNvPr>
          <p:cNvPicPr>
            <a:picLocks noChangeAspect="1"/>
          </p:cNvPicPr>
          <p:nvPr/>
        </p:nvPicPr>
        <p:blipFill>
          <a:blip r:embed="rId3"/>
          <a:stretch>
            <a:fillRect/>
          </a:stretch>
        </p:blipFill>
        <p:spPr>
          <a:xfrm>
            <a:off x="6507369" y="1656522"/>
            <a:ext cx="5328478" cy="3556000"/>
          </a:xfrm>
          <a:prstGeom prst="rect">
            <a:avLst/>
          </a:prstGeom>
        </p:spPr>
      </p:pic>
    </p:spTree>
    <p:extLst>
      <p:ext uri="{BB962C8B-B14F-4D97-AF65-F5344CB8AC3E}">
        <p14:creationId xmlns:p14="http://schemas.microsoft.com/office/powerpoint/2010/main" val="3463260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582C-64EA-AA8E-0C53-8569A412C7D7}"/>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36FE575-FCD3-D414-7DE1-D2EDB0A822FA}"/>
              </a:ext>
            </a:extLst>
          </p:cNvPr>
          <p:cNvSpPr txBox="1"/>
          <p:nvPr/>
        </p:nvSpPr>
        <p:spPr>
          <a:xfrm>
            <a:off x="277068" y="252919"/>
            <a:ext cx="11598853" cy="458587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000" dirty="0">
                <a:solidFill>
                  <a:schemeClr val="bg1">
                    <a:lumMod val="65000"/>
                  </a:schemeClr>
                </a:solidFill>
                <a:ea typeface="Calibri"/>
                <a:cs typeface="Calibri"/>
              </a:rPr>
              <a:t>1. A disciple who's struggling to </a:t>
            </a:r>
            <a:r>
              <a:rPr lang="en-US" sz="4000">
                <a:solidFill>
                  <a:schemeClr val="bg1">
                    <a:lumMod val="65000"/>
                  </a:schemeClr>
                </a:solidFill>
                <a:ea typeface="Calibri"/>
                <a:cs typeface="Calibri"/>
              </a:rPr>
              <a:t>forgive (v21-22)</a:t>
            </a:r>
            <a:endParaRPr lang="en-US" sz="4000" dirty="0">
              <a:solidFill>
                <a:schemeClr val="bg1">
                  <a:lumMod val="65000"/>
                </a:schemeClr>
              </a:solidFill>
              <a:ea typeface="Calibri"/>
              <a:cs typeface="Calibri"/>
            </a:endParaRPr>
          </a:p>
          <a:p>
            <a:r>
              <a:rPr lang="en-US" sz="4000">
                <a:solidFill>
                  <a:schemeClr val="bg1">
                    <a:lumMod val="65000"/>
                  </a:schemeClr>
                </a:solidFill>
                <a:ea typeface="Calibri"/>
                <a:cs typeface="Calibri"/>
              </a:rPr>
              <a:t>2. A master who lavishly forgives (v23-27)</a:t>
            </a:r>
            <a:endParaRPr lang="en-US" sz="4000" dirty="0">
              <a:solidFill>
                <a:schemeClr val="bg1">
                  <a:lumMod val="65000"/>
                </a:schemeClr>
              </a:solidFill>
              <a:ea typeface="Calibri"/>
              <a:cs typeface="Calibri"/>
            </a:endParaRPr>
          </a:p>
          <a:p>
            <a:endParaRPr lang="en-US" sz="4000" dirty="0">
              <a:solidFill>
                <a:srgbClr val="C2C2C2"/>
              </a:solidFill>
              <a:ea typeface="Calibri"/>
              <a:cs typeface="Calibri"/>
            </a:endParaRPr>
          </a:p>
          <a:p>
            <a:r>
              <a:rPr lang="en-US" sz="6600" dirty="0">
                <a:solidFill>
                  <a:schemeClr val="bg2"/>
                </a:solidFill>
                <a:ea typeface="Calibri"/>
                <a:cs typeface="Calibri"/>
              </a:rPr>
              <a:t>3. A servant who refuses to </a:t>
            </a:r>
            <a:r>
              <a:rPr lang="en-US" sz="6600">
                <a:solidFill>
                  <a:schemeClr val="bg2"/>
                </a:solidFill>
                <a:ea typeface="Calibri"/>
                <a:cs typeface="Calibri"/>
              </a:rPr>
              <a:t>forgive</a:t>
            </a:r>
            <a:r>
              <a:rPr lang="en-US" sz="3200" b="1" dirty="0">
                <a:solidFill>
                  <a:schemeClr val="bg2"/>
                </a:solidFill>
                <a:ea typeface="Calibri"/>
                <a:cs typeface="Calibri"/>
              </a:rPr>
              <a:t> </a:t>
            </a:r>
            <a:r>
              <a:rPr lang="en-US" sz="3200">
                <a:solidFill>
                  <a:schemeClr val="bg2"/>
                </a:solidFill>
                <a:ea typeface="Calibri"/>
                <a:cs typeface="Calibri"/>
              </a:rPr>
              <a:t>(v28-35)</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3818992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47DD949B-E15F-1BD9-21E6-E8ECD8799539}"/>
            </a:ext>
          </a:extLst>
        </p:cNvPr>
        <p:cNvGrpSpPr/>
        <p:nvPr/>
      </p:nvGrpSpPr>
      <p:grpSpPr>
        <a:xfrm>
          <a:off x="0" y="0"/>
          <a:ext cx="0" cy="0"/>
          <a:chOff x="0" y="0"/>
          <a:chExt cx="0" cy="0"/>
        </a:xfrm>
      </p:grpSpPr>
      <p:pic>
        <p:nvPicPr>
          <p:cNvPr id="2" name="Picture 1" descr="Anger - Free people icons">
            <a:extLst>
              <a:ext uri="{FF2B5EF4-FFF2-40B4-BE49-F238E27FC236}">
                <a16:creationId xmlns:a16="http://schemas.microsoft.com/office/drawing/2014/main" id="{2090E18D-AF6C-99EB-A420-87B3B51D7996}"/>
              </a:ext>
            </a:extLst>
          </p:cNvPr>
          <p:cNvPicPr>
            <a:picLocks noChangeAspect="1"/>
          </p:cNvPicPr>
          <p:nvPr/>
        </p:nvPicPr>
        <p:blipFill>
          <a:blip r:embed="rId2"/>
          <a:stretch>
            <a:fillRect/>
          </a:stretch>
        </p:blipFill>
        <p:spPr>
          <a:xfrm>
            <a:off x="2857500" y="0"/>
            <a:ext cx="6858000" cy="6858000"/>
          </a:xfrm>
          <a:prstGeom prst="rect">
            <a:avLst/>
          </a:prstGeom>
        </p:spPr>
      </p:pic>
    </p:spTree>
    <p:extLst>
      <p:ext uri="{BB962C8B-B14F-4D97-AF65-F5344CB8AC3E}">
        <p14:creationId xmlns:p14="http://schemas.microsoft.com/office/powerpoint/2010/main" val="1904587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9EF26-BB23-A66D-87E1-69803D6F5131}"/>
            </a:ext>
          </a:extLst>
        </p:cNvPr>
        <p:cNvGrpSpPr/>
        <p:nvPr/>
      </p:nvGrpSpPr>
      <p:grpSpPr>
        <a:xfrm>
          <a:off x="0" y="0"/>
          <a:ext cx="0" cy="0"/>
          <a:chOff x="0" y="0"/>
          <a:chExt cx="0" cy="0"/>
        </a:xfrm>
      </p:grpSpPr>
      <p:pic>
        <p:nvPicPr>
          <p:cNvPr id="2" name="Picture 1" descr="3d Man Begging Stock Illustrations – 117 3d Man Begging Stock  Illustrations, Vectors &amp; Clipart - Dreamstime">
            <a:extLst>
              <a:ext uri="{FF2B5EF4-FFF2-40B4-BE49-F238E27FC236}">
                <a16:creationId xmlns:a16="http://schemas.microsoft.com/office/drawing/2014/main" id="{562BA682-65F0-78B8-6D70-12464F8562E5}"/>
              </a:ext>
            </a:extLst>
          </p:cNvPr>
          <p:cNvPicPr>
            <a:picLocks noChangeAspect="1"/>
          </p:cNvPicPr>
          <p:nvPr/>
        </p:nvPicPr>
        <p:blipFill>
          <a:blip r:embed="rId2"/>
          <a:stretch>
            <a:fillRect/>
          </a:stretch>
        </p:blipFill>
        <p:spPr>
          <a:xfrm>
            <a:off x="3471849" y="463825"/>
            <a:ext cx="4916998" cy="5930348"/>
          </a:xfrm>
          <a:prstGeom prst="rect">
            <a:avLst/>
          </a:prstGeom>
        </p:spPr>
      </p:pic>
    </p:spTree>
    <p:extLst>
      <p:ext uri="{BB962C8B-B14F-4D97-AF65-F5344CB8AC3E}">
        <p14:creationId xmlns:p14="http://schemas.microsoft.com/office/powerpoint/2010/main" val="2437490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52E22-3E71-7129-B917-66188D53F27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10A9E13-0351-1D60-7F45-CC9FAD52043B}"/>
              </a:ext>
            </a:extLst>
          </p:cNvPr>
          <p:cNvSpPr/>
          <p:nvPr/>
        </p:nvSpPr>
        <p:spPr>
          <a:xfrm>
            <a:off x="466724" y="352425"/>
            <a:ext cx="5112543" cy="59888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063D237-B59F-D258-2D80-9F6B3594FFFD}"/>
              </a:ext>
            </a:extLst>
          </p:cNvPr>
          <p:cNvSpPr txBox="1"/>
          <p:nvPr/>
        </p:nvSpPr>
        <p:spPr>
          <a:xfrm>
            <a:off x="628650" y="476250"/>
            <a:ext cx="4838700"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accent1"/>
                </a:solidFill>
                <a:cs typeface="Calibri"/>
              </a:rPr>
              <a:t>‘The impact of what you have done will never end.  It’s in my mind all the time and will be for the rest of my life.  You stopped us seeing our daughter for one last time and stopped me from giving her one last kiss goodbye.  No punishment that you receive will ever </a:t>
            </a:r>
            <a:r>
              <a:rPr lang="en-US" sz="2800">
                <a:solidFill>
                  <a:schemeClr val="accent1"/>
                </a:solidFill>
                <a:cs typeface="Calibri"/>
              </a:rPr>
              <a:t>compare to the pain and torture that you have inflicted on </a:t>
            </a:r>
            <a:r>
              <a:rPr lang="en-US" sz="2800" dirty="0">
                <a:solidFill>
                  <a:schemeClr val="accent1"/>
                </a:solidFill>
                <a:cs typeface="Calibri"/>
              </a:rPr>
              <a:t>us.  I can </a:t>
            </a:r>
            <a:r>
              <a:rPr lang="en-US" sz="2800">
                <a:solidFill>
                  <a:schemeClr val="accent1"/>
                </a:solidFill>
                <a:cs typeface="Calibri"/>
              </a:rPr>
              <a:t>never forgive you for what you’ve done.’</a:t>
            </a:r>
            <a:endParaRPr lang="en-US" sz="2800">
              <a:solidFill>
                <a:schemeClr val="accent1"/>
              </a:solidFill>
              <a:ea typeface="Calibri"/>
              <a:cs typeface="Calibri"/>
            </a:endParaRPr>
          </a:p>
        </p:txBody>
      </p:sp>
      <p:pic>
        <p:nvPicPr>
          <p:cNvPr id="2" name="Picture 1" descr="Sarah Everard murder: 'Tormented at the thought of what she endured' -  victim's family read statements in court | UK News | Sky News">
            <a:extLst>
              <a:ext uri="{FF2B5EF4-FFF2-40B4-BE49-F238E27FC236}">
                <a16:creationId xmlns:a16="http://schemas.microsoft.com/office/drawing/2014/main" id="{EFA83F5A-C910-0C78-08D0-224FC25A1A37}"/>
              </a:ext>
            </a:extLst>
          </p:cNvPr>
          <p:cNvPicPr>
            <a:picLocks noChangeAspect="1"/>
          </p:cNvPicPr>
          <p:nvPr/>
        </p:nvPicPr>
        <p:blipFill>
          <a:blip r:embed="rId2"/>
          <a:stretch>
            <a:fillRect/>
          </a:stretch>
        </p:blipFill>
        <p:spPr>
          <a:xfrm>
            <a:off x="5876925" y="476250"/>
            <a:ext cx="6019800" cy="3390900"/>
          </a:xfrm>
          <a:prstGeom prst="rect">
            <a:avLst/>
          </a:prstGeom>
        </p:spPr>
      </p:pic>
      <p:pic>
        <p:nvPicPr>
          <p:cNvPr id="5" name="Picture 4" descr="Sarah Everard's mother tells Couzens sentencing she is 'haunted' by  'horror' of her daughter's death | ITV News">
            <a:extLst>
              <a:ext uri="{FF2B5EF4-FFF2-40B4-BE49-F238E27FC236}">
                <a16:creationId xmlns:a16="http://schemas.microsoft.com/office/drawing/2014/main" id="{B2ABC461-DF9B-DBF3-545C-4E81ACD69709}"/>
              </a:ext>
            </a:extLst>
          </p:cNvPr>
          <p:cNvPicPr>
            <a:picLocks noChangeAspect="1"/>
          </p:cNvPicPr>
          <p:nvPr/>
        </p:nvPicPr>
        <p:blipFill>
          <a:blip r:embed="rId3"/>
          <a:stretch>
            <a:fillRect/>
          </a:stretch>
        </p:blipFill>
        <p:spPr>
          <a:xfrm>
            <a:off x="5976938" y="4357688"/>
            <a:ext cx="3800475" cy="2152650"/>
          </a:xfrm>
          <a:prstGeom prst="rect">
            <a:avLst/>
          </a:prstGeom>
        </p:spPr>
      </p:pic>
      <p:pic>
        <p:nvPicPr>
          <p:cNvPr id="6" name="Picture 5" descr="Wayne Couzens: Sarah Everard killer sentenced for indecent exposure | CNN">
            <a:extLst>
              <a:ext uri="{FF2B5EF4-FFF2-40B4-BE49-F238E27FC236}">
                <a16:creationId xmlns:a16="http://schemas.microsoft.com/office/drawing/2014/main" id="{D47FA5E4-4224-92F5-866E-1CB8F062338B}"/>
              </a:ext>
            </a:extLst>
          </p:cNvPr>
          <p:cNvPicPr>
            <a:picLocks noChangeAspect="1"/>
          </p:cNvPicPr>
          <p:nvPr/>
        </p:nvPicPr>
        <p:blipFill>
          <a:blip r:embed="rId4"/>
          <a:srcRect l="31156" t="165" r="31156" b="-1073"/>
          <a:stretch>
            <a:fillRect/>
          </a:stretch>
        </p:blipFill>
        <p:spPr>
          <a:xfrm>
            <a:off x="10220325" y="4356807"/>
            <a:ext cx="1428758" cy="2161865"/>
          </a:xfrm>
          <a:prstGeom prst="rect">
            <a:avLst/>
          </a:prstGeom>
        </p:spPr>
      </p:pic>
    </p:spTree>
    <p:extLst>
      <p:ext uri="{BB962C8B-B14F-4D97-AF65-F5344CB8AC3E}">
        <p14:creationId xmlns:p14="http://schemas.microsoft.com/office/powerpoint/2010/main" val="3265830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5AC1F-34A1-60EE-9646-F09A0CC3204C}"/>
            </a:ext>
          </a:extLst>
        </p:cNvPr>
        <p:cNvGrpSpPr/>
        <p:nvPr/>
      </p:nvGrpSpPr>
      <p:grpSpPr>
        <a:xfrm>
          <a:off x="0" y="0"/>
          <a:ext cx="0" cy="0"/>
          <a:chOff x="0" y="0"/>
          <a:chExt cx="0" cy="0"/>
        </a:xfrm>
      </p:grpSpPr>
      <p:pic>
        <p:nvPicPr>
          <p:cNvPr id="2" name="Picture 1" descr="Freed prisoners must access their basic human rights | OHCHR">
            <a:extLst>
              <a:ext uri="{FF2B5EF4-FFF2-40B4-BE49-F238E27FC236}">
                <a16:creationId xmlns:a16="http://schemas.microsoft.com/office/drawing/2014/main" id="{71E06DA0-3967-FED2-E41A-E3F64CB7C437}"/>
              </a:ext>
            </a:extLst>
          </p:cNvPr>
          <p:cNvPicPr>
            <a:picLocks noChangeAspect="1"/>
          </p:cNvPicPr>
          <p:nvPr/>
        </p:nvPicPr>
        <p:blipFill>
          <a:blip r:embed="rId2"/>
          <a:stretch>
            <a:fillRect/>
          </a:stretch>
        </p:blipFill>
        <p:spPr>
          <a:xfrm>
            <a:off x="1570382" y="405295"/>
            <a:ext cx="9382539" cy="6058452"/>
          </a:xfrm>
          <a:prstGeom prst="rect">
            <a:avLst/>
          </a:prstGeom>
        </p:spPr>
      </p:pic>
    </p:spTree>
    <p:extLst>
      <p:ext uri="{BB962C8B-B14F-4D97-AF65-F5344CB8AC3E}">
        <p14:creationId xmlns:p14="http://schemas.microsoft.com/office/powerpoint/2010/main" val="201864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8CCB4-A6E0-0A7E-B37A-D47B20E6832B}"/>
            </a:ext>
          </a:extLst>
        </p:cNvPr>
        <p:cNvGrpSpPr/>
        <p:nvPr/>
      </p:nvGrpSpPr>
      <p:grpSpPr>
        <a:xfrm>
          <a:off x="0" y="0"/>
          <a:ext cx="0" cy="0"/>
          <a:chOff x="0" y="0"/>
          <a:chExt cx="0" cy="0"/>
        </a:xfrm>
      </p:grpSpPr>
      <p:sp>
        <p:nvSpPr>
          <p:cNvPr id="2" name="Speech Bubble: Oval 1">
            <a:extLst>
              <a:ext uri="{FF2B5EF4-FFF2-40B4-BE49-F238E27FC236}">
                <a16:creationId xmlns:a16="http://schemas.microsoft.com/office/drawing/2014/main" id="{6AE48C52-92A5-FD82-BC2D-57B1D50F17EF}"/>
              </a:ext>
            </a:extLst>
          </p:cNvPr>
          <p:cNvSpPr/>
          <p:nvPr/>
        </p:nvSpPr>
        <p:spPr>
          <a:xfrm>
            <a:off x="797787" y="603042"/>
            <a:ext cx="10588763" cy="4334841"/>
          </a:xfrm>
          <a:prstGeom prst="wedgeEllipse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3724E963-98D9-DD5A-8C11-AF0378275221}"/>
              </a:ext>
            </a:extLst>
          </p:cNvPr>
          <p:cNvSpPr txBox="1"/>
          <p:nvPr/>
        </p:nvSpPr>
        <p:spPr>
          <a:xfrm>
            <a:off x="1316259" y="1708310"/>
            <a:ext cx="9359787"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pPr algn="ctr"/>
            <a:r>
              <a:rPr lang="en-US" sz="4800" dirty="0">
                <a:solidFill>
                  <a:schemeClr val="tx2"/>
                </a:solidFill>
                <a:ea typeface="Calibri"/>
                <a:cs typeface="Calibri"/>
              </a:rPr>
              <a:t>This is how my heavenly Father will treat each of you unless you forgive your </a:t>
            </a:r>
            <a:r>
              <a:rPr lang="en-US" sz="4800">
                <a:solidFill>
                  <a:schemeClr val="tx2"/>
                </a:solidFill>
                <a:ea typeface="Calibri"/>
                <a:cs typeface="Calibri"/>
              </a:rPr>
              <a:t>brother</a:t>
            </a:r>
            <a:r>
              <a:rPr lang="en-US" sz="4800" dirty="0">
                <a:solidFill>
                  <a:schemeClr val="tx2"/>
                </a:solidFill>
                <a:ea typeface="Calibri"/>
                <a:cs typeface="Calibri"/>
              </a:rPr>
              <a:t> from your heart.</a:t>
            </a:r>
          </a:p>
        </p:txBody>
      </p:sp>
    </p:spTree>
    <p:extLst>
      <p:ext uri="{BB962C8B-B14F-4D97-AF65-F5344CB8AC3E}">
        <p14:creationId xmlns:p14="http://schemas.microsoft.com/office/powerpoint/2010/main" val="232873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3A4C3-A3E0-C06F-FB0E-4B34443CE970}"/>
            </a:ext>
          </a:extLst>
        </p:cNvPr>
        <p:cNvGrpSpPr/>
        <p:nvPr/>
      </p:nvGrpSpPr>
      <p:grpSpPr>
        <a:xfrm>
          <a:off x="0" y="0"/>
          <a:ext cx="0" cy="0"/>
          <a:chOff x="0" y="0"/>
          <a:chExt cx="0" cy="0"/>
        </a:xfrm>
      </p:grpSpPr>
      <p:pic>
        <p:nvPicPr>
          <p:cNvPr id="2" name="Picture 1" descr="To be a Christian means to forgive the inexcusable because God has forgiven  the inexcusable in you” - C. S. Lewis">
            <a:extLst>
              <a:ext uri="{FF2B5EF4-FFF2-40B4-BE49-F238E27FC236}">
                <a16:creationId xmlns:a16="http://schemas.microsoft.com/office/drawing/2014/main" id="{EC7FC81E-C8CB-BA93-BE39-BF0F70743518}"/>
              </a:ext>
            </a:extLst>
          </p:cNvPr>
          <p:cNvPicPr>
            <a:picLocks noChangeAspect="1"/>
          </p:cNvPicPr>
          <p:nvPr/>
        </p:nvPicPr>
        <p:blipFill>
          <a:blip r:embed="rId2"/>
          <a:stretch>
            <a:fillRect/>
          </a:stretch>
        </p:blipFill>
        <p:spPr>
          <a:xfrm>
            <a:off x="3586163" y="287753"/>
            <a:ext cx="5019675" cy="6249365"/>
          </a:xfrm>
          <a:prstGeom prst="rect">
            <a:avLst/>
          </a:prstGeom>
        </p:spPr>
      </p:pic>
    </p:spTree>
    <p:extLst>
      <p:ext uri="{BB962C8B-B14F-4D97-AF65-F5344CB8AC3E}">
        <p14:creationId xmlns:p14="http://schemas.microsoft.com/office/powerpoint/2010/main" val="2262921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F26A-000E-BC46-C84F-0B4F9DC54F07}"/>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F6D00762-8BC7-F6B0-FF10-AC0F145DC213}"/>
              </a:ext>
            </a:extLst>
          </p:cNvPr>
          <p:cNvSpPr txBox="1"/>
          <p:nvPr/>
        </p:nvSpPr>
        <p:spPr>
          <a:xfrm>
            <a:off x="277068" y="252919"/>
            <a:ext cx="11598853" cy="273921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6600" dirty="0">
                <a:solidFill>
                  <a:schemeClr val="bg2"/>
                </a:solidFill>
                <a:ea typeface="Calibri"/>
                <a:cs typeface="Calibri"/>
              </a:rPr>
              <a:t>1. A disciple who's struggling to </a:t>
            </a:r>
            <a:r>
              <a:rPr lang="en-US" sz="6600">
                <a:solidFill>
                  <a:schemeClr val="bg2"/>
                </a:solidFill>
                <a:ea typeface="Calibri"/>
                <a:cs typeface="Calibri"/>
              </a:rPr>
              <a:t>forgive</a:t>
            </a:r>
            <a:r>
              <a:rPr lang="en-US" sz="3200" b="1" dirty="0">
                <a:solidFill>
                  <a:schemeClr val="bg2"/>
                </a:solidFill>
                <a:ea typeface="Calibri"/>
                <a:cs typeface="Calibri"/>
              </a:rPr>
              <a:t> </a:t>
            </a:r>
            <a:r>
              <a:rPr lang="en-US" sz="3200">
                <a:solidFill>
                  <a:schemeClr val="bg2"/>
                </a:solidFill>
                <a:ea typeface="Calibri"/>
                <a:cs typeface="Calibri"/>
              </a:rPr>
              <a:t>(v21-22)</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394744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EBCA-1BE9-F210-1DC5-AEAA2BDE7C0E}"/>
            </a:ext>
          </a:extLst>
        </p:cNvPr>
        <p:cNvGrpSpPr/>
        <p:nvPr/>
      </p:nvGrpSpPr>
      <p:grpSpPr>
        <a:xfrm>
          <a:off x="0" y="0"/>
          <a:ext cx="0" cy="0"/>
          <a:chOff x="0" y="0"/>
          <a:chExt cx="0" cy="0"/>
        </a:xfrm>
      </p:grpSpPr>
      <p:sp>
        <p:nvSpPr>
          <p:cNvPr id="2" name="Speech Bubble: Oval 1">
            <a:extLst>
              <a:ext uri="{FF2B5EF4-FFF2-40B4-BE49-F238E27FC236}">
                <a16:creationId xmlns:a16="http://schemas.microsoft.com/office/drawing/2014/main" id="{9495A76D-8D64-66DC-9928-C13FE7B3E36A}"/>
              </a:ext>
            </a:extLst>
          </p:cNvPr>
          <p:cNvSpPr/>
          <p:nvPr/>
        </p:nvSpPr>
        <p:spPr>
          <a:xfrm>
            <a:off x="1040606" y="747712"/>
            <a:ext cx="9906000" cy="4905375"/>
          </a:xfrm>
          <a:prstGeom prst="wedgeEllipseCallou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C79CE497-33CC-2932-5E70-97E4E089915B}"/>
              </a:ext>
            </a:extLst>
          </p:cNvPr>
          <p:cNvSpPr txBox="1"/>
          <p:nvPr/>
        </p:nvSpPr>
        <p:spPr>
          <a:xfrm>
            <a:off x="1762968" y="1967419"/>
            <a:ext cx="8465128" cy="29238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pPr algn="ctr"/>
            <a:r>
              <a:rPr lang="en-US" sz="4800" dirty="0">
                <a:solidFill>
                  <a:schemeClr val="tx2"/>
                </a:solidFill>
                <a:ea typeface="Calibri"/>
                <a:cs typeface="Calibri"/>
              </a:rPr>
              <a:t>Lord, how many times shall I forgive my brother when he sins </a:t>
            </a:r>
            <a:r>
              <a:rPr lang="en-US" sz="4800">
                <a:solidFill>
                  <a:schemeClr val="tx2"/>
                </a:solidFill>
                <a:ea typeface="Calibri"/>
                <a:cs typeface="Calibri"/>
              </a:rPr>
              <a:t>against me?  ...Up to </a:t>
            </a:r>
            <a:r>
              <a:rPr lang="en-US" sz="4800" i="1">
                <a:solidFill>
                  <a:schemeClr val="tx2"/>
                </a:solidFill>
                <a:ea typeface="Calibri"/>
                <a:cs typeface="Calibri"/>
              </a:rPr>
              <a:t>7 </a:t>
            </a:r>
            <a:r>
              <a:rPr lang="en-US" sz="4800">
                <a:solidFill>
                  <a:schemeClr val="tx2"/>
                </a:solidFill>
                <a:ea typeface="Calibri"/>
                <a:cs typeface="Calibri"/>
              </a:rPr>
              <a:t>times?</a:t>
            </a:r>
            <a:endParaRPr lang="en-US" sz="4800" dirty="0">
              <a:solidFill>
                <a:schemeClr val="tx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2575666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4B2F5-4FB6-7137-1C91-4D7D21435988}"/>
            </a:ext>
          </a:extLst>
        </p:cNvPr>
        <p:cNvGrpSpPr/>
        <p:nvPr/>
      </p:nvGrpSpPr>
      <p:grpSpPr>
        <a:xfrm>
          <a:off x="0" y="0"/>
          <a:ext cx="0" cy="0"/>
          <a:chOff x="0" y="0"/>
          <a:chExt cx="0" cy="0"/>
        </a:xfrm>
      </p:grpSpPr>
      <p:sp>
        <p:nvSpPr>
          <p:cNvPr id="2" name="Speech Bubble: Oval 1">
            <a:extLst>
              <a:ext uri="{FF2B5EF4-FFF2-40B4-BE49-F238E27FC236}">
                <a16:creationId xmlns:a16="http://schemas.microsoft.com/office/drawing/2014/main" id="{3B651E79-8011-F6D4-8D17-ECCE2E3F599B}"/>
              </a:ext>
            </a:extLst>
          </p:cNvPr>
          <p:cNvSpPr/>
          <p:nvPr/>
        </p:nvSpPr>
        <p:spPr>
          <a:xfrm>
            <a:off x="2078831" y="1585912"/>
            <a:ext cx="7562850" cy="3219450"/>
          </a:xfrm>
          <a:prstGeom prst="wedgeEllipse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89CA1972-6DB9-E43F-814B-C64D836F6DA2}"/>
              </a:ext>
            </a:extLst>
          </p:cNvPr>
          <p:cNvSpPr txBox="1"/>
          <p:nvPr/>
        </p:nvSpPr>
        <p:spPr>
          <a:xfrm>
            <a:off x="3248868" y="2415094"/>
            <a:ext cx="5693353"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pPr algn="ctr"/>
            <a:r>
              <a:rPr lang="en-US" sz="4800" dirty="0">
                <a:solidFill>
                  <a:schemeClr val="tx2"/>
                </a:solidFill>
                <a:ea typeface="Calibri"/>
                <a:cs typeface="Calibri"/>
              </a:rPr>
              <a:t>I tell you, not 7 times, but </a:t>
            </a:r>
            <a:r>
              <a:rPr lang="en-US" sz="4800" i="1">
                <a:solidFill>
                  <a:schemeClr val="tx2"/>
                </a:solidFill>
                <a:ea typeface="Calibri"/>
                <a:cs typeface="Calibri"/>
              </a:rPr>
              <a:t>77 </a:t>
            </a:r>
            <a:r>
              <a:rPr lang="en-US" sz="4800">
                <a:solidFill>
                  <a:schemeClr val="tx2"/>
                </a:solidFill>
                <a:ea typeface="Calibri"/>
                <a:cs typeface="Calibri"/>
              </a:rPr>
              <a:t>times.</a:t>
            </a:r>
          </a:p>
        </p:txBody>
      </p:sp>
    </p:spTree>
    <p:extLst>
      <p:ext uri="{BB962C8B-B14F-4D97-AF65-F5344CB8AC3E}">
        <p14:creationId xmlns:p14="http://schemas.microsoft.com/office/powerpoint/2010/main" val="600260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BAB7B-7561-06B2-4AA8-E256859689E8}"/>
            </a:ext>
          </a:extLst>
        </p:cNvPr>
        <p:cNvGrpSpPr/>
        <p:nvPr/>
      </p:nvGrpSpPr>
      <p:grpSpPr>
        <a:xfrm>
          <a:off x="0" y="0"/>
          <a:ext cx="0" cy="0"/>
          <a:chOff x="0" y="0"/>
          <a:chExt cx="0" cy="0"/>
        </a:xfrm>
      </p:grpSpPr>
      <p:pic>
        <p:nvPicPr>
          <p:cNvPr id="2" name="Picture 1" descr="Tea Bag Storage / Organiser - Fits Twinings/Pukka - For Hotel/B&amp;B/Airbnb |  eBay UK">
            <a:extLst>
              <a:ext uri="{FF2B5EF4-FFF2-40B4-BE49-F238E27FC236}">
                <a16:creationId xmlns:a16="http://schemas.microsoft.com/office/drawing/2014/main" id="{E1DC7FC9-F261-D2BA-EB5B-9C70ECA3F19C}"/>
              </a:ext>
            </a:extLst>
          </p:cNvPr>
          <p:cNvPicPr>
            <a:picLocks noChangeAspect="1"/>
          </p:cNvPicPr>
          <p:nvPr/>
        </p:nvPicPr>
        <p:blipFill>
          <a:blip r:embed="rId2"/>
          <a:srcRect b="6206"/>
          <a:stretch>
            <a:fillRect/>
          </a:stretch>
        </p:blipFill>
        <p:spPr>
          <a:xfrm>
            <a:off x="4295913" y="508000"/>
            <a:ext cx="4384262" cy="5842006"/>
          </a:xfrm>
          <a:prstGeom prst="rect">
            <a:avLst/>
          </a:prstGeom>
        </p:spPr>
      </p:pic>
    </p:spTree>
    <p:extLst>
      <p:ext uri="{BB962C8B-B14F-4D97-AF65-F5344CB8AC3E}">
        <p14:creationId xmlns:p14="http://schemas.microsoft.com/office/powerpoint/2010/main" val="2888191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D3CF1-9D21-BA43-E759-4008E67FAD81}"/>
            </a:ext>
          </a:extLst>
        </p:cNvPr>
        <p:cNvGrpSpPr/>
        <p:nvPr/>
      </p:nvGrpSpPr>
      <p:grpSpPr>
        <a:xfrm>
          <a:off x="0" y="0"/>
          <a:ext cx="0" cy="0"/>
          <a:chOff x="0" y="0"/>
          <a:chExt cx="0" cy="0"/>
        </a:xfrm>
      </p:grpSpPr>
      <p:pic>
        <p:nvPicPr>
          <p:cNvPr id="2" name="Picture 1" descr="A Mountain River Flows between the Woods of Rocks. Stock Image - Image of  vertical, river: 136731029">
            <a:extLst>
              <a:ext uri="{FF2B5EF4-FFF2-40B4-BE49-F238E27FC236}">
                <a16:creationId xmlns:a16="http://schemas.microsoft.com/office/drawing/2014/main" id="{022D926B-98A9-AC54-C5FD-7B4253CE1B54}"/>
              </a:ext>
            </a:extLst>
          </p:cNvPr>
          <p:cNvPicPr>
            <a:picLocks noChangeAspect="1"/>
          </p:cNvPicPr>
          <p:nvPr/>
        </p:nvPicPr>
        <p:blipFill>
          <a:blip r:embed="rId2"/>
          <a:stretch>
            <a:fillRect/>
          </a:stretch>
        </p:blipFill>
        <p:spPr>
          <a:xfrm>
            <a:off x="3308613" y="0"/>
            <a:ext cx="5574773" cy="6858000"/>
          </a:xfrm>
          <a:prstGeom prst="rect">
            <a:avLst/>
          </a:prstGeom>
        </p:spPr>
      </p:pic>
    </p:spTree>
    <p:extLst>
      <p:ext uri="{BB962C8B-B14F-4D97-AF65-F5344CB8AC3E}">
        <p14:creationId xmlns:p14="http://schemas.microsoft.com/office/powerpoint/2010/main" val="340138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26545-EA51-CC8C-F75A-FF2480BB8234}"/>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33ABBDC-4813-797E-7F92-B4622DBA9C98}"/>
              </a:ext>
            </a:extLst>
          </p:cNvPr>
          <p:cNvSpPr txBox="1"/>
          <p:nvPr/>
        </p:nvSpPr>
        <p:spPr>
          <a:xfrm>
            <a:off x="277068" y="252919"/>
            <a:ext cx="11598853" cy="273921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6600" dirty="0">
                <a:solidFill>
                  <a:schemeClr val="bg2"/>
                </a:solidFill>
                <a:ea typeface="Calibri"/>
                <a:cs typeface="Calibri"/>
              </a:rPr>
              <a:t>1. A disciple who's struggling to </a:t>
            </a:r>
            <a:r>
              <a:rPr lang="en-US" sz="6600">
                <a:solidFill>
                  <a:schemeClr val="bg2"/>
                </a:solidFill>
                <a:ea typeface="Calibri"/>
                <a:cs typeface="Calibri"/>
              </a:rPr>
              <a:t>forgive</a:t>
            </a:r>
            <a:r>
              <a:rPr lang="en-US" sz="3200" b="1" dirty="0">
                <a:solidFill>
                  <a:schemeClr val="bg2"/>
                </a:solidFill>
                <a:ea typeface="Calibri"/>
                <a:cs typeface="Calibri"/>
              </a:rPr>
              <a:t> </a:t>
            </a:r>
            <a:r>
              <a:rPr lang="en-US" sz="3200">
                <a:solidFill>
                  <a:schemeClr val="bg2"/>
                </a:solidFill>
                <a:ea typeface="Calibri"/>
                <a:cs typeface="Calibri"/>
              </a:rPr>
              <a:t>(v21-22)</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2072321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68F90-A969-35A1-3FCF-129BE5D146D5}"/>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8A329D5-430D-51A3-4086-82C2B69AA07A}"/>
              </a:ext>
            </a:extLst>
          </p:cNvPr>
          <p:cNvSpPr txBox="1"/>
          <p:nvPr/>
        </p:nvSpPr>
        <p:spPr>
          <a:xfrm>
            <a:off x="277068" y="252919"/>
            <a:ext cx="11598853" cy="34470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000" dirty="0">
                <a:solidFill>
                  <a:schemeClr val="bg1">
                    <a:lumMod val="65000"/>
                  </a:schemeClr>
                </a:solidFill>
                <a:ea typeface="Calibri"/>
                <a:cs typeface="Calibri"/>
              </a:rPr>
              <a:t>1. A disciple who's struggling to </a:t>
            </a:r>
            <a:r>
              <a:rPr lang="en-US" sz="4000">
                <a:solidFill>
                  <a:schemeClr val="bg1">
                    <a:lumMod val="65000"/>
                  </a:schemeClr>
                </a:solidFill>
                <a:ea typeface="Calibri"/>
                <a:cs typeface="Calibri"/>
              </a:rPr>
              <a:t>forgive (v21-22)</a:t>
            </a:r>
            <a:endParaRPr lang="en-US" sz="4000" dirty="0">
              <a:solidFill>
                <a:schemeClr val="bg1">
                  <a:lumMod val="65000"/>
                </a:schemeClr>
              </a:solidFill>
              <a:ea typeface="Calibri"/>
              <a:cs typeface="Calibri"/>
            </a:endParaRPr>
          </a:p>
          <a:p>
            <a:endParaRPr lang="en-US" sz="4000" dirty="0">
              <a:solidFill>
                <a:schemeClr val="bg1">
                  <a:lumMod val="76000"/>
                </a:schemeClr>
              </a:solidFill>
              <a:ea typeface="Calibri"/>
              <a:cs typeface="Calibri"/>
            </a:endParaRPr>
          </a:p>
          <a:p>
            <a:r>
              <a:rPr lang="en-US" sz="6600">
                <a:solidFill>
                  <a:schemeClr val="bg2"/>
                </a:solidFill>
                <a:ea typeface="Calibri"/>
                <a:cs typeface="Calibri"/>
              </a:rPr>
              <a:t>2. A master who lavishly forgives</a:t>
            </a:r>
            <a:endParaRPr lang="en-US" sz="6600" dirty="0">
              <a:solidFill>
                <a:schemeClr val="bg2"/>
              </a:solidFill>
              <a:ea typeface="Calibri"/>
              <a:cs typeface="Calibri"/>
            </a:endParaRPr>
          </a:p>
          <a:p>
            <a:r>
              <a:rPr lang="en-US" sz="3200" b="1" dirty="0">
                <a:solidFill>
                  <a:schemeClr val="bg2"/>
                </a:solidFill>
                <a:ea typeface="Calibri"/>
                <a:cs typeface="Calibri"/>
              </a:rPr>
              <a:t> </a:t>
            </a:r>
            <a:r>
              <a:rPr lang="en-US" sz="3200">
                <a:solidFill>
                  <a:schemeClr val="bg2"/>
                </a:solidFill>
                <a:ea typeface="Calibri"/>
                <a:cs typeface="Calibri"/>
              </a:rPr>
              <a:t>(v23-27)</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15690596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CA8C7965C295438B38469F9DA828B9" ma:contentTypeVersion="15" ma:contentTypeDescription="Create a new document." ma:contentTypeScope="" ma:versionID="9d26b14d2be81836a4526e40bcfaa935">
  <xsd:schema xmlns:xsd="http://www.w3.org/2001/XMLSchema" xmlns:xs="http://www.w3.org/2001/XMLSchema" xmlns:p="http://schemas.microsoft.com/office/2006/metadata/properties" xmlns:ns3="75dc85ca-d713-4229-a48d-79f58fb065ec" xmlns:ns4="6c5326a3-a756-4a42-a4f0-608067e2ab76" targetNamespace="http://schemas.microsoft.com/office/2006/metadata/properties" ma:root="true" ma:fieldsID="db0ad0c3b89310596b7e49b2c8839552" ns3:_="" ns4:_="">
    <xsd:import namespace="75dc85ca-d713-4229-a48d-79f58fb065ec"/>
    <xsd:import namespace="6c5326a3-a756-4a42-a4f0-608067e2ab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c85ca-d713-4229-a48d-79f58fb06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5326a3-a756-4a42-a4f0-608067e2ab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5dc85ca-d713-4229-a48d-79f58fb065e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B633AA-15AD-47D7-AD96-6B70D0D433B5}">
  <ds:schemaRefs>
    <ds:schemaRef ds:uri="6c5326a3-a756-4a42-a4f0-608067e2ab76"/>
    <ds:schemaRef ds:uri="75dc85ca-d713-4229-a48d-79f58fb06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648EFD-F2F0-4783-9B5D-B8AECCB6A270}">
  <ds:schemaRefs>
    <ds:schemaRef ds:uri="6c5326a3-a756-4a42-a4f0-608067e2ab76"/>
    <ds:schemaRef ds:uri="75dc85ca-d713-4229-a48d-79f58fb065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962B488-279C-460D-BAF7-8870D23824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TotalTime>
  <Words>299</Words>
  <Application>Microsoft Office PowerPoint</Application>
  <PresentationFormat>Widescreen</PresentationFormat>
  <Paragraphs>20</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Lawrence</dc:creator>
  <cp:lastModifiedBy>Trevor Newman</cp:lastModifiedBy>
  <cp:revision>442</cp:revision>
  <cp:lastPrinted>2023-02-12T02:31:22Z</cp:lastPrinted>
  <dcterms:created xsi:type="dcterms:W3CDTF">2019-12-15T16:16:57Z</dcterms:created>
  <dcterms:modified xsi:type="dcterms:W3CDTF">2026-09-03T10:07:18Z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0x010100DBCA8C7965C295438B38469F9DA828B9</vt:lpwstr>
  </property>
</Properties>
</file>