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3"/>
  </p:notesMasterIdLst>
  <p:sldIdLst>
    <p:sldId id="3357" r:id="rId5"/>
    <p:sldId id="3377" r:id="rId6"/>
    <p:sldId id="3376" r:id="rId7"/>
    <p:sldId id="3375" r:id="rId8"/>
    <p:sldId id="3374" r:id="rId9"/>
    <p:sldId id="3356" r:id="rId10"/>
    <p:sldId id="3330" r:id="rId11"/>
    <p:sldId id="3383" r:id="rId12"/>
    <p:sldId id="3382" r:id="rId13"/>
    <p:sldId id="3384" r:id="rId14"/>
    <p:sldId id="3385" r:id="rId15"/>
    <p:sldId id="3381" r:id="rId16"/>
    <p:sldId id="3386" r:id="rId17"/>
    <p:sldId id="3380" r:id="rId18"/>
    <p:sldId id="3389" r:id="rId19"/>
    <p:sldId id="3387" r:id="rId20"/>
    <p:sldId id="3378" r:id="rId21"/>
    <p:sldId id="3388" r:id="rId22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C963F4-4BF9-9EE6-1EE5-21C7C1FCD5FE}" v="1385" dt="2025-09-14T09:03:11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S::wec@woodfordec.onmicrosoft.com::b7121016-a606-4e59-9b8c-d8cabdc242a8" providerId="AD" clId="Web-{929EBD4D-5D35-21D7-A7B1-2867A20F8844}"/>
    <pc:docChg chg="addSld">
      <pc:chgData name="Jeremy Clifton" userId="S::wec@woodfordec.onmicrosoft.com::b7121016-a606-4e59-9b8c-d8cabdc242a8" providerId="AD" clId="Web-{929EBD4D-5D35-21D7-A7B1-2867A20F8844}" dt="2024-12-15T08:54:00.835" v="0"/>
      <pc:docMkLst>
        <pc:docMk/>
      </pc:docMkLst>
      <pc:sldChg chg="add replId">
        <pc:chgData name="Jeremy Clifton" userId="S::wec@woodfordec.onmicrosoft.com::b7121016-a606-4e59-9b8c-d8cabdc242a8" providerId="AD" clId="Web-{929EBD4D-5D35-21D7-A7B1-2867A20F8844}" dt="2024-12-15T08:54:00.835" v="0"/>
        <pc:sldMkLst>
          <pc:docMk/>
          <pc:sldMk cId="3213638153" sldId="2845"/>
        </pc:sldMkLst>
      </pc:sldChg>
    </pc:docChg>
  </pc:docChgLst>
  <pc:docChgLst>
    <pc:chgData name="Jeremy Clifton" userId="b7121016-a606-4e59-9b8c-d8cabdc242a8" providerId="ADAL" clId="{DA5A1F3E-83D1-438A-AFEA-4B076BCD50CF}"/>
    <pc:docChg chg="undo custSel addSld delSld modSld">
      <pc:chgData name="Jeremy Clifton" userId="b7121016-a606-4e59-9b8c-d8cabdc242a8" providerId="ADAL" clId="{DA5A1F3E-83D1-438A-AFEA-4B076BCD50CF}" dt="2025-03-16T10:22:36.546" v="75" actId="1076"/>
      <pc:docMkLst>
        <pc:docMk/>
      </pc:docMkLst>
      <pc:sldChg chg="delSp modSp del mod">
        <pc:chgData name="Jeremy Clifton" userId="b7121016-a606-4e59-9b8c-d8cabdc242a8" providerId="ADAL" clId="{DA5A1F3E-83D1-438A-AFEA-4B076BCD50CF}" dt="2025-02-02T10:22:40.433" v="2" actId="47"/>
        <pc:sldMkLst>
          <pc:docMk/>
          <pc:sldMk cId="2305203660" sldId="2904"/>
        </pc:sldMkLst>
      </pc:sldChg>
      <pc:sldChg chg="new">
        <pc:chgData name="Jeremy Clifton" userId="b7121016-a606-4e59-9b8c-d8cabdc242a8" providerId="ADAL" clId="{DA5A1F3E-83D1-438A-AFEA-4B076BCD50CF}" dt="2025-03-02T10:49:58.241" v="3" actId="680"/>
        <pc:sldMkLst>
          <pc:docMk/>
          <pc:sldMk cId="2459221723" sldId="3064"/>
        </pc:sldMkLst>
      </pc:sldChg>
      <pc:sldChg chg="modSp mod">
        <pc:chgData name="Jeremy Clifton" userId="b7121016-a606-4e59-9b8c-d8cabdc242a8" providerId="ADAL" clId="{DA5A1F3E-83D1-438A-AFEA-4B076BCD50CF}" dt="2025-03-16T10:21:20.290" v="42" actId="20577"/>
        <pc:sldMkLst>
          <pc:docMk/>
          <pc:sldMk cId="2012689778" sldId="3075"/>
        </pc:sldMkLst>
      </pc:sldChg>
      <pc:sldChg chg="addSp delSp modSp mod">
        <pc:chgData name="Jeremy Clifton" userId="b7121016-a606-4e59-9b8c-d8cabdc242a8" providerId="ADAL" clId="{DA5A1F3E-83D1-438A-AFEA-4B076BCD50CF}" dt="2025-03-16T10:22:36.546" v="75" actId="1076"/>
        <pc:sldMkLst>
          <pc:docMk/>
          <pc:sldMk cId="1556791180" sldId="3083"/>
        </pc:sldMkLst>
      </pc:sldChg>
      <pc:sldChg chg="new del">
        <pc:chgData name="Jeremy Clifton" userId="b7121016-a606-4e59-9b8c-d8cabdc242a8" providerId="ADAL" clId="{DA5A1F3E-83D1-438A-AFEA-4B076BCD50CF}" dt="2025-03-16T10:18:15.911" v="5" actId="680"/>
        <pc:sldMkLst>
          <pc:docMk/>
          <pc:sldMk cId="4085413983" sldId="3098"/>
        </pc:sldMkLst>
      </pc:sldChg>
    </pc:docChg>
  </pc:docChgLst>
  <pc:docChgLst>
    <pc:chgData name="Jeremy Clifton" userId="S::wec@woodfordec.onmicrosoft.com::b7121016-a606-4e59-9b8c-d8cabdc242a8" providerId="AD" clId="Web-{45C963F4-4BF9-9EE6-1EE5-21C7C1FCD5FE}"/>
    <pc:docChg chg="addSld delSld modSld sldOrd">
      <pc:chgData name="Jeremy Clifton" userId="S::wec@woodfordec.onmicrosoft.com::b7121016-a606-4e59-9b8c-d8cabdc242a8" providerId="AD" clId="Web-{45C963F4-4BF9-9EE6-1EE5-21C7C1FCD5FE}" dt="2025-09-14T09:02:51.331" v="918"/>
      <pc:docMkLst>
        <pc:docMk/>
      </pc:docMkLst>
      <pc:sldChg chg="del">
        <pc:chgData name="Jeremy Clifton" userId="S::wec@woodfordec.onmicrosoft.com::b7121016-a606-4e59-9b8c-d8cabdc242a8" providerId="AD" clId="Web-{45C963F4-4BF9-9EE6-1EE5-21C7C1FCD5FE}" dt="2025-09-14T08:59:07.431" v="839"/>
        <pc:sldMkLst>
          <pc:docMk/>
          <pc:sldMk cId="2991243765" sldId="3307"/>
        </pc:sldMkLst>
      </pc:sldChg>
      <pc:sldChg chg="del">
        <pc:chgData name="Jeremy Clifton" userId="S::wec@woodfordec.onmicrosoft.com::b7121016-a606-4e59-9b8c-d8cabdc242a8" providerId="AD" clId="Web-{45C963F4-4BF9-9EE6-1EE5-21C7C1FCD5FE}" dt="2025-09-14T07:09:11.967" v="597"/>
        <pc:sldMkLst>
          <pc:docMk/>
          <pc:sldMk cId="3864919817" sldId="3308"/>
        </pc:sldMkLst>
      </pc:sldChg>
      <pc:sldChg chg="del">
        <pc:chgData name="Jeremy Clifton" userId="S::wec@woodfordec.onmicrosoft.com::b7121016-a606-4e59-9b8c-d8cabdc242a8" providerId="AD" clId="Web-{45C963F4-4BF9-9EE6-1EE5-21C7C1FCD5FE}" dt="2025-09-14T07:09:13.514" v="598"/>
        <pc:sldMkLst>
          <pc:docMk/>
          <pc:sldMk cId="65479726" sldId="3311"/>
        </pc:sldMkLst>
      </pc:sldChg>
      <pc:sldChg chg="modSp ord">
        <pc:chgData name="Jeremy Clifton" userId="S::wec@woodfordec.onmicrosoft.com::b7121016-a606-4e59-9b8c-d8cabdc242a8" providerId="AD" clId="Web-{45C963F4-4BF9-9EE6-1EE5-21C7C1FCD5FE}" dt="2025-09-14T08:54:29.368" v="809" actId="20577"/>
        <pc:sldMkLst>
          <pc:docMk/>
          <pc:sldMk cId="1114134037" sldId="3330"/>
        </pc:sldMkLst>
        <pc:spChg chg="mod">
          <ac:chgData name="Jeremy Clifton" userId="S::wec@woodfordec.onmicrosoft.com::b7121016-a606-4e59-9b8c-d8cabdc242a8" providerId="AD" clId="Web-{45C963F4-4BF9-9EE6-1EE5-21C7C1FCD5FE}" dt="2025-09-14T08:54:29.368" v="809" actId="20577"/>
          <ac:spMkLst>
            <pc:docMk/>
            <pc:sldMk cId="1114134037" sldId="3330"/>
            <ac:spMk id="3" creationId="{EE9EB796-9B66-9414-97BD-1E41217B019B}"/>
          </ac:spMkLst>
        </pc:spChg>
      </pc:sldChg>
      <pc:sldChg chg="modSp">
        <pc:chgData name="Jeremy Clifton" userId="S::wec@woodfordec.onmicrosoft.com::b7121016-a606-4e59-9b8c-d8cabdc242a8" providerId="AD" clId="Web-{45C963F4-4BF9-9EE6-1EE5-21C7C1FCD5FE}" dt="2025-09-14T06:33:54.256" v="48" actId="20577"/>
        <pc:sldMkLst>
          <pc:docMk/>
          <pc:sldMk cId="276966263" sldId="3337"/>
        </pc:sldMkLst>
        <pc:spChg chg="mod">
          <ac:chgData name="Jeremy Clifton" userId="S::wec@woodfordec.onmicrosoft.com::b7121016-a606-4e59-9b8c-d8cabdc242a8" providerId="AD" clId="Web-{45C963F4-4BF9-9EE6-1EE5-21C7C1FCD5FE}" dt="2025-09-14T06:33:54.256" v="48" actId="20577"/>
          <ac:spMkLst>
            <pc:docMk/>
            <pc:sldMk cId="276966263" sldId="3337"/>
            <ac:spMk id="3" creationId="{83C6A767-AC5E-0877-35D4-68A80E747423}"/>
          </ac:spMkLst>
        </pc:spChg>
      </pc:sldChg>
      <pc:sldChg chg="del">
        <pc:chgData name="Jeremy Clifton" userId="S::wec@woodfordec.onmicrosoft.com::b7121016-a606-4e59-9b8c-d8cabdc242a8" providerId="AD" clId="Web-{45C963F4-4BF9-9EE6-1EE5-21C7C1FCD5FE}" dt="2025-09-14T06:36:57.388" v="167"/>
        <pc:sldMkLst>
          <pc:docMk/>
          <pc:sldMk cId="349447319" sldId="3338"/>
        </pc:sldMkLst>
      </pc:sldChg>
      <pc:sldChg chg="del">
        <pc:chgData name="Jeremy Clifton" userId="S::wec@woodfordec.onmicrosoft.com::b7121016-a606-4e59-9b8c-d8cabdc242a8" providerId="AD" clId="Web-{45C963F4-4BF9-9EE6-1EE5-21C7C1FCD5FE}" dt="2025-09-14T06:36:58.967" v="168"/>
        <pc:sldMkLst>
          <pc:docMk/>
          <pc:sldMk cId="328256282" sldId="3339"/>
        </pc:sldMkLst>
      </pc:sldChg>
      <pc:sldChg chg="del">
        <pc:chgData name="Jeremy Clifton" userId="S::wec@woodfordec.onmicrosoft.com::b7121016-a606-4e59-9b8c-d8cabdc242a8" providerId="AD" clId="Web-{45C963F4-4BF9-9EE6-1EE5-21C7C1FCD5FE}" dt="2025-09-14T06:37:34.455" v="173"/>
        <pc:sldMkLst>
          <pc:docMk/>
          <pc:sldMk cId="1461763730" sldId="3340"/>
        </pc:sldMkLst>
      </pc:sldChg>
      <pc:sldChg chg="del">
        <pc:chgData name="Jeremy Clifton" userId="S::wec@woodfordec.onmicrosoft.com::b7121016-a606-4e59-9b8c-d8cabdc242a8" providerId="AD" clId="Web-{45C963F4-4BF9-9EE6-1EE5-21C7C1FCD5FE}" dt="2025-09-14T09:02:51.331" v="918"/>
        <pc:sldMkLst>
          <pc:docMk/>
          <pc:sldMk cId="3799589042" sldId="3341"/>
        </pc:sldMkLst>
      </pc:sldChg>
      <pc:sldChg chg="del">
        <pc:chgData name="Jeremy Clifton" userId="S::wec@woodfordec.onmicrosoft.com::b7121016-a606-4e59-9b8c-d8cabdc242a8" providerId="AD" clId="Web-{45C963F4-4BF9-9EE6-1EE5-21C7C1FCD5FE}" dt="2025-09-14T06:37:26.579" v="169"/>
        <pc:sldMkLst>
          <pc:docMk/>
          <pc:sldMk cId="1968625709" sldId="3342"/>
        </pc:sldMkLst>
      </pc:sldChg>
      <pc:sldChg chg="del">
        <pc:chgData name="Jeremy Clifton" userId="S::wec@woodfordec.onmicrosoft.com::b7121016-a606-4e59-9b8c-d8cabdc242a8" providerId="AD" clId="Web-{45C963F4-4BF9-9EE6-1EE5-21C7C1FCD5FE}" dt="2025-09-14T06:37:27.798" v="170"/>
        <pc:sldMkLst>
          <pc:docMk/>
          <pc:sldMk cId="1719430394" sldId="3343"/>
        </pc:sldMkLst>
      </pc:sldChg>
      <pc:sldChg chg="del">
        <pc:chgData name="Jeremy Clifton" userId="S::wec@woodfordec.onmicrosoft.com::b7121016-a606-4e59-9b8c-d8cabdc242a8" providerId="AD" clId="Web-{45C963F4-4BF9-9EE6-1EE5-21C7C1FCD5FE}" dt="2025-09-14T07:09:11.108" v="596"/>
        <pc:sldMkLst>
          <pc:docMk/>
          <pc:sldMk cId="2230052301" sldId="3344"/>
        </pc:sldMkLst>
      </pc:sldChg>
      <pc:sldChg chg="del">
        <pc:chgData name="Jeremy Clifton" userId="S::wec@woodfordec.onmicrosoft.com::b7121016-a606-4e59-9b8c-d8cabdc242a8" providerId="AD" clId="Web-{45C963F4-4BF9-9EE6-1EE5-21C7C1FCD5FE}" dt="2025-09-14T06:37:31.924" v="171"/>
        <pc:sldMkLst>
          <pc:docMk/>
          <pc:sldMk cId="2673868144" sldId="3345"/>
        </pc:sldMkLst>
      </pc:sldChg>
      <pc:sldChg chg="del">
        <pc:chgData name="Jeremy Clifton" userId="S::wec@woodfordec.onmicrosoft.com::b7121016-a606-4e59-9b8c-d8cabdc242a8" providerId="AD" clId="Web-{45C963F4-4BF9-9EE6-1EE5-21C7C1FCD5FE}" dt="2025-09-14T06:37:32.783" v="172"/>
        <pc:sldMkLst>
          <pc:docMk/>
          <pc:sldMk cId="3196700784" sldId="3346"/>
        </pc:sldMkLst>
      </pc:sldChg>
      <pc:sldChg chg="del">
        <pc:chgData name="Jeremy Clifton" userId="S::wec@woodfordec.onmicrosoft.com::b7121016-a606-4e59-9b8c-d8cabdc242a8" providerId="AD" clId="Web-{45C963F4-4BF9-9EE6-1EE5-21C7C1FCD5FE}" dt="2025-09-14T06:37:34.627" v="174"/>
        <pc:sldMkLst>
          <pc:docMk/>
          <pc:sldMk cId="3220517724" sldId="3347"/>
        </pc:sldMkLst>
      </pc:sldChg>
      <pc:sldChg chg="del">
        <pc:chgData name="Jeremy Clifton" userId="S::wec@woodfordec.onmicrosoft.com::b7121016-a606-4e59-9b8c-d8cabdc242a8" providerId="AD" clId="Web-{45C963F4-4BF9-9EE6-1EE5-21C7C1FCD5FE}" dt="2025-09-14T09:02:43.955" v="914"/>
        <pc:sldMkLst>
          <pc:docMk/>
          <pc:sldMk cId="912542075" sldId="3348"/>
        </pc:sldMkLst>
      </pc:sldChg>
      <pc:sldChg chg="del">
        <pc:chgData name="Jeremy Clifton" userId="S::wec@woodfordec.onmicrosoft.com::b7121016-a606-4e59-9b8c-d8cabdc242a8" providerId="AD" clId="Web-{45C963F4-4BF9-9EE6-1EE5-21C7C1FCD5FE}" dt="2025-09-14T09:02:48.174" v="916"/>
        <pc:sldMkLst>
          <pc:docMk/>
          <pc:sldMk cId="3208316608" sldId="3349"/>
        </pc:sldMkLst>
      </pc:sldChg>
      <pc:sldChg chg="del">
        <pc:chgData name="Jeremy Clifton" userId="S::wec@woodfordec.onmicrosoft.com::b7121016-a606-4e59-9b8c-d8cabdc242a8" providerId="AD" clId="Web-{45C963F4-4BF9-9EE6-1EE5-21C7C1FCD5FE}" dt="2025-09-14T09:02:50.409" v="917"/>
        <pc:sldMkLst>
          <pc:docMk/>
          <pc:sldMk cId="4193210095" sldId="3350"/>
        </pc:sldMkLst>
      </pc:sldChg>
      <pc:sldChg chg="del">
        <pc:chgData name="Jeremy Clifton" userId="S::wec@woodfordec.onmicrosoft.com::b7121016-a606-4e59-9b8c-d8cabdc242a8" providerId="AD" clId="Web-{45C963F4-4BF9-9EE6-1EE5-21C7C1FCD5FE}" dt="2025-09-14T09:02:44.987" v="915"/>
        <pc:sldMkLst>
          <pc:docMk/>
          <pc:sldMk cId="2229668718" sldId="3351"/>
        </pc:sldMkLst>
      </pc:sldChg>
      <pc:sldChg chg="modSp add replId">
        <pc:chgData name="Jeremy Clifton" userId="S::wec@woodfordec.onmicrosoft.com::b7121016-a606-4e59-9b8c-d8cabdc242a8" providerId="AD" clId="Web-{45C963F4-4BF9-9EE6-1EE5-21C7C1FCD5FE}" dt="2025-09-14T06:36:01.162" v="117" actId="20577"/>
        <pc:sldMkLst>
          <pc:docMk/>
          <pc:sldMk cId="205972514" sldId="3352"/>
        </pc:sldMkLst>
        <pc:spChg chg="mod">
          <ac:chgData name="Jeremy Clifton" userId="S::wec@woodfordec.onmicrosoft.com::b7121016-a606-4e59-9b8c-d8cabdc242a8" providerId="AD" clId="Web-{45C963F4-4BF9-9EE6-1EE5-21C7C1FCD5FE}" dt="2025-09-14T06:36:01.162" v="117" actId="20577"/>
          <ac:spMkLst>
            <pc:docMk/>
            <pc:sldMk cId="205972514" sldId="3352"/>
            <ac:spMk id="3" creationId="{382A43FF-51E7-2469-210B-C3E85BDEAC32}"/>
          </ac:spMkLst>
        </pc:spChg>
      </pc:sldChg>
      <pc:sldChg chg="modSp add ord replId">
        <pc:chgData name="Jeremy Clifton" userId="S::wec@woodfordec.onmicrosoft.com::b7121016-a606-4e59-9b8c-d8cabdc242a8" providerId="AD" clId="Web-{45C963F4-4BF9-9EE6-1EE5-21C7C1FCD5FE}" dt="2025-09-14T06:35:11.653" v="86" actId="20577"/>
        <pc:sldMkLst>
          <pc:docMk/>
          <pc:sldMk cId="3738717950" sldId="3353"/>
        </pc:sldMkLst>
        <pc:spChg chg="mod">
          <ac:chgData name="Jeremy Clifton" userId="S::wec@woodfordec.onmicrosoft.com::b7121016-a606-4e59-9b8c-d8cabdc242a8" providerId="AD" clId="Web-{45C963F4-4BF9-9EE6-1EE5-21C7C1FCD5FE}" dt="2025-09-14T06:35:11.653" v="86" actId="20577"/>
          <ac:spMkLst>
            <pc:docMk/>
            <pc:sldMk cId="3738717950" sldId="3353"/>
            <ac:spMk id="3" creationId="{BE03AED6-FC45-2BC9-1530-63EBE1A8AE47}"/>
          </ac:spMkLst>
        </pc:spChg>
      </pc:sldChg>
      <pc:sldChg chg="modSp add replId">
        <pc:chgData name="Jeremy Clifton" userId="S::wec@woodfordec.onmicrosoft.com::b7121016-a606-4e59-9b8c-d8cabdc242a8" providerId="AD" clId="Web-{45C963F4-4BF9-9EE6-1EE5-21C7C1FCD5FE}" dt="2025-09-14T06:36:47.950" v="156" actId="20577"/>
        <pc:sldMkLst>
          <pc:docMk/>
          <pc:sldMk cId="486816563" sldId="3354"/>
        </pc:sldMkLst>
        <pc:spChg chg="mod">
          <ac:chgData name="Jeremy Clifton" userId="S::wec@woodfordec.onmicrosoft.com::b7121016-a606-4e59-9b8c-d8cabdc242a8" providerId="AD" clId="Web-{45C963F4-4BF9-9EE6-1EE5-21C7C1FCD5FE}" dt="2025-09-14T06:36:47.950" v="156" actId="20577"/>
          <ac:spMkLst>
            <pc:docMk/>
            <pc:sldMk cId="486816563" sldId="3354"/>
            <ac:spMk id="3" creationId="{C49CB7C8-0E39-36FE-AA7E-31768690AF9A}"/>
          </ac:spMkLst>
        </pc:spChg>
      </pc:sldChg>
      <pc:sldChg chg="modSp add replId">
        <pc:chgData name="Jeremy Clifton" userId="S::wec@woodfordec.onmicrosoft.com::b7121016-a606-4e59-9b8c-d8cabdc242a8" providerId="AD" clId="Web-{45C963F4-4BF9-9EE6-1EE5-21C7C1FCD5FE}" dt="2025-09-14T06:36:53.450" v="166" actId="20577"/>
        <pc:sldMkLst>
          <pc:docMk/>
          <pc:sldMk cId="2130722741" sldId="3355"/>
        </pc:sldMkLst>
        <pc:spChg chg="mod">
          <ac:chgData name="Jeremy Clifton" userId="S::wec@woodfordec.onmicrosoft.com::b7121016-a606-4e59-9b8c-d8cabdc242a8" providerId="AD" clId="Web-{45C963F4-4BF9-9EE6-1EE5-21C7C1FCD5FE}" dt="2025-09-14T06:36:53.450" v="166" actId="20577"/>
          <ac:spMkLst>
            <pc:docMk/>
            <pc:sldMk cId="2130722741" sldId="3355"/>
            <ac:spMk id="3" creationId="{E8CC3290-0572-67B4-5B8F-21EA88D874F3}"/>
          </ac:spMkLst>
        </pc:spChg>
      </pc:sldChg>
      <pc:sldChg chg="addSp modSp add replId">
        <pc:chgData name="Jeremy Clifton" userId="S::wec@woodfordec.onmicrosoft.com::b7121016-a606-4e59-9b8c-d8cabdc242a8" providerId="AD" clId="Web-{45C963F4-4BF9-9EE6-1EE5-21C7C1FCD5FE}" dt="2025-09-14T08:49:13.139" v="647" actId="1076"/>
        <pc:sldMkLst>
          <pc:docMk/>
          <pc:sldMk cId="1296759592" sldId="3356"/>
        </pc:sldMkLst>
        <pc:picChg chg="add mod">
          <ac:chgData name="Jeremy Clifton" userId="S::wec@woodfordec.onmicrosoft.com::b7121016-a606-4e59-9b8c-d8cabdc242a8" providerId="AD" clId="Web-{45C963F4-4BF9-9EE6-1EE5-21C7C1FCD5FE}" dt="2025-09-14T08:49:13.139" v="647" actId="1076"/>
          <ac:picMkLst>
            <pc:docMk/>
            <pc:sldMk cId="1296759592" sldId="3356"/>
            <ac:picMk id="2" creationId="{10943E48-C9B9-E044-B3DF-4E941B03396A}"/>
          </ac:picMkLst>
        </pc:picChg>
      </pc:sldChg>
      <pc:sldChg chg="addSp modSp add replId">
        <pc:chgData name="Jeremy Clifton" userId="S::wec@woodfordec.onmicrosoft.com::b7121016-a606-4e59-9b8c-d8cabdc242a8" providerId="AD" clId="Web-{45C963F4-4BF9-9EE6-1EE5-21C7C1FCD5FE}" dt="2025-09-14T08:42:12.744" v="609" actId="14100"/>
        <pc:sldMkLst>
          <pc:docMk/>
          <pc:sldMk cId="1515754182" sldId="3357"/>
        </pc:sldMkLst>
        <pc:picChg chg="add mod modCrop">
          <ac:chgData name="Jeremy Clifton" userId="S::wec@woodfordec.onmicrosoft.com::b7121016-a606-4e59-9b8c-d8cabdc242a8" providerId="AD" clId="Web-{45C963F4-4BF9-9EE6-1EE5-21C7C1FCD5FE}" dt="2025-09-14T08:42:12.744" v="609" actId="14100"/>
          <ac:picMkLst>
            <pc:docMk/>
            <pc:sldMk cId="1515754182" sldId="3357"/>
            <ac:picMk id="2" creationId="{F3717FF0-5170-0DA7-0D8E-A5D9290C0774}"/>
          </ac:picMkLst>
        </pc:picChg>
      </pc:sldChg>
      <pc:sldChg chg="add replId">
        <pc:chgData name="Jeremy Clifton" userId="S::wec@woodfordec.onmicrosoft.com::b7121016-a606-4e59-9b8c-d8cabdc242a8" providerId="AD" clId="Web-{45C963F4-4BF9-9EE6-1EE5-21C7C1FCD5FE}" dt="2025-09-14T06:37:37.924" v="177"/>
        <pc:sldMkLst>
          <pc:docMk/>
          <pc:sldMk cId="3388853323" sldId="3358"/>
        </pc:sldMkLst>
      </pc:sldChg>
      <pc:sldChg chg="addSp delSp modSp add replId">
        <pc:chgData name="Jeremy Clifton" userId="S::wec@woodfordec.onmicrosoft.com::b7121016-a606-4e59-9b8c-d8cabdc242a8" providerId="AD" clId="Web-{45C963F4-4BF9-9EE6-1EE5-21C7C1FCD5FE}" dt="2025-09-14T07:05:00.806" v="488" actId="1076"/>
        <pc:sldMkLst>
          <pc:docMk/>
          <pc:sldMk cId="132675565" sldId="3359"/>
        </pc:sldMkLst>
        <pc:picChg chg="add del mod">
          <ac:chgData name="Jeremy Clifton" userId="S::wec@woodfordec.onmicrosoft.com::b7121016-a606-4e59-9b8c-d8cabdc242a8" providerId="AD" clId="Web-{45C963F4-4BF9-9EE6-1EE5-21C7C1FCD5FE}" dt="2025-09-14T07:04:32.710" v="482"/>
          <ac:picMkLst>
            <pc:docMk/>
            <pc:sldMk cId="132675565" sldId="3359"/>
            <ac:picMk id="2" creationId="{718484DB-0F6C-F505-D3FC-FDA3D3340CC5}"/>
          </ac:picMkLst>
        </pc:picChg>
        <pc:picChg chg="add mod">
          <ac:chgData name="Jeremy Clifton" userId="S::wec@woodfordec.onmicrosoft.com::b7121016-a606-4e59-9b8c-d8cabdc242a8" providerId="AD" clId="Web-{45C963F4-4BF9-9EE6-1EE5-21C7C1FCD5FE}" dt="2025-09-14T07:05:00.806" v="488" actId="1076"/>
          <ac:picMkLst>
            <pc:docMk/>
            <pc:sldMk cId="132675565" sldId="3359"/>
            <ac:picMk id="3" creationId="{0A50AC88-FAE6-1B7E-7F4F-FED3E1914F53}"/>
          </ac:picMkLst>
        </pc:picChg>
      </pc:sldChg>
      <pc:sldChg chg="addSp modSp add ord replId">
        <pc:chgData name="Jeremy Clifton" userId="S::wec@woodfordec.onmicrosoft.com::b7121016-a606-4e59-9b8c-d8cabdc242a8" providerId="AD" clId="Web-{45C963F4-4BF9-9EE6-1EE5-21C7C1FCD5FE}" dt="2025-09-14T06:48:59.992" v="270"/>
        <pc:sldMkLst>
          <pc:docMk/>
          <pc:sldMk cId="3352246875" sldId="3360"/>
        </pc:sldMkLst>
        <pc:spChg chg="add mod">
          <ac:chgData name="Jeremy Clifton" userId="S::wec@woodfordec.onmicrosoft.com::b7121016-a606-4e59-9b8c-d8cabdc242a8" providerId="AD" clId="Web-{45C963F4-4BF9-9EE6-1EE5-21C7C1FCD5FE}" dt="2025-09-14T06:38:17.804" v="199" actId="20577"/>
          <ac:spMkLst>
            <pc:docMk/>
            <pc:sldMk cId="3352246875" sldId="3360"/>
            <ac:spMk id="3" creationId="{50733A46-2899-3486-064D-FE205688C2ED}"/>
          </ac:spMkLst>
        </pc:spChg>
        <pc:picChg chg="add mod">
          <ac:chgData name="Jeremy Clifton" userId="S::wec@woodfordec.onmicrosoft.com::b7121016-a606-4e59-9b8c-d8cabdc242a8" providerId="AD" clId="Web-{45C963F4-4BF9-9EE6-1EE5-21C7C1FCD5FE}" dt="2025-09-14T06:39:55.405" v="212" actId="1076"/>
          <ac:picMkLst>
            <pc:docMk/>
            <pc:sldMk cId="3352246875" sldId="3360"/>
            <ac:picMk id="4" creationId="{262D0957-17F3-8D10-9494-7F6EE16128A9}"/>
          </ac:picMkLst>
        </pc:picChg>
        <pc:picChg chg="add mod modCrop">
          <ac:chgData name="Jeremy Clifton" userId="S::wec@woodfordec.onmicrosoft.com::b7121016-a606-4e59-9b8c-d8cabdc242a8" providerId="AD" clId="Web-{45C963F4-4BF9-9EE6-1EE5-21C7C1FCD5FE}" dt="2025-09-14T06:40:14.672" v="216" actId="1076"/>
          <ac:picMkLst>
            <pc:docMk/>
            <pc:sldMk cId="3352246875" sldId="3360"/>
            <ac:picMk id="5" creationId="{16DBF9AF-5F99-57DC-D0BE-C2109B03C87C}"/>
          </ac:picMkLst>
        </pc:picChg>
        <pc:picChg chg="add mod">
          <ac:chgData name="Jeremy Clifton" userId="S::wec@woodfordec.onmicrosoft.com::b7121016-a606-4e59-9b8c-d8cabdc242a8" providerId="AD" clId="Web-{45C963F4-4BF9-9EE6-1EE5-21C7C1FCD5FE}" dt="2025-09-14T06:39:50.796" v="210" actId="14100"/>
          <ac:picMkLst>
            <pc:docMk/>
            <pc:sldMk cId="3352246875" sldId="3360"/>
            <ac:picMk id="6" creationId="{A34B341B-01D8-5E31-ECCA-4F4C00DE7293}"/>
          </ac:picMkLst>
        </pc:picChg>
      </pc:sldChg>
      <pc:sldChg chg="addSp delSp modSp add ord replId">
        <pc:chgData name="Jeremy Clifton" userId="S::wec@woodfordec.onmicrosoft.com::b7121016-a606-4e59-9b8c-d8cabdc242a8" providerId="AD" clId="Web-{45C963F4-4BF9-9EE6-1EE5-21C7C1FCD5FE}" dt="2025-09-14T06:57:30.682" v="372" actId="1076"/>
        <pc:sldMkLst>
          <pc:docMk/>
          <pc:sldMk cId="3273484631" sldId="3361"/>
        </pc:sldMkLst>
        <pc:picChg chg="add del mod modCrop">
          <ac:chgData name="Jeremy Clifton" userId="S::wec@woodfordec.onmicrosoft.com::b7121016-a606-4e59-9b8c-d8cabdc242a8" providerId="AD" clId="Web-{45C963F4-4BF9-9EE6-1EE5-21C7C1FCD5FE}" dt="2025-09-14T06:43:14.216" v="228"/>
          <ac:picMkLst>
            <pc:docMk/>
            <pc:sldMk cId="3273484631" sldId="3361"/>
            <ac:picMk id="2" creationId="{94DCDD26-70CF-D8FA-74FF-EB124E2D5DE0}"/>
          </ac:picMkLst>
        </pc:picChg>
        <pc:picChg chg="del">
          <ac:chgData name="Jeremy Clifton" userId="S::wec@woodfordec.onmicrosoft.com::b7121016-a606-4e59-9b8c-d8cabdc242a8" providerId="AD" clId="Web-{45C963F4-4BF9-9EE6-1EE5-21C7C1FCD5FE}" dt="2025-09-14T06:40:42.330" v="218"/>
          <ac:picMkLst>
            <pc:docMk/>
            <pc:sldMk cId="3273484631" sldId="3361"/>
            <ac:picMk id="4" creationId="{C3BBAC3D-3BAA-37EA-26B6-D32BE2B3B55B}"/>
          </ac:picMkLst>
        </pc:picChg>
        <pc:picChg chg="del">
          <ac:chgData name="Jeremy Clifton" userId="S::wec@woodfordec.onmicrosoft.com::b7121016-a606-4e59-9b8c-d8cabdc242a8" providerId="AD" clId="Web-{45C963F4-4BF9-9EE6-1EE5-21C7C1FCD5FE}" dt="2025-09-14T06:41:27.005" v="226"/>
          <ac:picMkLst>
            <pc:docMk/>
            <pc:sldMk cId="3273484631" sldId="3361"/>
            <ac:picMk id="5" creationId="{B096FDAB-99E7-7ECC-8951-C90DF55AE5AC}"/>
          </ac:picMkLst>
        </pc:picChg>
        <pc:picChg chg="del">
          <ac:chgData name="Jeremy Clifton" userId="S::wec@woodfordec.onmicrosoft.com::b7121016-a606-4e59-9b8c-d8cabdc242a8" providerId="AD" clId="Web-{45C963F4-4BF9-9EE6-1EE5-21C7C1FCD5FE}" dt="2025-09-14T06:41:29.489" v="227"/>
          <ac:picMkLst>
            <pc:docMk/>
            <pc:sldMk cId="3273484631" sldId="3361"/>
            <ac:picMk id="6" creationId="{C26FDD52-6BB4-79AC-9EF4-E9D262D5B901}"/>
          </ac:picMkLst>
        </pc:picChg>
        <pc:picChg chg="add mod modCrop">
          <ac:chgData name="Jeremy Clifton" userId="S::wec@woodfordec.onmicrosoft.com::b7121016-a606-4e59-9b8c-d8cabdc242a8" providerId="AD" clId="Web-{45C963F4-4BF9-9EE6-1EE5-21C7C1FCD5FE}" dt="2025-09-14T06:57:30.682" v="372" actId="1076"/>
          <ac:picMkLst>
            <pc:docMk/>
            <pc:sldMk cId="3273484631" sldId="3361"/>
            <ac:picMk id="7" creationId="{A7ED8EF4-7556-FE68-0A6F-6CC0B252B8DA}"/>
          </ac:picMkLst>
        </pc:picChg>
        <pc:picChg chg="add del mod modCrop">
          <ac:chgData name="Jeremy Clifton" userId="S::wec@woodfordec.onmicrosoft.com::b7121016-a606-4e59-9b8c-d8cabdc242a8" providerId="AD" clId="Web-{45C963F4-4BF9-9EE6-1EE5-21C7C1FCD5FE}" dt="2025-09-14T06:57:24.994" v="369"/>
          <ac:picMkLst>
            <pc:docMk/>
            <pc:sldMk cId="3273484631" sldId="3361"/>
            <ac:picMk id="8" creationId="{C93FA2B0-826B-952C-7014-1EC6F818B3EC}"/>
          </ac:picMkLst>
        </pc:picChg>
        <pc:picChg chg="add del mod">
          <ac:chgData name="Jeremy Clifton" userId="S::wec@woodfordec.onmicrosoft.com::b7121016-a606-4e59-9b8c-d8cabdc242a8" providerId="AD" clId="Web-{45C963F4-4BF9-9EE6-1EE5-21C7C1FCD5FE}" dt="2025-09-14T06:43:52.468" v="235"/>
          <ac:picMkLst>
            <pc:docMk/>
            <pc:sldMk cId="3273484631" sldId="3361"/>
            <ac:picMk id="9" creationId="{5900E927-B482-2153-0BE9-356686BAB09D}"/>
          </ac:picMkLst>
        </pc:picChg>
        <pc:picChg chg="add del mod modCrop">
          <ac:chgData name="Jeremy Clifton" userId="S::wec@woodfordec.onmicrosoft.com::b7121016-a606-4e59-9b8c-d8cabdc242a8" providerId="AD" clId="Web-{45C963F4-4BF9-9EE6-1EE5-21C7C1FCD5FE}" dt="2025-09-14T06:56:33.473" v="354"/>
          <ac:picMkLst>
            <pc:docMk/>
            <pc:sldMk cId="3273484631" sldId="3361"/>
            <ac:picMk id="10" creationId="{68C53A7F-B2A6-A621-5ACD-6E57BDFB69EB}"/>
          </ac:picMkLst>
        </pc:picChg>
        <pc:picChg chg="add mod">
          <ac:chgData name="Jeremy Clifton" userId="S::wec@woodfordec.onmicrosoft.com::b7121016-a606-4e59-9b8c-d8cabdc242a8" providerId="AD" clId="Web-{45C963F4-4BF9-9EE6-1EE5-21C7C1FCD5FE}" dt="2025-09-14T06:57:27.385" v="370" actId="1076"/>
          <ac:picMkLst>
            <pc:docMk/>
            <pc:sldMk cId="3273484631" sldId="3361"/>
            <ac:picMk id="12" creationId="{7C337A4F-944B-6B2A-744D-0E92587770A0}"/>
          </ac:picMkLst>
        </pc:picChg>
        <pc:picChg chg="add">
          <ac:chgData name="Jeremy Clifton" userId="S::wec@woodfordec.onmicrosoft.com::b7121016-a606-4e59-9b8c-d8cabdc242a8" providerId="AD" clId="Web-{45C963F4-4BF9-9EE6-1EE5-21C7C1FCD5FE}" dt="2025-09-14T06:57:29.854" v="371"/>
          <ac:picMkLst>
            <pc:docMk/>
            <pc:sldMk cId="3273484631" sldId="3361"/>
            <ac:picMk id="14" creationId="{19D5A8B4-D236-AB56-DF4F-442AC49CBA6E}"/>
          </ac:picMkLst>
        </pc:picChg>
      </pc:sldChg>
      <pc:sldChg chg="addSp delSp modSp add ord replId">
        <pc:chgData name="Jeremy Clifton" userId="S::wec@woodfordec.onmicrosoft.com::b7121016-a606-4e59-9b8c-d8cabdc242a8" providerId="AD" clId="Web-{45C963F4-4BF9-9EE6-1EE5-21C7C1FCD5FE}" dt="2025-09-14T06:57:39.823" v="374"/>
        <pc:sldMkLst>
          <pc:docMk/>
          <pc:sldMk cId="4213378526" sldId="3362"/>
        </pc:sldMkLst>
        <pc:picChg chg="add mod">
          <ac:chgData name="Jeremy Clifton" userId="S::wec@woodfordec.onmicrosoft.com::b7121016-a606-4e59-9b8c-d8cabdc242a8" providerId="AD" clId="Web-{45C963F4-4BF9-9EE6-1EE5-21C7C1FCD5FE}" dt="2025-09-14T06:46:44.740" v="268" actId="1076"/>
          <ac:picMkLst>
            <pc:docMk/>
            <pc:sldMk cId="4213378526" sldId="3362"/>
            <ac:picMk id="2" creationId="{11EA8C8D-55E1-8ED0-B2C9-0029CBE27468}"/>
          </ac:picMkLst>
        </pc:picChg>
        <pc:picChg chg="add del mod">
          <ac:chgData name="Jeremy Clifton" userId="S::wec@woodfordec.onmicrosoft.com::b7121016-a606-4e59-9b8c-d8cabdc242a8" providerId="AD" clId="Web-{45C963F4-4BF9-9EE6-1EE5-21C7C1FCD5FE}" dt="2025-09-14T06:57:34.651" v="373"/>
          <ac:picMkLst>
            <pc:docMk/>
            <pc:sldMk cId="4213378526" sldId="3362"/>
            <ac:picMk id="4" creationId="{4DF7C7AD-4C67-7ED0-6C30-DA94AE0758C4}"/>
          </ac:picMkLst>
        </pc:picChg>
        <pc:picChg chg="add mod">
          <ac:chgData name="Jeremy Clifton" userId="S::wec@woodfordec.onmicrosoft.com::b7121016-a606-4e59-9b8c-d8cabdc242a8" providerId="AD" clId="Web-{45C963F4-4BF9-9EE6-1EE5-21C7C1FCD5FE}" dt="2025-09-14T06:46:34.802" v="265" actId="1076"/>
          <ac:picMkLst>
            <pc:docMk/>
            <pc:sldMk cId="4213378526" sldId="3362"/>
            <ac:picMk id="5" creationId="{EF5225D1-4467-CC69-4972-044563F8EEDA}"/>
          </ac:picMkLst>
        </pc:picChg>
        <pc:picChg chg="del">
          <ac:chgData name="Jeremy Clifton" userId="S::wec@woodfordec.onmicrosoft.com::b7121016-a606-4e59-9b8c-d8cabdc242a8" providerId="AD" clId="Web-{45C963F4-4BF9-9EE6-1EE5-21C7C1FCD5FE}" dt="2025-09-14T06:45:13.455" v="256"/>
          <ac:picMkLst>
            <pc:docMk/>
            <pc:sldMk cId="4213378526" sldId="3362"/>
            <ac:picMk id="7" creationId="{295462C9-F76E-5C25-C80C-2695E69759B2}"/>
          </ac:picMkLst>
        </pc:picChg>
        <pc:picChg chg="del">
          <ac:chgData name="Jeremy Clifton" userId="S::wec@woodfordec.onmicrosoft.com::b7121016-a606-4e59-9b8c-d8cabdc242a8" providerId="AD" clId="Web-{45C963F4-4BF9-9EE6-1EE5-21C7C1FCD5FE}" dt="2025-09-14T06:45:06.205" v="253"/>
          <ac:picMkLst>
            <pc:docMk/>
            <pc:sldMk cId="4213378526" sldId="3362"/>
            <ac:picMk id="8" creationId="{F4798C5C-6501-9BB9-8BDE-F01229BDDB71}"/>
          </ac:picMkLst>
        </pc:picChg>
        <pc:picChg chg="add">
          <ac:chgData name="Jeremy Clifton" userId="S::wec@woodfordec.onmicrosoft.com::b7121016-a606-4e59-9b8c-d8cabdc242a8" providerId="AD" clId="Web-{45C963F4-4BF9-9EE6-1EE5-21C7C1FCD5FE}" dt="2025-09-14T06:57:39.823" v="374"/>
          <ac:picMkLst>
            <pc:docMk/>
            <pc:sldMk cId="4213378526" sldId="3362"/>
            <ac:picMk id="9" creationId="{6C02001B-693B-32C3-CC0B-B5B09AD53B89}"/>
          </ac:picMkLst>
        </pc:picChg>
        <pc:picChg chg="del">
          <ac:chgData name="Jeremy Clifton" userId="S::wec@woodfordec.onmicrosoft.com::b7121016-a606-4e59-9b8c-d8cabdc242a8" providerId="AD" clId="Web-{45C963F4-4BF9-9EE6-1EE5-21C7C1FCD5FE}" dt="2025-09-14T06:46:13.942" v="261"/>
          <ac:picMkLst>
            <pc:docMk/>
            <pc:sldMk cId="4213378526" sldId="3362"/>
            <ac:picMk id="10" creationId="{C04EFFB2-222D-BCEC-E47A-D82A026F1064}"/>
          </ac:picMkLst>
        </pc:picChg>
      </pc:sldChg>
      <pc:sldChg chg="addSp delSp modSp add replId">
        <pc:chgData name="Jeremy Clifton" userId="S::wec@woodfordec.onmicrosoft.com::b7121016-a606-4e59-9b8c-d8cabdc242a8" providerId="AD" clId="Web-{45C963F4-4BF9-9EE6-1EE5-21C7C1FCD5FE}" dt="2025-09-14T06:56:18.206" v="353"/>
        <pc:sldMkLst>
          <pc:docMk/>
          <pc:sldMk cId="1631740997" sldId="3363"/>
        </pc:sldMkLst>
        <pc:spChg chg="mod">
          <ac:chgData name="Jeremy Clifton" userId="S::wec@woodfordec.onmicrosoft.com::b7121016-a606-4e59-9b8c-d8cabdc242a8" providerId="AD" clId="Web-{45C963F4-4BF9-9EE6-1EE5-21C7C1FCD5FE}" dt="2025-09-14T06:50:27.936" v="314" actId="20577"/>
          <ac:spMkLst>
            <pc:docMk/>
            <pc:sldMk cId="1631740997" sldId="3363"/>
            <ac:spMk id="3" creationId="{F3030F0F-D6CE-B8F0-7083-CD940A805F46}"/>
          </ac:spMkLst>
        </pc:spChg>
        <pc:picChg chg="del">
          <ac:chgData name="Jeremy Clifton" userId="S::wec@woodfordec.onmicrosoft.com::b7121016-a606-4e59-9b8c-d8cabdc242a8" providerId="AD" clId="Web-{45C963F4-4BF9-9EE6-1EE5-21C7C1FCD5FE}" dt="2025-09-14T06:56:17.019" v="352"/>
          <ac:picMkLst>
            <pc:docMk/>
            <pc:sldMk cId="1631740997" sldId="3363"/>
            <ac:picMk id="4" creationId="{3E42F56E-779A-0514-CC69-7933F90131D4}"/>
          </ac:picMkLst>
        </pc:picChg>
        <pc:picChg chg="add">
          <ac:chgData name="Jeremy Clifton" userId="S::wec@woodfordec.onmicrosoft.com::b7121016-a606-4e59-9b8c-d8cabdc242a8" providerId="AD" clId="Web-{45C963F4-4BF9-9EE6-1EE5-21C7C1FCD5FE}" dt="2025-09-14T06:56:18.206" v="353"/>
          <ac:picMkLst>
            <pc:docMk/>
            <pc:sldMk cId="1631740997" sldId="3363"/>
            <ac:picMk id="7" creationId="{3973CB0E-448A-527E-D112-4394B82371CC}"/>
          </ac:picMkLst>
        </pc:picChg>
      </pc:sldChg>
      <pc:sldChg chg="addSp delSp modSp add ord replId">
        <pc:chgData name="Jeremy Clifton" userId="S::wec@woodfordec.onmicrosoft.com::b7121016-a606-4e59-9b8c-d8cabdc242a8" providerId="AD" clId="Web-{45C963F4-4BF9-9EE6-1EE5-21C7C1FCD5FE}" dt="2025-09-14T06:57:20.588" v="368" actId="1076"/>
        <pc:sldMkLst>
          <pc:docMk/>
          <pc:sldMk cId="2577084536" sldId="3364"/>
        </pc:sldMkLst>
        <pc:spChg chg="mod">
          <ac:chgData name="Jeremy Clifton" userId="S::wec@woodfordec.onmicrosoft.com::b7121016-a606-4e59-9b8c-d8cabdc242a8" providerId="AD" clId="Web-{45C963F4-4BF9-9EE6-1EE5-21C7C1FCD5FE}" dt="2025-09-14T06:50:20.921" v="312" actId="20577"/>
          <ac:spMkLst>
            <pc:docMk/>
            <pc:sldMk cId="2577084536" sldId="3364"/>
            <ac:spMk id="3" creationId="{2522965C-04B8-565D-9C5D-3FE7AC2AFD48}"/>
          </ac:spMkLst>
        </pc:spChg>
        <pc:picChg chg="add mod">
          <ac:chgData name="Jeremy Clifton" userId="S::wec@woodfordec.onmicrosoft.com::b7121016-a606-4e59-9b8c-d8cabdc242a8" providerId="AD" clId="Web-{45C963F4-4BF9-9EE6-1EE5-21C7C1FCD5FE}" dt="2025-09-14T06:57:14.837" v="366" actId="1076"/>
          <ac:picMkLst>
            <pc:docMk/>
            <pc:sldMk cId="2577084536" sldId="3364"/>
            <ac:picMk id="4" creationId="{11957BA3-F035-F8FC-D593-83B2CEACB6C0}"/>
          </ac:picMkLst>
        </pc:picChg>
        <pc:picChg chg="add">
          <ac:chgData name="Jeremy Clifton" userId="S::wec@woodfordec.onmicrosoft.com::b7121016-a606-4e59-9b8c-d8cabdc242a8" providerId="AD" clId="Web-{45C963F4-4BF9-9EE6-1EE5-21C7C1FCD5FE}" dt="2025-09-14T06:57:18.009" v="367"/>
          <ac:picMkLst>
            <pc:docMk/>
            <pc:sldMk cId="2577084536" sldId="3364"/>
            <ac:picMk id="6" creationId="{8093813D-B5D2-290A-9ED4-F0234B53E17F}"/>
          </ac:picMkLst>
        </pc:picChg>
        <pc:picChg chg="mod">
          <ac:chgData name="Jeremy Clifton" userId="S::wec@woodfordec.onmicrosoft.com::b7121016-a606-4e59-9b8c-d8cabdc242a8" providerId="AD" clId="Web-{45C963F4-4BF9-9EE6-1EE5-21C7C1FCD5FE}" dt="2025-09-14T06:57:20.588" v="368" actId="1076"/>
          <ac:picMkLst>
            <pc:docMk/>
            <pc:sldMk cId="2577084536" sldId="3364"/>
            <ac:picMk id="7" creationId="{F22603CC-367C-6F50-1337-120492D5B3B1}"/>
          </ac:picMkLst>
        </pc:picChg>
        <pc:picChg chg="del">
          <ac:chgData name="Jeremy Clifton" userId="S::wec@woodfordec.onmicrosoft.com::b7121016-a606-4e59-9b8c-d8cabdc242a8" providerId="AD" clId="Web-{45C963F4-4BF9-9EE6-1EE5-21C7C1FCD5FE}" dt="2025-09-14T06:57:12.900" v="365"/>
          <ac:picMkLst>
            <pc:docMk/>
            <pc:sldMk cId="2577084536" sldId="3364"/>
            <ac:picMk id="8" creationId="{CF3438F9-1561-3B30-40C9-F26A2727BF76}"/>
          </ac:picMkLst>
        </pc:picChg>
        <pc:picChg chg="del">
          <ac:chgData name="Jeremy Clifton" userId="S::wec@woodfordec.onmicrosoft.com::b7121016-a606-4e59-9b8c-d8cabdc242a8" providerId="AD" clId="Web-{45C963F4-4BF9-9EE6-1EE5-21C7C1FCD5FE}" dt="2025-09-14T06:56:45.942" v="359"/>
          <ac:picMkLst>
            <pc:docMk/>
            <pc:sldMk cId="2577084536" sldId="3364"/>
            <ac:picMk id="10" creationId="{2ED003EF-208F-C904-7394-AC938AC6AE54}"/>
          </ac:picMkLst>
        </pc:picChg>
      </pc:sldChg>
      <pc:sldChg chg="modSp add ord replId">
        <pc:chgData name="Jeremy Clifton" userId="S::wec@woodfordec.onmicrosoft.com::b7121016-a606-4e59-9b8c-d8cabdc242a8" providerId="AD" clId="Web-{45C963F4-4BF9-9EE6-1EE5-21C7C1FCD5FE}" dt="2025-09-14T06:50:15.077" v="310" actId="20577"/>
        <pc:sldMkLst>
          <pc:docMk/>
          <pc:sldMk cId="4188072886" sldId="3365"/>
        </pc:sldMkLst>
        <pc:spChg chg="mod">
          <ac:chgData name="Jeremy Clifton" userId="S::wec@woodfordec.onmicrosoft.com::b7121016-a606-4e59-9b8c-d8cabdc242a8" providerId="AD" clId="Web-{45C963F4-4BF9-9EE6-1EE5-21C7C1FCD5FE}" dt="2025-09-14T06:50:15.077" v="310" actId="20577"/>
          <ac:spMkLst>
            <pc:docMk/>
            <pc:sldMk cId="4188072886" sldId="3365"/>
            <ac:spMk id="3" creationId="{3D15A303-0F33-B367-8D1B-C072EBA3EF51}"/>
          </ac:spMkLst>
        </pc:spChg>
      </pc:sldChg>
      <pc:sldChg chg="addSp delSp modSp add replId">
        <pc:chgData name="Jeremy Clifton" userId="S::wec@woodfordec.onmicrosoft.com::b7121016-a606-4e59-9b8c-d8cabdc242a8" providerId="AD" clId="Web-{45C963F4-4BF9-9EE6-1EE5-21C7C1FCD5FE}" dt="2025-09-14T06:56:13.471" v="351" actId="1076"/>
        <pc:sldMkLst>
          <pc:docMk/>
          <pc:sldMk cId="2016818095" sldId="3366"/>
        </pc:sldMkLst>
        <pc:spChg chg="mod">
          <ac:chgData name="Jeremy Clifton" userId="S::wec@woodfordec.onmicrosoft.com::b7121016-a606-4e59-9b8c-d8cabdc242a8" providerId="AD" clId="Web-{45C963F4-4BF9-9EE6-1EE5-21C7C1FCD5FE}" dt="2025-09-14T06:51:21.281" v="347" actId="20577"/>
          <ac:spMkLst>
            <pc:docMk/>
            <pc:sldMk cId="2016818095" sldId="3366"/>
            <ac:spMk id="3" creationId="{AE56860B-DBB0-FB1D-A4F4-AE566B029793}"/>
          </ac:spMkLst>
        </pc:spChg>
        <pc:picChg chg="del">
          <ac:chgData name="Jeremy Clifton" userId="S::wec@woodfordec.onmicrosoft.com::b7121016-a606-4e59-9b8c-d8cabdc242a8" providerId="AD" clId="Web-{45C963F4-4BF9-9EE6-1EE5-21C7C1FCD5FE}" dt="2025-09-14T06:56:10.049" v="350"/>
          <ac:picMkLst>
            <pc:docMk/>
            <pc:sldMk cId="2016818095" sldId="3366"/>
            <ac:picMk id="4" creationId="{CAE2AE68-9FB5-7FB0-C7FE-5CFE907CFDFC}"/>
          </ac:picMkLst>
        </pc:picChg>
        <pc:picChg chg="add mod">
          <ac:chgData name="Jeremy Clifton" userId="S::wec@woodfordec.onmicrosoft.com::b7121016-a606-4e59-9b8c-d8cabdc242a8" providerId="AD" clId="Web-{45C963F4-4BF9-9EE6-1EE5-21C7C1FCD5FE}" dt="2025-09-14T06:56:13.471" v="351" actId="1076"/>
          <ac:picMkLst>
            <pc:docMk/>
            <pc:sldMk cId="2016818095" sldId="3366"/>
            <ac:picMk id="6" creationId="{15B998BB-2E0F-B8BF-33FC-5BEB1123D477}"/>
          </ac:picMkLst>
        </pc:picChg>
      </pc:sldChg>
      <pc:sldChg chg="addSp delSp modSp add ord replId">
        <pc:chgData name="Jeremy Clifton" userId="S::wec@woodfordec.onmicrosoft.com::b7121016-a606-4e59-9b8c-d8cabdc242a8" providerId="AD" clId="Web-{45C963F4-4BF9-9EE6-1EE5-21C7C1FCD5FE}" dt="2025-09-14T06:57:04.368" v="364" actId="1076"/>
        <pc:sldMkLst>
          <pc:docMk/>
          <pc:sldMk cId="2418702479" sldId="3367"/>
        </pc:sldMkLst>
        <pc:spChg chg="mod">
          <ac:chgData name="Jeremy Clifton" userId="S::wec@woodfordec.onmicrosoft.com::b7121016-a606-4e59-9b8c-d8cabdc242a8" providerId="AD" clId="Web-{45C963F4-4BF9-9EE6-1EE5-21C7C1FCD5FE}" dt="2025-09-14T06:51:04.202" v="335" actId="20577"/>
          <ac:spMkLst>
            <pc:docMk/>
            <pc:sldMk cId="2418702479" sldId="3367"/>
            <ac:spMk id="3" creationId="{0F2D7812-A78C-0105-9D61-B78EF559A9BC}"/>
          </ac:spMkLst>
        </pc:spChg>
        <pc:picChg chg="add mod">
          <ac:chgData name="Jeremy Clifton" userId="S::wec@woodfordec.onmicrosoft.com::b7121016-a606-4e59-9b8c-d8cabdc242a8" providerId="AD" clId="Web-{45C963F4-4BF9-9EE6-1EE5-21C7C1FCD5FE}" dt="2025-09-14T06:57:04.368" v="364" actId="1076"/>
          <ac:picMkLst>
            <pc:docMk/>
            <pc:sldMk cId="2418702479" sldId="3367"/>
            <ac:picMk id="4" creationId="{5E299CD7-932D-3559-BA7B-88E972AB2109}"/>
          </ac:picMkLst>
        </pc:picChg>
        <pc:picChg chg="del">
          <ac:chgData name="Jeremy Clifton" userId="S::wec@woodfordec.onmicrosoft.com::b7121016-a606-4e59-9b8c-d8cabdc242a8" providerId="AD" clId="Web-{45C963F4-4BF9-9EE6-1EE5-21C7C1FCD5FE}" dt="2025-09-14T06:56:58.618" v="362"/>
          <ac:picMkLst>
            <pc:docMk/>
            <pc:sldMk cId="2418702479" sldId="3367"/>
            <ac:picMk id="8" creationId="{D4B20A6B-D622-D64C-6045-B6BDC7F00E19}"/>
          </ac:picMkLst>
        </pc:picChg>
      </pc:sldChg>
      <pc:sldChg chg="modSp add ord replId">
        <pc:chgData name="Jeremy Clifton" userId="S::wec@woodfordec.onmicrosoft.com::b7121016-a606-4e59-9b8c-d8cabdc242a8" providerId="AD" clId="Web-{45C963F4-4BF9-9EE6-1EE5-21C7C1FCD5FE}" dt="2025-09-14T06:50:40.921" v="327" actId="20577"/>
        <pc:sldMkLst>
          <pc:docMk/>
          <pc:sldMk cId="530139982" sldId="3368"/>
        </pc:sldMkLst>
        <pc:spChg chg="mod">
          <ac:chgData name="Jeremy Clifton" userId="S::wec@woodfordec.onmicrosoft.com::b7121016-a606-4e59-9b8c-d8cabdc242a8" providerId="AD" clId="Web-{45C963F4-4BF9-9EE6-1EE5-21C7C1FCD5FE}" dt="2025-09-14T06:50:40.921" v="327" actId="20577"/>
          <ac:spMkLst>
            <pc:docMk/>
            <pc:sldMk cId="530139982" sldId="3368"/>
            <ac:spMk id="3" creationId="{532625C3-560E-10E3-9D2F-D14EBB39702C}"/>
          </ac:spMkLst>
        </pc:spChg>
      </pc:sldChg>
      <pc:sldChg chg="modSp add ord replId">
        <pc:chgData name="Jeremy Clifton" userId="S::wec@woodfordec.onmicrosoft.com::b7121016-a606-4e59-9b8c-d8cabdc242a8" providerId="AD" clId="Web-{45C963F4-4BF9-9EE6-1EE5-21C7C1FCD5FE}" dt="2025-09-14T07:03:17.896" v="474" actId="20577"/>
        <pc:sldMkLst>
          <pc:docMk/>
          <pc:sldMk cId="4217025856" sldId="3369"/>
        </pc:sldMkLst>
        <pc:spChg chg="mod">
          <ac:chgData name="Jeremy Clifton" userId="S::wec@woodfordec.onmicrosoft.com::b7121016-a606-4e59-9b8c-d8cabdc242a8" providerId="AD" clId="Web-{45C963F4-4BF9-9EE6-1EE5-21C7C1FCD5FE}" dt="2025-09-14T07:03:17.896" v="474" actId="20577"/>
          <ac:spMkLst>
            <pc:docMk/>
            <pc:sldMk cId="4217025856" sldId="3369"/>
            <ac:spMk id="3" creationId="{0E8FD651-93DC-ED2A-D1BD-21180AC1EF00}"/>
          </ac:spMkLst>
        </pc:spChg>
      </pc:sldChg>
      <pc:sldChg chg="delSp modSp add ord replId">
        <pc:chgData name="Jeremy Clifton" userId="S::wec@woodfordec.onmicrosoft.com::b7121016-a606-4e59-9b8c-d8cabdc242a8" providerId="AD" clId="Web-{45C963F4-4BF9-9EE6-1EE5-21C7C1FCD5FE}" dt="2025-09-14T07:02:06.910" v="432" actId="20577"/>
        <pc:sldMkLst>
          <pc:docMk/>
          <pc:sldMk cId="3684168532" sldId="3370"/>
        </pc:sldMkLst>
        <pc:spChg chg="mod">
          <ac:chgData name="Jeremy Clifton" userId="S::wec@woodfordec.onmicrosoft.com::b7121016-a606-4e59-9b8c-d8cabdc242a8" providerId="AD" clId="Web-{45C963F4-4BF9-9EE6-1EE5-21C7C1FCD5FE}" dt="2025-09-14T07:02:06.910" v="432" actId="20577"/>
          <ac:spMkLst>
            <pc:docMk/>
            <pc:sldMk cId="3684168532" sldId="3370"/>
            <ac:spMk id="3" creationId="{03C294AD-983A-1CB8-B9CE-B29F2227DC4D}"/>
          </ac:spMkLst>
        </pc:spChg>
        <pc:picChg chg="del">
          <ac:chgData name="Jeremy Clifton" userId="S::wec@woodfordec.onmicrosoft.com::b7121016-a606-4e59-9b8c-d8cabdc242a8" providerId="AD" clId="Web-{45C963F4-4BF9-9EE6-1EE5-21C7C1FCD5FE}" dt="2025-09-14T06:59:39.374" v="378"/>
          <ac:picMkLst>
            <pc:docMk/>
            <pc:sldMk cId="3684168532" sldId="3370"/>
            <ac:picMk id="2" creationId="{D9501BF2-DBB2-8C4D-764A-8FEBECADBCBD}"/>
          </ac:picMkLst>
        </pc:picChg>
        <pc:picChg chg="del">
          <ac:chgData name="Jeremy Clifton" userId="S::wec@woodfordec.onmicrosoft.com::b7121016-a606-4e59-9b8c-d8cabdc242a8" providerId="AD" clId="Web-{45C963F4-4BF9-9EE6-1EE5-21C7C1FCD5FE}" dt="2025-09-14T06:59:42.218" v="380"/>
          <ac:picMkLst>
            <pc:docMk/>
            <pc:sldMk cId="3684168532" sldId="3370"/>
            <ac:picMk id="5" creationId="{09A5655C-EB4B-262A-CFB5-0A34EFA3DE65}"/>
          </ac:picMkLst>
        </pc:picChg>
        <pc:picChg chg="del">
          <ac:chgData name="Jeremy Clifton" userId="S::wec@woodfordec.onmicrosoft.com::b7121016-a606-4e59-9b8c-d8cabdc242a8" providerId="AD" clId="Web-{45C963F4-4BF9-9EE6-1EE5-21C7C1FCD5FE}" dt="2025-09-14T06:59:40.984" v="379"/>
          <ac:picMkLst>
            <pc:docMk/>
            <pc:sldMk cId="3684168532" sldId="3370"/>
            <ac:picMk id="6" creationId="{6E9A2738-6F53-8297-EF0A-68B32C51FDF2}"/>
          </ac:picMkLst>
        </pc:picChg>
      </pc:sldChg>
      <pc:sldChg chg="modSp add replId">
        <pc:chgData name="Jeremy Clifton" userId="S::wec@woodfordec.onmicrosoft.com::b7121016-a606-4e59-9b8c-d8cabdc242a8" providerId="AD" clId="Web-{45C963F4-4BF9-9EE6-1EE5-21C7C1FCD5FE}" dt="2025-09-14T07:01:21.034" v="421" actId="20577"/>
        <pc:sldMkLst>
          <pc:docMk/>
          <pc:sldMk cId="2937241287" sldId="3371"/>
        </pc:sldMkLst>
        <pc:spChg chg="mod">
          <ac:chgData name="Jeremy Clifton" userId="S::wec@woodfordec.onmicrosoft.com::b7121016-a606-4e59-9b8c-d8cabdc242a8" providerId="AD" clId="Web-{45C963F4-4BF9-9EE6-1EE5-21C7C1FCD5FE}" dt="2025-09-14T07:01:21.034" v="421" actId="20577"/>
          <ac:spMkLst>
            <pc:docMk/>
            <pc:sldMk cId="2937241287" sldId="3371"/>
            <ac:spMk id="3" creationId="{83224248-7FD6-5921-6A2D-EC3C4F32852E}"/>
          </ac:spMkLst>
        </pc:spChg>
      </pc:sldChg>
      <pc:sldChg chg="addSp modSp add replId">
        <pc:chgData name="Jeremy Clifton" userId="S::wec@woodfordec.onmicrosoft.com::b7121016-a606-4e59-9b8c-d8cabdc242a8" providerId="AD" clId="Web-{45C963F4-4BF9-9EE6-1EE5-21C7C1FCD5FE}" dt="2025-09-14T07:07:11.464" v="577" actId="1076"/>
        <pc:sldMkLst>
          <pc:docMk/>
          <pc:sldMk cId="280249279" sldId="3372"/>
        </pc:sldMkLst>
        <pc:spChg chg="add mod">
          <ac:chgData name="Jeremy Clifton" userId="S::wec@woodfordec.onmicrosoft.com::b7121016-a606-4e59-9b8c-d8cabdc242a8" providerId="AD" clId="Web-{45C963F4-4BF9-9EE6-1EE5-21C7C1FCD5FE}" dt="2025-09-14T07:07:11.464" v="577" actId="1076"/>
          <ac:spMkLst>
            <pc:docMk/>
            <pc:sldMk cId="280249279" sldId="3372"/>
            <ac:spMk id="4" creationId="{1914201E-B553-F036-F0C8-E4E67E517801}"/>
          </ac:spMkLst>
        </pc:spChg>
        <pc:picChg chg="mod">
          <ac:chgData name="Jeremy Clifton" userId="S::wec@woodfordec.onmicrosoft.com::b7121016-a606-4e59-9b8c-d8cabdc242a8" providerId="AD" clId="Web-{45C963F4-4BF9-9EE6-1EE5-21C7C1FCD5FE}" dt="2025-09-14T07:06:47.355" v="554" actId="1076"/>
          <ac:picMkLst>
            <pc:docMk/>
            <pc:sldMk cId="280249279" sldId="3372"/>
            <ac:picMk id="3" creationId="{2524FD4A-C49A-FD86-96BF-681B0F360445}"/>
          </ac:picMkLst>
        </pc:picChg>
      </pc:sldChg>
      <pc:sldChg chg="modSp add ord replId">
        <pc:chgData name="Jeremy Clifton" userId="S::wec@woodfordec.onmicrosoft.com::b7121016-a606-4e59-9b8c-d8cabdc242a8" providerId="AD" clId="Web-{45C963F4-4BF9-9EE6-1EE5-21C7C1FCD5FE}" dt="2025-09-14T07:08:21.481" v="595" actId="20577"/>
        <pc:sldMkLst>
          <pc:docMk/>
          <pc:sldMk cId="1309513340" sldId="3373"/>
        </pc:sldMkLst>
        <pc:spChg chg="mod">
          <ac:chgData name="Jeremy Clifton" userId="S::wec@woodfordec.onmicrosoft.com::b7121016-a606-4e59-9b8c-d8cabdc242a8" providerId="AD" clId="Web-{45C963F4-4BF9-9EE6-1EE5-21C7C1FCD5FE}" dt="2025-09-14T07:08:21.481" v="595" actId="20577"/>
          <ac:spMkLst>
            <pc:docMk/>
            <pc:sldMk cId="1309513340" sldId="3373"/>
            <ac:spMk id="3" creationId="{E1571548-3C58-1431-4D85-27FA642E60B3}"/>
          </ac:spMkLst>
        </pc:spChg>
      </pc:sldChg>
      <pc:sldChg chg="addSp delSp modSp add replId">
        <pc:chgData name="Jeremy Clifton" userId="S::wec@woodfordec.onmicrosoft.com::b7121016-a606-4e59-9b8c-d8cabdc242a8" providerId="AD" clId="Web-{45C963F4-4BF9-9EE6-1EE5-21C7C1FCD5FE}" dt="2025-09-14T08:47:50.259" v="632" actId="14100"/>
        <pc:sldMkLst>
          <pc:docMk/>
          <pc:sldMk cId="607094003" sldId="3374"/>
        </pc:sldMkLst>
        <pc:picChg chg="add del mod">
          <ac:chgData name="Jeremy Clifton" userId="S::wec@woodfordec.onmicrosoft.com::b7121016-a606-4e59-9b8c-d8cabdc242a8" providerId="AD" clId="Web-{45C963F4-4BF9-9EE6-1EE5-21C7C1FCD5FE}" dt="2025-09-14T08:47:15.037" v="624"/>
          <ac:picMkLst>
            <pc:docMk/>
            <pc:sldMk cId="607094003" sldId="3374"/>
            <ac:picMk id="2" creationId="{E07D391E-9C61-23D5-56E2-4C87B638F108}"/>
          </ac:picMkLst>
        </pc:picChg>
        <pc:picChg chg="add mod modCrop">
          <ac:chgData name="Jeremy Clifton" userId="S::wec@woodfordec.onmicrosoft.com::b7121016-a606-4e59-9b8c-d8cabdc242a8" providerId="AD" clId="Web-{45C963F4-4BF9-9EE6-1EE5-21C7C1FCD5FE}" dt="2025-09-14T08:47:50.259" v="632" actId="14100"/>
          <ac:picMkLst>
            <pc:docMk/>
            <pc:sldMk cId="607094003" sldId="3374"/>
            <ac:picMk id="3" creationId="{B6C95694-C7B9-7F9F-4EDF-3B57B4C8A2FB}"/>
          </ac:picMkLst>
        </pc:picChg>
      </pc:sldChg>
      <pc:sldChg chg="addSp modSp add replId">
        <pc:chgData name="Jeremy Clifton" userId="S::wec@woodfordec.onmicrosoft.com::b7121016-a606-4e59-9b8c-d8cabdc242a8" providerId="AD" clId="Web-{45C963F4-4BF9-9EE6-1EE5-21C7C1FCD5FE}" dt="2025-09-14T08:45:24.605" v="621" actId="1076"/>
        <pc:sldMkLst>
          <pc:docMk/>
          <pc:sldMk cId="4262709610" sldId="3375"/>
        </pc:sldMkLst>
        <pc:picChg chg="add mod">
          <ac:chgData name="Jeremy Clifton" userId="S::wec@woodfordec.onmicrosoft.com::b7121016-a606-4e59-9b8c-d8cabdc242a8" providerId="AD" clId="Web-{45C963F4-4BF9-9EE6-1EE5-21C7C1FCD5FE}" dt="2025-09-14T08:45:24.605" v="621" actId="1076"/>
          <ac:picMkLst>
            <pc:docMk/>
            <pc:sldMk cId="4262709610" sldId="3375"/>
            <ac:picMk id="2" creationId="{52DC5F16-2A1C-8290-FBCC-1A1EC14180C9}"/>
          </ac:picMkLst>
        </pc:picChg>
      </pc:sldChg>
      <pc:sldChg chg="addSp modSp add replId">
        <pc:chgData name="Jeremy Clifton" userId="S::wec@woodfordec.onmicrosoft.com::b7121016-a606-4e59-9b8c-d8cabdc242a8" providerId="AD" clId="Web-{45C963F4-4BF9-9EE6-1EE5-21C7C1FCD5FE}" dt="2025-09-14T08:45:03.399" v="615" actId="1076"/>
        <pc:sldMkLst>
          <pc:docMk/>
          <pc:sldMk cId="70855165" sldId="3376"/>
        </pc:sldMkLst>
        <pc:picChg chg="add mod">
          <ac:chgData name="Jeremy Clifton" userId="S::wec@woodfordec.onmicrosoft.com::b7121016-a606-4e59-9b8c-d8cabdc242a8" providerId="AD" clId="Web-{45C963F4-4BF9-9EE6-1EE5-21C7C1FCD5FE}" dt="2025-09-14T08:45:03.399" v="615" actId="1076"/>
          <ac:picMkLst>
            <pc:docMk/>
            <pc:sldMk cId="70855165" sldId="3376"/>
            <ac:picMk id="2" creationId="{F8667C59-F0CD-9CAC-08EF-F7285220B156}"/>
          </ac:picMkLst>
        </pc:picChg>
      </pc:sldChg>
      <pc:sldChg chg="addSp modSp add replId">
        <pc:chgData name="Jeremy Clifton" userId="S::wec@woodfordec.onmicrosoft.com::b7121016-a606-4e59-9b8c-d8cabdc242a8" providerId="AD" clId="Web-{45C963F4-4BF9-9EE6-1EE5-21C7C1FCD5FE}" dt="2025-09-14T08:43:56.766" v="612" actId="1076"/>
        <pc:sldMkLst>
          <pc:docMk/>
          <pc:sldMk cId="478126688" sldId="3377"/>
        </pc:sldMkLst>
        <pc:picChg chg="add mod">
          <ac:chgData name="Jeremy Clifton" userId="S::wec@woodfordec.onmicrosoft.com::b7121016-a606-4e59-9b8c-d8cabdc242a8" providerId="AD" clId="Web-{45C963F4-4BF9-9EE6-1EE5-21C7C1FCD5FE}" dt="2025-09-14T08:43:56.766" v="612" actId="1076"/>
          <ac:picMkLst>
            <pc:docMk/>
            <pc:sldMk cId="478126688" sldId="3377"/>
            <ac:picMk id="2" creationId="{03DCF391-0477-6F3E-D92F-08D4752240CA}"/>
          </ac:picMkLst>
        </pc:picChg>
      </pc:sldChg>
      <pc:sldChg chg="addSp modSp add replId">
        <pc:chgData name="Jeremy Clifton" userId="S::wec@woodfordec.onmicrosoft.com::b7121016-a606-4e59-9b8c-d8cabdc242a8" providerId="AD" clId="Web-{45C963F4-4BF9-9EE6-1EE5-21C7C1FCD5FE}" dt="2025-09-14T09:02:06.642" v="908"/>
        <pc:sldMkLst>
          <pc:docMk/>
          <pc:sldMk cId="2123183864" sldId="3378"/>
        </pc:sldMkLst>
        <pc:picChg chg="add mod modCrop">
          <ac:chgData name="Jeremy Clifton" userId="S::wec@woodfordec.onmicrosoft.com::b7121016-a606-4e59-9b8c-d8cabdc242a8" providerId="AD" clId="Web-{45C963F4-4BF9-9EE6-1EE5-21C7C1FCD5FE}" dt="2025-09-14T09:02:06.642" v="908"/>
          <ac:picMkLst>
            <pc:docMk/>
            <pc:sldMk cId="2123183864" sldId="3378"/>
            <ac:picMk id="2" creationId="{F1DF4C33-B3F7-B4F9-2ED8-FF4B62A49201}"/>
          </ac:picMkLst>
        </pc:picChg>
      </pc:sldChg>
      <pc:sldChg chg="add del replId">
        <pc:chgData name="Jeremy Clifton" userId="S::wec@woodfordec.onmicrosoft.com::b7121016-a606-4e59-9b8c-d8cabdc242a8" providerId="AD" clId="Web-{45C963F4-4BF9-9EE6-1EE5-21C7C1FCD5FE}" dt="2025-09-14T09:02:39.799" v="913"/>
        <pc:sldMkLst>
          <pc:docMk/>
          <pc:sldMk cId="1492884935" sldId="3379"/>
        </pc:sldMkLst>
      </pc:sldChg>
      <pc:sldChg chg="addSp modSp add replId">
        <pc:chgData name="Jeremy Clifton" userId="S::wec@woodfordec.onmicrosoft.com::b7121016-a606-4e59-9b8c-d8cabdc242a8" providerId="AD" clId="Web-{45C963F4-4BF9-9EE6-1EE5-21C7C1FCD5FE}" dt="2025-09-14T08:58:42.273" v="838" actId="1076"/>
        <pc:sldMkLst>
          <pc:docMk/>
          <pc:sldMk cId="26452145" sldId="3380"/>
        </pc:sldMkLst>
        <pc:picChg chg="add mod">
          <ac:chgData name="Jeremy Clifton" userId="S::wec@woodfordec.onmicrosoft.com::b7121016-a606-4e59-9b8c-d8cabdc242a8" providerId="AD" clId="Web-{45C963F4-4BF9-9EE6-1EE5-21C7C1FCD5FE}" dt="2025-09-14T08:58:09.521" v="834" actId="1076"/>
          <ac:picMkLst>
            <pc:docMk/>
            <pc:sldMk cId="26452145" sldId="3380"/>
            <ac:picMk id="2" creationId="{CABD5562-51FE-B638-A7BB-6B1BFA771860}"/>
          </ac:picMkLst>
        </pc:picChg>
        <pc:picChg chg="add mod">
          <ac:chgData name="Jeremy Clifton" userId="S::wec@woodfordec.onmicrosoft.com::b7121016-a606-4e59-9b8c-d8cabdc242a8" providerId="AD" clId="Web-{45C963F4-4BF9-9EE6-1EE5-21C7C1FCD5FE}" dt="2025-09-14T08:58:42.273" v="838" actId="1076"/>
          <ac:picMkLst>
            <pc:docMk/>
            <pc:sldMk cId="26452145" sldId="3380"/>
            <ac:picMk id="3" creationId="{B6F79587-EA71-382D-E449-745307AD3E02}"/>
          </ac:picMkLst>
        </pc:picChg>
      </pc:sldChg>
      <pc:sldChg chg="addSp modSp add replId">
        <pc:chgData name="Jeremy Clifton" userId="S::wec@woodfordec.onmicrosoft.com::b7121016-a606-4e59-9b8c-d8cabdc242a8" providerId="AD" clId="Web-{45C963F4-4BF9-9EE6-1EE5-21C7C1FCD5FE}" dt="2025-09-14T08:55:20.812" v="815" actId="1076"/>
        <pc:sldMkLst>
          <pc:docMk/>
          <pc:sldMk cId="973557202" sldId="3381"/>
        </pc:sldMkLst>
        <pc:picChg chg="add mod">
          <ac:chgData name="Jeremy Clifton" userId="S::wec@woodfordec.onmicrosoft.com::b7121016-a606-4e59-9b8c-d8cabdc242a8" providerId="AD" clId="Web-{45C963F4-4BF9-9EE6-1EE5-21C7C1FCD5FE}" dt="2025-09-14T08:55:20.812" v="815" actId="1076"/>
          <ac:picMkLst>
            <pc:docMk/>
            <pc:sldMk cId="973557202" sldId="3381"/>
            <ac:picMk id="2" creationId="{87BDB52F-B167-38D5-3FEC-BDB65566429C}"/>
          </ac:picMkLst>
        </pc:picChg>
      </pc:sldChg>
      <pc:sldChg chg="addSp modSp add replId">
        <pc:chgData name="Jeremy Clifton" userId="S::wec@woodfordec.onmicrosoft.com::b7121016-a606-4e59-9b8c-d8cabdc242a8" providerId="AD" clId="Web-{45C963F4-4BF9-9EE6-1EE5-21C7C1FCD5FE}" dt="2025-09-14T08:52:34.116" v="725" actId="1076"/>
        <pc:sldMkLst>
          <pc:docMk/>
          <pc:sldMk cId="19155704" sldId="3382"/>
        </pc:sldMkLst>
        <pc:picChg chg="add mod">
          <ac:chgData name="Jeremy Clifton" userId="S::wec@woodfordec.onmicrosoft.com::b7121016-a606-4e59-9b8c-d8cabdc242a8" providerId="AD" clId="Web-{45C963F4-4BF9-9EE6-1EE5-21C7C1FCD5FE}" dt="2025-09-14T08:52:34.116" v="725" actId="1076"/>
          <ac:picMkLst>
            <pc:docMk/>
            <pc:sldMk cId="19155704" sldId="3382"/>
            <ac:picMk id="2" creationId="{3A6AEC5E-128B-A364-65DC-EEB3A831FDD9}"/>
          </ac:picMkLst>
        </pc:picChg>
      </pc:sldChg>
      <pc:sldChg chg="addSp modSp add replId">
        <pc:chgData name="Jeremy Clifton" userId="S::wec@woodfordec.onmicrosoft.com::b7121016-a606-4e59-9b8c-d8cabdc242a8" providerId="AD" clId="Web-{45C963F4-4BF9-9EE6-1EE5-21C7C1FCD5FE}" dt="2025-09-14T08:51:44.193" v="722" actId="14100"/>
        <pc:sldMkLst>
          <pc:docMk/>
          <pc:sldMk cId="343789980" sldId="3383"/>
        </pc:sldMkLst>
        <pc:picChg chg="add mod">
          <ac:chgData name="Jeremy Clifton" userId="S::wec@woodfordec.onmicrosoft.com::b7121016-a606-4e59-9b8c-d8cabdc242a8" providerId="AD" clId="Web-{45C963F4-4BF9-9EE6-1EE5-21C7C1FCD5FE}" dt="2025-09-14T08:51:44.193" v="722" actId="14100"/>
          <ac:picMkLst>
            <pc:docMk/>
            <pc:sldMk cId="343789980" sldId="3383"/>
            <ac:picMk id="2" creationId="{03ED74E7-879F-4BF6-60BC-8030B744796F}"/>
          </ac:picMkLst>
        </pc:picChg>
      </pc:sldChg>
      <pc:sldChg chg="add ord replId">
        <pc:chgData name="Jeremy Clifton" userId="S::wec@woodfordec.onmicrosoft.com::b7121016-a606-4e59-9b8c-d8cabdc242a8" providerId="AD" clId="Web-{45C963F4-4BF9-9EE6-1EE5-21C7C1FCD5FE}" dt="2025-09-14T08:52:53.541" v="727"/>
        <pc:sldMkLst>
          <pc:docMk/>
          <pc:sldMk cId="3132620940" sldId="3384"/>
        </pc:sldMkLst>
      </pc:sldChg>
      <pc:sldChg chg="modSp add ord replId">
        <pc:chgData name="Jeremy Clifton" userId="S::wec@woodfordec.onmicrosoft.com::b7121016-a606-4e59-9b8c-d8cabdc242a8" providerId="AD" clId="Web-{45C963F4-4BF9-9EE6-1EE5-21C7C1FCD5FE}" dt="2025-09-14T08:59:47.964" v="842" actId="20577"/>
        <pc:sldMkLst>
          <pc:docMk/>
          <pc:sldMk cId="700790907" sldId="3385"/>
        </pc:sldMkLst>
        <pc:spChg chg="mod">
          <ac:chgData name="Jeremy Clifton" userId="S::wec@woodfordec.onmicrosoft.com::b7121016-a606-4e59-9b8c-d8cabdc242a8" providerId="AD" clId="Web-{45C963F4-4BF9-9EE6-1EE5-21C7C1FCD5FE}" dt="2025-09-14T08:59:47.964" v="842" actId="20577"/>
          <ac:spMkLst>
            <pc:docMk/>
            <pc:sldMk cId="700790907" sldId="3385"/>
            <ac:spMk id="3" creationId="{E7EBCCBB-0754-1C5D-EED4-C66E3C8EE092}"/>
          </ac:spMkLst>
        </pc:spChg>
      </pc:sldChg>
      <pc:sldChg chg="modSp add ord replId">
        <pc:chgData name="Jeremy Clifton" userId="S::wec@woodfordec.onmicrosoft.com::b7121016-a606-4e59-9b8c-d8cabdc242a8" providerId="AD" clId="Web-{45C963F4-4BF9-9EE6-1EE5-21C7C1FCD5FE}" dt="2025-09-14T08:56:48.104" v="831" actId="20577"/>
        <pc:sldMkLst>
          <pc:docMk/>
          <pc:sldMk cId="482149693" sldId="3386"/>
        </pc:sldMkLst>
        <pc:spChg chg="mod">
          <ac:chgData name="Jeremy Clifton" userId="S::wec@woodfordec.onmicrosoft.com::b7121016-a606-4e59-9b8c-d8cabdc242a8" providerId="AD" clId="Web-{45C963F4-4BF9-9EE6-1EE5-21C7C1FCD5FE}" dt="2025-09-14T08:56:48.104" v="831" actId="20577"/>
          <ac:spMkLst>
            <pc:docMk/>
            <pc:sldMk cId="482149693" sldId="3386"/>
            <ac:spMk id="3" creationId="{C57CFA6A-A68F-9298-526E-B491E27A5968}"/>
          </ac:spMkLst>
        </pc:spChg>
      </pc:sldChg>
      <pc:sldChg chg="modSp add ord replId">
        <pc:chgData name="Jeremy Clifton" userId="S::wec@woodfordec.onmicrosoft.com::b7121016-a606-4e59-9b8c-d8cabdc242a8" providerId="AD" clId="Web-{45C963F4-4BF9-9EE6-1EE5-21C7C1FCD5FE}" dt="2025-09-14T09:00:54.811" v="903" actId="20577"/>
        <pc:sldMkLst>
          <pc:docMk/>
          <pc:sldMk cId="1817444426" sldId="3387"/>
        </pc:sldMkLst>
        <pc:spChg chg="mod">
          <ac:chgData name="Jeremy Clifton" userId="S::wec@woodfordec.onmicrosoft.com::b7121016-a606-4e59-9b8c-d8cabdc242a8" providerId="AD" clId="Web-{45C963F4-4BF9-9EE6-1EE5-21C7C1FCD5FE}" dt="2025-09-14T09:00:54.811" v="903" actId="20577"/>
          <ac:spMkLst>
            <pc:docMk/>
            <pc:sldMk cId="1817444426" sldId="3387"/>
            <ac:spMk id="3" creationId="{8D3BE1B9-71A0-0ABB-3D28-CC1970B97450}"/>
          </ac:spMkLst>
        </pc:spChg>
      </pc:sldChg>
      <pc:sldChg chg="add ord replId">
        <pc:chgData name="Jeremy Clifton" userId="S::wec@woodfordec.onmicrosoft.com::b7121016-a606-4e59-9b8c-d8cabdc242a8" providerId="AD" clId="Web-{45C963F4-4BF9-9EE6-1EE5-21C7C1FCD5FE}" dt="2025-09-14T09:02:30.627" v="910"/>
        <pc:sldMkLst>
          <pc:docMk/>
          <pc:sldMk cId="2081488267" sldId="3388"/>
        </pc:sldMkLst>
      </pc:sldChg>
      <pc:sldChg chg="add ord replId">
        <pc:chgData name="Jeremy Clifton" userId="S::wec@woodfordec.onmicrosoft.com::b7121016-a606-4e59-9b8c-d8cabdc242a8" providerId="AD" clId="Web-{45C963F4-4BF9-9EE6-1EE5-21C7C1FCD5FE}" dt="2025-09-14T09:02:37.377" v="912"/>
        <pc:sldMkLst>
          <pc:docMk/>
          <pc:sldMk cId="245274042" sldId="3389"/>
        </pc:sldMkLst>
      </pc:sldChg>
    </pc:docChg>
  </pc:docChgLst>
  <pc:docChgLst>
    <pc:chgData name="Jeremy Clifton" userId="S::wec@woodfordec.onmicrosoft.com::b7121016-a606-4e59-9b8c-d8cabdc242a8" providerId="AD" clId="Web-{8093505B-89D7-068D-94D1-A4E2B525DEBA}"/>
    <pc:docChg chg="addSld delSld modSld sldOrd">
      <pc:chgData name="Jeremy Clifton" userId="S::wec@woodfordec.onmicrosoft.com::b7121016-a606-4e59-9b8c-d8cabdc242a8" providerId="AD" clId="Web-{8093505B-89D7-068D-94D1-A4E2B525DEBA}" dt="2024-12-05T12:55:38.217" v="49"/>
      <pc:docMkLst>
        <pc:docMk/>
      </pc:docMkLst>
      <pc:sldChg chg="addSp modSp">
        <pc:chgData name="Jeremy Clifton" userId="S::wec@woodfordec.onmicrosoft.com::b7121016-a606-4e59-9b8c-d8cabdc242a8" providerId="AD" clId="Web-{8093505B-89D7-068D-94D1-A4E2B525DEBA}" dt="2024-12-05T12:45:27.668" v="14" actId="1076"/>
        <pc:sldMkLst>
          <pc:docMk/>
          <pc:sldMk cId="2610065330" sldId="2806"/>
        </pc:sldMkLst>
      </pc:sldChg>
      <pc:sldChg chg="del">
        <pc:chgData name="Jeremy Clifton" userId="S::wec@woodfordec.onmicrosoft.com::b7121016-a606-4e59-9b8c-d8cabdc242a8" providerId="AD" clId="Web-{8093505B-89D7-068D-94D1-A4E2B525DEBA}" dt="2024-12-05T12:45:34.793" v="16"/>
        <pc:sldMkLst>
          <pc:docMk/>
          <pc:sldMk cId="218175812" sldId="2807"/>
        </pc:sldMkLst>
      </pc:sldChg>
      <pc:sldChg chg="del">
        <pc:chgData name="Jeremy Clifton" userId="S::wec@woodfordec.onmicrosoft.com::b7121016-a606-4e59-9b8c-d8cabdc242a8" providerId="AD" clId="Web-{8093505B-89D7-068D-94D1-A4E2B525DEBA}" dt="2024-12-05T12:45:34.012" v="15"/>
        <pc:sldMkLst>
          <pc:docMk/>
          <pc:sldMk cId="756028854" sldId="2809"/>
        </pc:sldMkLst>
      </pc:sldChg>
      <pc:sldChg chg="addSp delSp modSp">
        <pc:chgData name="Jeremy Clifton" userId="S::wec@woodfordec.onmicrosoft.com::b7121016-a606-4e59-9b8c-d8cabdc242a8" providerId="AD" clId="Web-{8093505B-89D7-068D-94D1-A4E2B525DEBA}" dt="2024-12-05T12:44:17.151" v="13" actId="1076"/>
        <pc:sldMkLst>
          <pc:docMk/>
          <pc:sldMk cId="3142635692" sldId="2817"/>
        </pc:sldMkLst>
      </pc:sldChg>
      <pc:sldChg chg="addSp modSp del">
        <pc:chgData name="Jeremy Clifton" userId="S::wec@woodfordec.onmicrosoft.com::b7121016-a606-4e59-9b8c-d8cabdc242a8" providerId="AD" clId="Web-{8093505B-89D7-068D-94D1-A4E2B525DEBA}" dt="2024-12-05T12:51:46.289" v="32"/>
        <pc:sldMkLst>
          <pc:docMk/>
          <pc:sldMk cId="628779752" sldId="2821"/>
        </pc:sldMkLst>
      </pc:sldChg>
      <pc:sldChg chg="add replId">
        <pc:chgData name="Jeremy Clifton" userId="S::wec@woodfordec.onmicrosoft.com::b7121016-a606-4e59-9b8c-d8cabdc242a8" providerId="AD" clId="Web-{8093505B-89D7-068D-94D1-A4E2B525DEBA}" dt="2024-12-05T12:42:13.835" v="4"/>
        <pc:sldMkLst>
          <pc:docMk/>
          <pc:sldMk cId="3675542471" sldId="2823"/>
        </pc:sldMkLst>
      </pc:sldChg>
      <pc:sldChg chg="add replId">
        <pc:chgData name="Jeremy Clifton" userId="S::wec@woodfordec.onmicrosoft.com::b7121016-a606-4e59-9b8c-d8cabdc242a8" providerId="AD" clId="Web-{8093505B-89D7-068D-94D1-A4E2B525DEBA}" dt="2024-12-05T12:43:21.712" v="9"/>
        <pc:sldMkLst>
          <pc:docMk/>
          <pc:sldMk cId="1659838349" sldId="2824"/>
        </pc:sldMkLst>
      </pc:sldChg>
      <pc:sldChg chg="add ord replId">
        <pc:chgData name="Jeremy Clifton" userId="S::wec@woodfordec.onmicrosoft.com::b7121016-a606-4e59-9b8c-d8cabdc242a8" providerId="AD" clId="Web-{8093505B-89D7-068D-94D1-A4E2B525DEBA}" dt="2024-12-05T12:45:58.872" v="18"/>
        <pc:sldMkLst>
          <pc:docMk/>
          <pc:sldMk cId="1591186859" sldId="2825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2:17.086" v="37" actId="1076"/>
        <pc:sldMkLst>
          <pc:docMk/>
          <pc:sldMk cId="1168160445" sldId="2826"/>
        </pc:sldMkLst>
      </pc:sldChg>
      <pc:sldChg chg="addSp modSp add ord replId">
        <pc:chgData name="Jeremy Clifton" userId="S::wec@woodfordec.onmicrosoft.com::b7121016-a606-4e59-9b8c-d8cabdc242a8" providerId="AD" clId="Web-{8093505B-89D7-068D-94D1-A4E2B525DEBA}" dt="2024-12-05T12:51:46.351" v="33"/>
        <pc:sldMkLst>
          <pc:docMk/>
          <pc:sldMk cId="3111630187" sldId="2827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0:12.536" v="27" actId="1076"/>
        <pc:sldMkLst>
          <pc:docMk/>
          <pc:sldMk cId="4170038" sldId="2828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2:56.681" v="41" actId="1076"/>
        <pc:sldMkLst>
          <pc:docMk/>
          <pc:sldMk cId="2641992631" sldId="2829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4:23.418" v="45" actId="14100"/>
        <pc:sldMkLst>
          <pc:docMk/>
          <pc:sldMk cId="3509006551" sldId="2830"/>
        </pc:sldMkLst>
      </pc:sldChg>
      <pc:sldChg chg="add ord replId">
        <pc:chgData name="Jeremy Clifton" userId="S::wec@woodfordec.onmicrosoft.com::b7121016-a606-4e59-9b8c-d8cabdc242a8" providerId="AD" clId="Web-{8093505B-89D7-068D-94D1-A4E2B525DEBA}" dt="2024-12-05T12:55:28.592" v="47"/>
        <pc:sldMkLst>
          <pc:docMk/>
          <pc:sldMk cId="343314304" sldId="2831"/>
        </pc:sldMkLst>
      </pc:sldChg>
      <pc:sldChg chg="delSp add replId">
        <pc:chgData name="Jeremy Clifton" userId="S::wec@woodfordec.onmicrosoft.com::b7121016-a606-4e59-9b8c-d8cabdc242a8" providerId="AD" clId="Web-{8093505B-89D7-068D-94D1-A4E2B525DEBA}" dt="2024-12-05T12:55:38.217" v="49"/>
        <pc:sldMkLst>
          <pc:docMk/>
          <pc:sldMk cId="1842895035" sldId="2832"/>
        </pc:sldMkLst>
      </pc:sldChg>
    </pc:docChg>
  </pc:docChgLst>
  <pc:docChgLst>
    <pc:chgData name="Jeremy Clifton" userId="S::wec@woodfordec.onmicrosoft.com::b7121016-a606-4e59-9b8c-d8cabdc242a8" providerId="AD" clId="Web-{000BDFA6-02D5-64C7-CF1E-528E1D62EBAE}"/>
    <pc:docChg chg="addSld delSld modSld sldOrd">
      <pc:chgData name="Jeremy Clifton" userId="S::wec@woodfordec.onmicrosoft.com::b7121016-a606-4e59-9b8c-d8cabdc242a8" providerId="AD" clId="Web-{000BDFA6-02D5-64C7-CF1E-528E1D62EBAE}" dt="2025-03-13T20:47:41.146" v="605"/>
      <pc:docMkLst>
        <pc:docMk/>
      </pc:docMkLst>
      <pc:sldChg chg="modSp">
        <pc:chgData name="Jeremy Clifton" userId="S::wec@woodfordec.onmicrosoft.com::b7121016-a606-4e59-9b8c-d8cabdc242a8" providerId="AD" clId="Web-{000BDFA6-02D5-64C7-CF1E-528E1D62EBAE}" dt="2025-03-13T20:18:02.310" v="20" actId="14100"/>
        <pc:sldMkLst>
          <pc:docMk/>
          <pc:sldMk cId="414856404" sldId="2979"/>
        </pc:sldMkLst>
      </pc:sldChg>
      <pc:sldChg chg="addSp modSp ord">
        <pc:chgData name="Jeremy Clifton" userId="S::wec@woodfordec.onmicrosoft.com::b7121016-a606-4e59-9b8c-d8cabdc242a8" providerId="AD" clId="Web-{000BDFA6-02D5-64C7-CF1E-528E1D62EBAE}" dt="2025-03-13T20:47:41.146" v="604"/>
        <pc:sldMkLst>
          <pc:docMk/>
          <pc:sldMk cId="3302799999" sldId="3021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25:08.967" v="260"/>
        <pc:sldMkLst>
          <pc:docMk/>
          <pc:sldMk cId="2459221723" sldId="3064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18:12.155" v="23"/>
        <pc:sldMkLst>
          <pc:docMk/>
          <pc:sldMk cId="614685341" sldId="3065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18:12.795" v="24"/>
        <pc:sldMkLst>
          <pc:docMk/>
          <pc:sldMk cId="2356351311" sldId="3066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25:08.061" v="259"/>
        <pc:sldMkLst>
          <pc:docMk/>
          <pc:sldMk cId="1347886735" sldId="3067"/>
        </pc:sldMkLst>
      </pc:sldChg>
      <pc:sldChg chg="del">
        <pc:chgData name="Jeremy Clifton" userId="S::wec@woodfordec.onmicrosoft.com::b7121016-a606-4e59-9b8c-d8cabdc242a8" providerId="AD" clId="Web-{000BDFA6-02D5-64C7-CF1E-528E1D62EBAE}" dt="2025-03-13T20:25:10.279" v="261"/>
        <pc:sldMkLst>
          <pc:docMk/>
          <pc:sldMk cId="2268682291" sldId="3068"/>
        </pc:sldMkLst>
      </pc:sldChg>
      <pc:sldChg chg="addSp delSp modSp add del ord replId">
        <pc:chgData name="Jeremy Clifton" userId="S::wec@woodfordec.onmicrosoft.com::b7121016-a606-4e59-9b8c-d8cabdc242a8" providerId="AD" clId="Web-{000BDFA6-02D5-64C7-CF1E-528E1D62EBAE}" dt="2025-03-13T20:23:29.369" v="140"/>
        <pc:sldMkLst>
          <pc:docMk/>
          <pc:sldMk cId="3560077666" sldId="3073"/>
        </pc:sldMkLst>
      </pc:sldChg>
      <pc:sldChg chg="addSp delSp modSp add ord replId">
        <pc:chgData name="Jeremy Clifton" userId="S::wec@woodfordec.onmicrosoft.com::b7121016-a606-4e59-9b8c-d8cabdc242a8" providerId="AD" clId="Web-{000BDFA6-02D5-64C7-CF1E-528E1D62EBAE}" dt="2025-03-13T20:23:28.557" v="139" actId="20577"/>
        <pc:sldMkLst>
          <pc:docMk/>
          <pc:sldMk cId="3437784898" sldId="3074"/>
        </pc:sldMkLst>
      </pc:sldChg>
      <pc:sldChg chg="modSp add ord replId">
        <pc:chgData name="Jeremy Clifton" userId="S::wec@woodfordec.onmicrosoft.com::b7121016-a606-4e59-9b8c-d8cabdc242a8" providerId="AD" clId="Web-{000BDFA6-02D5-64C7-CF1E-528E1D62EBAE}" dt="2025-03-13T20:23:05.431" v="97" actId="20577"/>
        <pc:sldMkLst>
          <pc:docMk/>
          <pc:sldMk cId="2012689778" sldId="3075"/>
        </pc:sldMkLst>
      </pc:sldChg>
      <pc:sldChg chg="addSp delSp modSp add replId">
        <pc:chgData name="Jeremy Clifton" userId="S::wec@woodfordec.onmicrosoft.com::b7121016-a606-4e59-9b8c-d8cabdc242a8" providerId="AD" clId="Web-{000BDFA6-02D5-64C7-CF1E-528E1D62EBAE}" dt="2025-03-13T20:24:47.138" v="258" actId="20577"/>
        <pc:sldMkLst>
          <pc:docMk/>
          <pc:sldMk cId="1241834202" sldId="3076"/>
        </pc:sldMkLst>
      </pc:sldChg>
      <pc:sldChg chg="add del replId">
        <pc:chgData name="Jeremy Clifton" userId="S::wec@woodfordec.onmicrosoft.com::b7121016-a606-4e59-9b8c-d8cabdc242a8" providerId="AD" clId="Web-{000BDFA6-02D5-64C7-CF1E-528E1D62EBAE}" dt="2025-03-13T20:47:36.755" v="603"/>
        <pc:sldMkLst>
          <pc:docMk/>
          <pc:sldMk cId="2429695048" sldId="3077"/>
        </pc:sldMkLst>
      </pc:sldChg>
      <pc:sldChg chg="addSp modSp add replId">
        <pc:chgData name="Jeremy Clifton" userId="S::wec@woodfordec.onmicrosoft.com::b7121016-a606-4e59-9b8c-d8cabdc242a8" providerId="AD" clId="Web-{000BDFA6-02D5-64C7-CF1E-528E1D62EBAE}" dt="2025-03-13T20:42:23.927" v="520" actId="1076"/>
        <pc:sldMkLst>
          <pc:docMk/>
          <pc:sldMk cId="1835758517" sldId="3078"/>
        </pc:sldMkLst>
      </pc:sldChg>
      <pc:sldChg chg="addSp modSp add replId">
        <pc:chgData name="Jeremy Clifton" userId="S::wec@woodfordec.onmicrosoft.com::b7121016-a606-4e59-9b8c-d8cabdc242a8" providerId="AD" clId="Web-{000BDFA6-02D5-64C7-CF1E-528E1D62EBAE}" dt="2025-03-13T20:38:24.277" v="409" actId="1076"/>
        <pc:sldMkLst>
          <pc:docMk/>
          <pc:sldMk cId="3512206015" sldId="3079"/>
        </pc:sldMkLst>
      </pc:sldChg>
      <pc:sldChg chg="addSp modSp add ord replId">
        <pc:chgData name="Jeremy Clifton" userId="S::wec@woodfordec.onmicrosoft.com::b7121016-a606-4e59-9b8c-d8cabdc242a8" providerId="AD" clId="Web-{000BDFA6-02D5-64C7-CF1E-528E1D62EBAE}" dt="2025-03-13T20:33:37.486" v="383" actId="1076"/>
        <pc:sldMkLst>
          <pc:docMk/>
          <pc:sldMk cId="1447174436" sldId="3080"/>
        </pc:sldMkLst>
      </pc:sldChg>
      <pc:sldChg chg="addSp modSp add ord replId">
        <pc:chgData name="Jeremy Clifton" userId="S::wec@woodfordec.onmicrosoft.com::b7121016-a606-4e59-9b8c-d8cabdc242a8" providerId="AD" clId="Web-{000BDFA6-02D5-64C7-CF1E-528E1D62EBAE}" dt="2025-03-13T20:47:41.146" v="605"/>
        <pc:sldMkLst>
          <pc:docMk/>
          <pc:sldMk cId="1066192956" sldId="3081"/>
        </pc:sldMkLst>
      </pc:sldChg>
      <pc:sldChg chg="addSp delSp modSp add replId">
        <pc:chgData name="Jeremy Clifton" userId="S::wec@woodfordec.onmicrosoft.com::b7121016-a606-4e59-9b8c-d8cabdc242a8" providerId="AD" clId="Web-{000BDFA6-02D5-64C7-CF1E-528E1D62EBAE}" dt="2025-03-13T20:29:38.602" v="342" actId="1076"/>
        <pc:sldMkLst>
          <pc:docMk/>
          <pc:sldMk cId="765299855" sldId="3082"/>
        </pc:sldMkLst>
      </pc:sldChg>
      <pc:sldChg chg="addSp delSp modSp add ord replId">
        <pc:chgData name="Jeremy Clifton" userId="S::wec@woodfordec.onmicrosoft.com::b7121016-a606-4e59-9b8c-d8cabdc242a8" providerId="AD" clId="Web-{000BDFA6-02D5-64C7-CF1E-528E1D62EBAE}" dt="2025-03-13T20:30:14.806" v="345"/>
        <pc:sldMkLst>
          <pc:docMk/>
          <pc:sldMk cId="1556791180" sldId="3083"/>
        </pc:sldMkLst>
      </pc:sldChg>
      <pc:sldChg chg="addSp delSp modSp add ord replId">
        <pc:chgData name="Jeremy Clifton" userId="S::wec@woodfordec.onmicrosoft.com::b7121016-a606-4e59-9b8c-d8cabdc242a8" providerId="AD" clId="Web-{000BDFA6-02D5-64C7-CF1E-528E1D62EBAE}" dt="2025-03-13T20:31:21.699" v="370" actId="1076"/>
        <pc:sldMkLst>
          <pc:docMk/>
          <pc:sldMk cId="1221974950" sldId="3084"/>
        </pc:sldMkLst>
      </pc:sldChg>
      <pc:sldChg chg="delSp modSp add replId">
        <pc:chgData name="Jeremy Clifton" userId="S::wec@woodfordec.onmicrosoft.com::b7121016-a606-4e59-9b8c-d8cabdc242a8" providerId="AD" clId="Web-{000BDFA6-02D5-64C7-CF1E-528E1D62EBAE}" dt="2025-03-13T20:33:43.033" v="385" actId="1076"/>
        <pc:sldMkLst>
          <pc:docMk/>
          <pc:sldMk cId="818867831" sldId="3085"/>
        </pc:sldMkLst>
      </pc:sldChg>
      <pc:sldChg chg="add ord replId">
        <pc:chgData name="Jeremy Clifton" userId="S::wec@woodfordec.onmicrosoft.com::b7121016-a606-4e59-9b8c-d8cabdc242a8" providerId="AD" clId="Web-{000BDFA6-02D5-64C7-CF1E-528E1D62EBAE}" dt="2025-03-13T20:38:32.043" v="411"/>
        <pc:sldMkLst>
          <pc:docMk/>
          <pc:sldMk cId="2040310881" sldId="3086"/>
        </pc:sldMkLst>
      </pc:sldChg>
      <pc:sldChg chg="modSp add del replId">
        <pc:chgData name="Jeremy Clifton" userId="S::wec@woodfordec.onmicrosoft.com::b7121016-a606-4e59-9b8c-d8cabdc242a8" providerId="AD" clId="Web-{000BDFA6-02D5-64C7-CF1E-528E1D62EBAE}" dt="2025-03-13T20:42:10.130" v="517"/>
        <pc:sldMkLst>
          <pc:docMk/>
          <pc:sldMk cId="1275109246" sldId="3087"/>
        </pc:sldMkLst>
      </pc:sldChg>
      <pc:sldChg chg="addSp delSp modSp add replId">
        <pc:chgData name="Jeremy Clifton" userId="S::wec@woodfordec.onmicrosoft.com::b7121016-a606-4e59-9b8c-d8cabdc242a8" providerId="AD" clId="Web-{000BDFA6-02D5-64C7-CF1E-528E1D62EBAE}" dt="2025-03-13T20:46:20.812" v="527" actId="1076"/>
        <pc:sldMkLst>
          <pc:docMk/>
          <pc:sldMk cId="2897678949" sldId="3088"/>
        </pc:sldMkLst>
      </pc:sldChg>
      <pc:sldChg chg="modSp add ord replId">
        <pc:chgData name="Jeremy Clifton" userId="S::wec@woodfordec.onmicrosoft.com::b7121016-a606-4e59-9b8c-d8cabdc242a8" providerId="AD" clId="Web-{000BDFA6-02D5-64C7-CF1E-528E1D62EBAE}" dt="2025-03-13T20:47:17.395" v="602" actId="1076"/>
        <pc:sldMkLst>
          <pc:docMk/>
          <pc:sldMk cId="418780785" sldId="3089"/>
        </pc:sldMkLst>
      </pc:sldChg>
    </pc:docChg>
  </pc:docChgLst>
  <pc:docChgLst>
    <pc:chgData name="Jeremy Clifton" userId="S::wec@woodfordec.onmicrosoft.com::b7121016-a606-4e59-9b8c-d8cabdc242a8" providerId="AD" clId="Web-{5CB2C494-A4E1-0BC8-DEDD-FD1E593F93BB}"/>
    <pc:docChg chg="addSld delSld modSld sldOrd">
      <pc:chgData name="Jeremy Clifton" userId="S::wec@woodfordec.onmicrosoft.com::b7121016-a606-4e59-9b8c-d8cabdc242a8" providerId="AD" clId="Web-{5CB2C494-A4E1-0BC8-DEDD-FD1E593F93BB}" dt="2024-12-08T09:58:09.454" v="229"/>
      <pc:docMkLst>
        <pc:docMk/>
      </pc:docMkLst>
      <pc:sldChg chg="del">
        <pc:chgData name="Jeremy Clifton" userId="S::wec@woodfordec.onmicrosoft.com::b7121016-a606-4e59-9b8c-d8cabdc242a8" providerId="AD" clId="Web-{5CB2C494-A4E1-0BC8-DEDD-FD1E593F93BB}" dt="2024-12-08T09:58:08.610" v="228"/>
        <pc:sldMkLst>
          <pc:docMk/>
          <pc:sldMk cId="1249887092" sldId="2729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8.595" v="227"/>
        <pc:sldMkLst>
          <pc:docMk/>
          <pc:sldMk cId="1874712578" sldId="2732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313" v="226"/>
        <pc:sldMkLst>
          <pc:docMk/>
          <pc:sldMk cId="1940067737" sldId="2764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7:58.735" v="212"/>
        <pc:sldMkLst>
          <pc:docMk/>
          <pc:sldMk cId="2246656322" sldId="276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282" v="224"/>
        <pc:sldMkLst>
          <pc:docMk/>
          <pc:sldMk cId="1550451072" sldId="2781"/>
        </pc:sldMkLst>
      </pc:sldChg>
      <pc:sldChg chg="addSp modSp del">
        <pc:chgData name="Jeremy Clifton" userId="S::wec@woodfordec.onmicrosoft.com::b7121016-a606-4e59-9b8c-d8cabdc242a8" providerId="AD" clId="Web-{5CB2C494-A4E1-0BC8-DEDD-FD1E593F93BB}" dt="2024-12-08T09:53:18.986" v="71"/>
        <pc:sldMkLst>
          <pc:docMk/>
          <pc:sldMk cId="600765546" sldId="2782"/>
        </pc:sldMkLst>
      </pc:sldChg>
      <pc:sldChg chg="delSp modSp ord">
        <pc:chgData name="Jeremy Clifton" userId="S::wec@woodfordec.onmicrosoft.com::b7121016-a606-4e59-9b8c-d8cabdc242a8" providerId="AD" clId="Web-{5CB2C494-A4E1-0BC8-DEDD-FD1E593F93BB}" dt="2024-12-08T09:57:38.109" v="205" actId="20577"/>
        <pc:sldMkLst>
          <pc:docMk/>
          <pc:sldMk cId="3784377747" sldId="2783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298" v="225"/>
        <pc:sldMkLst>
          <pc:docMk/>
          <pc:sldMk cId="3977162786" sldId="278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7:58.751" v="213"/>
        <pc:sldMkLst>
          <pc:docMk/>
          <pc:sldMk cId="2149164257" sldId="2786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0.719" v="214"/>
        <pc:sldMkLst>
          <pc:docMk/>
          <pc:sldMk cId="4067370846" sldId="2787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45" v="216"/>
        <pc:sldMkLst>
          <pc:docMk/>
          <pc:sldMk cId="3267560703" sldId="2788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0.735" v="215"/>
        <pc:sldMkLst>
          <pc:docMk/>
          <pc:sldMk cId="181180220" sldId="2789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470" v="219"/>
        <pc:sldMkLst>
          <pc:docMk/>
          <pc:sldMk cId="1219762519" sldId="2790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07" v="220"/>
        <pc:sldMkLst>
          <pc:docMk/>
          <pc:sldMk cId="1567858986" sldId="2791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76" v="218"/>
        <pc:sldMkLst>
          <pc:docMk/>
          <pc:sldMk cId="908262262" sldId="2792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60" v="217"/>
        <pc:sldMkLst>
          <pc:docMk/>
          <pc:sldMk cId="1348731121" sldId="2793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23" v="221"/>
        <pc:sldMkLst>
          <pc:docMk/>
          <pc:sldMk cId="3013432648" sldId="2794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38" v="222"/>
        <pc:sldMkLst>
          <pc:docMk/>
          <pc:sldMk cId="1549897593" sldId="279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38" v="223"/>
        <pc:sldMkLst>
          <pc:docMk/>
          <pc:sldMk cId="2560473869" sldId="2796"/>
        </pc:sldMkLst>
      </pc:sldChg>
      <pc:sldChg chg="addSp modSp">
        <pc:chgData name="Jeremy Clifton" userId="S::wec@woodfordec.onmicrosoft.com::b7121016-a606-4e59-9b8c-d8cabdc242a8" providerId="AD" clId="Web-{5CB2C494-A4E1-0BC8-DEDD-FD1E593F93BB}" dt="2024-12-08T09:54:34.254" v="79" actId="1076"/>
        <pc:sldMkLst>
          <pc:docMk/>
          <pc:sldMk cId="1051314355" sldId="2835"/>
        </pc:sldMkLst>
      </pc:sldChg>
      <pc:sldChg chg="modSp add del replId">
        <pc:chgData name="Jeremy Clifton" userId="S::wec@woodfordec.onmicrosoft.com::b7121016-a606-4e59-9b8c-d8cabdc242a8" providerId="AD" clId="Web-{5CB2C494-A4E1-0BC8-DEDD-FD1E593F93BB}" dt="2024-12-08T09:53:16.704" v="70"/>
        <pc:sldMkLst>
          <pc:docMk/>
          <pc:sldMk cId="910644852" sldId="2837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3:15.048" v="69" actId="1076"/>
        <pc:sldMkLst>
          <pc:docMk/>
          <pc:sldMk cId="3615110818" sldId="2838"/>
        </pc:sldMkLst>
      </pc:sldChg>
      <pc:sldChg chg="add replId">
        <pc:chgData name="Jeremy Clifton" userId="S::wec@woodfordec.onmicrosoft.com::b7121016-a606-4e59-9b8c-d8cabdc242a8" providerId="AD" clId="Web-{5CB2C494-A4E1-0BC8-DEDD-FD1E593F93BB}" dt="2024-12-08T09:52:56.094" v="63"/>
        <pc:sldMkLst>
          <pc:docMk/>
          <pc:sldMk cId="2564657226" sldId="2839"/>
        </pc:sldMkLst>
      </pc:sldChg>
      <pc:sldChg chg="add replId">
        <pc:chgData name="Jeremy Clifton" userId="S::wec@woodfordec.onmicrosoft.com::b7121016-a606-4e59-9b8c-d8cabdc242a8" providerId="AD" clId="Web-{5CB2C494-A4E1-0BC8-DEDD-FD1E593F93BB}" dt="2024-12-08T09:53:02.532" v="66"/>
        <pc:sldMkLst>
          <pc:docMk/>
          <pc:sldMk cId="2525734694" sldId="2840"/>
        </pc:sldMkLst>
      </pc:sldChg>
      <pc:sldChg chg="add del replId">
        <pc:chgData name="Jeremy Clifton" userId="S::wec@woodfordec.onmicrosoft.com::b7121016-a606-4e59-9b8c-d8cabdc242a8" providerId="AD" clId="Web-{5CB2C494-A4E1-0BC8-DEDD-FD1E593F93BB}" dt="2024-12-08T09:58:09.454" v="229"/>
        <pc:sldMkLst>
          <pc:docMk/>
          <pc:sldMk cId="1812876789" sldId="2841"/>
        </pc:sldMkLst>
      </pc:sldChg>
      <pc:sldChg chg="modSp add ord replId">
        <pc:chgData name="Jeremy Clifton" userId="S::wec@woodfordec.onmicrosoft.com::b7121016-a606-4e59-9b8c-d8cabdc242a8" providerId="AD" clId="Web-{5CB2C494-A4E1-0BC8-DEDD-FD1E593F93BB}" dt="2024-12-08T09:55:43.944" v="118" actId="1076"/>
        <pc:sldMkLst>
          <pc:docMk/>
          <pc:sldMk cId="4018641583" sldId="2842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7:49.907" v="211" actId="20577"/>
        <pc:sldMkLst>
          <pc:docMk/>
          <pc:sldMk cId="187267021" sldId="2843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7:41.500" v="207" actId="20577"/>
        <pc:sldMkLst>
          <pc:docMk/>
          <pc:sldMk cId="575926295" sldId="2844"/>
        </pc:sldMkLst>
      </pc:sldChg>
    </pc:docChg>
  </pc:docChgLst>
  <pc:docChgLst>
    <pc:chgData name="Jeremy Clifton" userId="S::wec@woodfordec.onmicrosoft.com::b7121016-a606-4e59-9b8c-d8cabdc242a8" providerId="AD" clId="Web-{0F4AB313-DB59-2937-ADEA-0A85A84AAE47}"/>
    <pc:docChg chg="addSld delSld modSld sldOrd">
      <pc:chgData name="Jeremy Clifton" userId="S::wec@woodfordec.onmicrosoft.com::b7121016-a606-4e59-9b8c-d8cabdc242a8" providerId="AD" clId="Web-{0F4AB313-DB59-2937-ADEA-0A85A84AAE47}" dt="2025-01-26T10:23:10.904" v="149" actId="1076"/>
      <pc:docMkLst>
        <pc:docMk/>
      </pc:docMkLst>
      <pc:sldChg chg="modSp ord">
        <pc:chgData name="Jeremy Clifton" userId="S::wec@woodfordec.onmicrosoft.com::b7121016-a606-4e59-9b8c-d8cabdc242a8" providerId="AD" clId="Web-{0F4AB313-DB59-2937-ADEA-0A85A84AAE47}" dt="2025-01-26T10:13:59.072" v="52" actId="20577"/>
        <pc:sldMkLst>
          <pc:docMk/>
          <pc:sldMk cId="3013476221" sldId="2720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23:10.904" v="149" actId="1076"/>
        <pc:sldMkLst>
          <pc:docMk/>
          <pc:sldMk cId="2541874859" sldId="2751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7:40.692" v="90"/>
        <pc:sldMkLst>
          <pc:docMk/>
          <pc:sldMk cId="1737188218" sldId="2834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2:58.660" v="31"/>
        <pc:sldMkLst>
          <pc:docMk/>
          <pc:sldMk cId="1616496711" sldId="2852"/>
        </pc:sldMkLst>
      </pc:sldChg>
      <pc:sldChg chg="addSp delSp modSp">
        <pc:chgData name="Jeremy Clifton" userId="S::wec@woodfordec.onmicrosoft.com::b7121016-a606-4e59-9b8c-d8cabdc242a8" providerId="AD" clId="Web-{0F4AB313-DB59-2937-ADEA-0A85A84AAE47}" dt="2025-01-26T10:12:56.535" v="30" actId="14100"/>
        <pc:sldMkLst>
          <pc:docMk/>
          <pc:sldMk cId="1018845433" sldId="2853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3:21.270" v="33"/>
        <pc:sldMkLst>
          <pc:docMk/>
          <pc:sldMk cId="2766467451" sldId="2855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7:41.176" v="91"/>
        <pc:sldMkLst>
          <pc:docMk/>
          <pc:sldMk cId="877061504" sldId="2858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04:23.320" v="16" actId="1076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07:10.418" v="17"/>
        <pc:sldMkLst>
          <pc:docMk/>
          <pc:sldMk cId="1002890968" sldId="2872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08:31.873" v="24" actId="14100"/>
        <pc:sldMkLst>
          <pc:docMk/>
          <pc:sldMk cId="3485515211" sldId="2879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2:05.471" v="26"/>
        <pc:sldMkLst>
          <pc:docMk/>
          <pc:sldMk cId="1209910105" sldId="2881"/>
        </pc:sldMkLst>
      </pc:sldChg>
      <pc:sldChg chg="modSp add replId">
        <pc:chgData name="Jeremy Clifton" userId="S::wec@woodfordec.onmicrosoft.com::b7121016-a606-4e59-9b8c-d8cabdc242a8" providerId="AD" clId="Web-{0F4AB313-DB59-2937-ADEA-0A85A84AAE47}" dt="2025-01-26T10:14:12.822" v="59" actId="20577"/>
        <pc:sldMkLst>
          <pc:docMk/>
          <pc:sldMk cId="774348173" sldId="2882"/>
        </pc:sldMkLst>
      </pc:sldChg>
      <pc:sldChg chg="modSp add ord replId">
        <pc:chgData name="Jeremy Clifton" userId="S::wec@woodfordec.onmicrosoft.com::b7121016-a606-4e59-9b8c-d8cabdc242a8" providerId="AD" clId="Web-{0F4AB313-DB59-2937-ADEA-0A85A84AAE47}" dt="2025-01-26T10:14:21.682" v="67" actId="20577"/>
        <pc:sldMkLst>
          <pc:docMk/>
          <pc:sldMk cId="1342777476" sldId="2883"/>
        </pc:sldMkLst>
      </pc:sldChg>
      <pc:sldChg chg="modSp add ord replId">
        <pc:chgData name="Jeremy Clifton" userId="S::wec@woodfordec.onmicrosoft.com::b7121016-a606-4e59-9b8c-d8cabdc242a8" providerId="AD" clId="Web-{0F4AB313-DB59-2937-ADEA-0A85A84AAE47}" dt="2025-01-26T10:22:39.372" v="146"/>
        <pc:sldMkLst>
          <pc:docMk/>
          <pc:sldMk cId="1926042649" sldId="2884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5:07.547" v="79" actId="1076"/>
        <pc:sldMkLst>
          <pc:docMk/>
          <pc:sldMk cId="4016954677" sldId="2885"/>
        </pc:sldMkLst>
      </pc:sldChg>
      <pc:sldChg chg="add ord replId">
        <pc:chgData name="Jeremy Clifton" userId="S::wec@woodfordec.onmicrosoft.com::b7121016-a606-4e59-9b8c-d8cabdc242a8" providerId="AD" clId="Web-{0F4AB313-DB59-2937-ADEA-0A85A84AAE47}" dt="2025-01-26T10:15:38.657" v="81"/>
        <pc:sldMkLst>
          <pc:docMk/>
          <pc:sldMk cId="1110561276" sldId="2886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7:05.080" v="86" actId="1076"/>
        <pc:sldMkLst>
          <pc:docMk/>
          <pc:sldMk cId="1094284358" sldId="2887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18:49.943" v="98" actId="1076"/>
        <pc:sldMkLst>
          <pc:docMk/>
          <pc:sldMk cId="3360960814" sldId="2888"/>
        </pc:sldMkLst>
      </pc:sldChg>
      <pc:sldChg chg="add ord replId">
        <pc:chgData name="Jeremy Clifton" userId="S::wec@woodfordec.onmicrosoft.com::b7121016-a606-4e59-9b8c-d8cabdc242a8" providerId="AD" clId="Web-{0F4AB313-DB59-2937-ADEA-0A85A84AAE47}" dt="2025-01-26T10:18:05.677" v="94"/>
        <pc:sldMkLst>
          <pc:docMk/>
          <pc:sldMk cId="2449698336" sldId="2889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21:05.042" v="138" actId="20577"/>
        <pc:sldMkLst>
          <pc:docMk/>
          <pc:sldMk cId="1362722430" sldId="2890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21:52.121" v="144" actId="1076"/>
        <pc:sldMkLst>
          <pc:docMk/>
          <pc:sldMk cId="502825343" sldId="2891"/>
        </pc:sldMkLst>
      </pc:sldChg>
      <pc:sldChg chg="add replId">
        <pc:chgData name="Jeremy Clifton" userId="S::wec@woodfordec.onmicrosoft.com::b7121016-a606-4e59-9b8c-d8cabdc242a8" providerId="AD" clId="Web-{0F4AB313-DB59-2937-ADEA-0A85A84AAE47}" dt="2025-01-26T10:22:37.622" v="145"/>
        <pc:sldMkLst>
          <pc:docMk/>
          <pc:sldMk cId="148589342" sldId="2892"/>
        </pc:sldMkLst>
      </pc:sldChg>
    </pc:docChg>
  </pc:docChgLst>
  <pc:docChgLst>
    <pc:chgData name="Jeremy Clifton" userId="S::wec@woodfordec.onmicrosoft.com::b7121016-a606-4e59-9b8c-d8cabdc242a8" providerId="AD" clId="Web-{B71F8522-06C7-158C-CB2E-0351ABB1ABD2}"/>
    <pc:docChg chg="addSld delSld modSld sldOrd">
      <pc:chgData name="Jeremy Clifton" userId="S::wec@woodfordec.onmicrosoft.com::b7121016-a606-4e59-9b8c-d8cabdc242a8" providerId="AD" clId="Web-{B71F8522-06C7-158C-CB2E-0351ABB1ABD2}" dt="2025-02-27T17:19:35.017" v="574" actId="1076"/>
      <pc:docMkLst>
        <pc:docMk/>
      </pc:docMkLst>
      <pc:sldChg chg="ord">
        <pc:chgData name="Jeremy Clifton" userId="S::wec@woodfordec.onmicrosoft.com::b7121016-a606-4e59-9b8c-d8cabdc242a8" providerId="AD" clId="Web-{B71F8522-06C7-158C-CB2E-0351ABB1ABD2}" dt="2025-02-27T17:10:41.323" v="424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41.535" v="55"/>
        <pc:sldMkLst>
          <pc:docMk/>
          <pc:sldMk cId="2122049359" sldId="295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32.816" v="54"/>
        <pc:sldMkLst>
          <pc:docMk/>
          <pc:sldMk cId="1258431557" sldId="2953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18.550" v="53"/>
        <pc:sldMkLst>
          <pc:docMk/>
          <pc:sldMk cId="3125781196" sldId="2955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12.222" v="52"/>
        <pc:sldMkLst>
          <pc:docMk/>
          <pc:sldMk cId="726614340" sldId="2957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1.629" v="56"/>
        <pc:sldMkLst>
          <pc:docMk/>
          <pc:sldMk cId="1677093229" sldId="296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1.926" v="65"/>
        <pc:sldMkLst>
          <pc:docMk/>
          <pc:sldMk cId="3417903416" sldId="2966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8.333" v="74"/>
        <pc:sldMkLst>
          <pc:docMk/>
          <pc:sldMk cId="2638760344" sldId="297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8.880" v="75"/>
        <pc:sldMkLst>
          <pc:docMk/>
          <pc:sldMk cId="666817792" sldId="2971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3.645" v="70"/>
        <pc:sldMkLst>
          <pc:docMk/>
          <pc:sldMk cId="1578784832" sldId="297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4.692" v="71"/>
        <pc:sldMkLst>
          <pc:docMk/>
          <pc:sldMk cId="752999023" sldId="2973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4.708" v="73"/>
        <pc:sldMkLst>
          <pc:docMk/>
          <pc:sldMk cId="1611189327" sldId="2974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4.708" v="72"/>
        <pc:sldMkLst>
          <pc:docMk/>
          <pc:sldMk cId="4085650876" sldId="2975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0.895" v="69"/>
        <pc:sldMkLst>
          <pc:docMk/>
          <pc:sldMk cId="1065088859" sldId="2976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20.098" v="68"/>
        <pc:sldMkLst>
          <pc:docMk/>
          <pc:sldMk cId="1391826185" sldId="2977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4.083" v="66"/>
        <pc:sldMkLst>
          <pc:docMk/>
          <pc:sldMk cId="3491031947" sldId="2978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5.598" v="67"/>
        <pc:sldMkLst>
          <pc:docMk/>
          <pc:sldMk cId="3288540011" sldId="2980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40.661" v="79"/>
        <pc:sldMkLst>
          <pc:docMk/>
          <pc:sldMk cId="2109190504" sldId="298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36.505" v="78"/>
        <pc:sldMkLst>
          <pc:docMk/>
          <pc:sldMk cId="3613037891" sldId="2984"/>
        </pc:sldMkLst>
      </pc:sldChg>
      <pc:sldChg chg="addSp modSp">
        <pc:chgData name="Jeremy Clifton" userId="S::wec@woodfordec.onmicrosoft.com::b7121016-a606-4e59-9b8c-d8cabdc242a8" providerId="AD" clId="Web-{B71F8522-06C7-158C-CB2E-0351ABB1ABD2}" dt="2025-02-27T16:28:00.993" v="112" actId="20577"/>
        <pc:sldMkLst>
          <pc:docMk/>
          <pc:sldMk cId="1826631595" sldId="2986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32.583" v="76"/>
        <pc:sldMkLst>
          <pc:docMk/>
          <pc:sldMk cId="2921974420" sldId="2988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33.036" v="77"/>
        <pc:sldMkLst>
          <pc:docMk/>
          <pc:sldMk cId="2063222631" sldId="2991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10.973" v="64"/>
        <pc:sldMkLst>
          <pc:docMk/>
          <pc:sldMk cId="2514644583" sldId="299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8.723" v="63"/>
        <pc:sldMkLst>
          <pc:docMk/>
          <pc:sldMk cId="285896518" sldId="2993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7.129" v="62"/>
        <pc:sldMkLst>
          <pc:docMk/>
          <pc:sldMk cId="1376126104" sldId="2995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4.129" v="61"/>
        <pc:sldMkLst>
          <pc:docMk/>
          <pc:sldMk cId="2462741786" sldId="2997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8.817" v="59"/>
        <pc:sldMkLst>
          <pc:docMk/>
          <pc:sldMk cId="3486903375" sldId="2999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5.285" v="57"/>
        <pc:sldMkLst>
          <pc:docMk/>
          <pc:sldMk cId="712762849" sldId="3001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4:56.566" v="58"/>
        <pc:sldMkLst>
          <pc:docMk/>
          <pc:sldMk cId="3014578703" sldId="3002"/>
        </pc:sldMkLst>
      </pc:sldChg>
      <pc:sldChg chg="del">
        <pc:chgData name="Jeremy Clifton" userId="S::wec@woodfordec.onmicrosoft.com::b7121016-a606-4e59-9b8c-d8cabdc242a8" providerId="AD" clId="Web-{B71F8522-06C7-158C-CB2E-0351ABB1ABD2}" dt="2025-02-27T16:25:03.238" v="60"/>
        <pc:sldMkLst>
          <pc:docMk/>
          <pc:sldMk cId="4065434384" sldId="3004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36:13.021" v="220"/>
        <pc:sldMkLst>
          <pc:docMk/>
          <pc:sldMk cId="1911830400" sldId="3006"/>
        </pc:sldMkLst>
      </pc:sldChg>
      <pc:sldChg chg="add replId">
        <pc:chgData name="Jeremy Clifton" userId="S::wec@woodfordec.onmicrosoft.com::b7121016-a606-4e59-9b8c-d8cabdc242a8" providerId="AD" clId="Web-{B71F8522-06C7-158C-CB2E-0351ABB1ABD2}" dt="2025-02-27T16:28:36.978" v="113"/>
        <pc:sldMkLst>
          <pc:docMk/>
          <pc:sldMk cId="2547540392" sldId="3007"/>
        </pc:sldMkLst>
      </pc:sldChg>
      <pc:sldChg chg="addSp modSp add ord replId">
        <pc:chgData name="Jeremy Clifton" userId="S::wec@woodfordec.onmicrosoft.com::b7121016-a606-4e59-9b8c-d8cabdc242a8" providerId="AD" clId="Web-{B71F8522-06C7-158C-CB2E-0351ABB1ABD2}" dt="2025-02-27T17:18:38.233" v="518" actId="20577"/>
        <pc:sldMkLst>
          <pc:docMk/>
          <pc:sldMk cId="2196410042" sldId="3008"/>
        </pc:sldMkLst>
      </pc:sldChg>
      <pc:sldChg chg="addSp modSp add replId">
        <pc:chgData name="Jeremy Clifton" userId="S::wec@woodfordec.onmicrosoft.com::b7121016-a606-4e59-9b8c-d8cabdc242a8" providerId="AD" clId="Web-{B71F8522-06C7-158C-CB2E-0351ABB1ABD2}" dt="2025-02-27T17:19:35.017" v="574" actId="1076"/>
        <pc:sldMkLst>
          <pc:docMk/>
          <pc:sldMk cId="2424488958" sldId="3009"/>
        </pc:sldMkLst>
      </pc:sldChg>
      <pc:sldChg chg="add replId">
        <pc:chgData name="Jeremy Clifton" userId="S::wec@woodfordec.onmicrosoft.com::b7121016-a606-4e59-9b8c-d8cabdc242a8" providerId="AD" clId="Web-{B71F8522-06C7-158C-CB2E-0351ABB1ABD2}" dt="2025-02-27T16:28:43.025" v="116"/>
        <pc:sldMkLst>
          <pc:docMk/>
          <pc:sldMk cId="3315008650" sldId="3010"/>
        </pc:sldMkLst>
      </pc:sldChg>
      <pc:sldChg chg="delSp modSp add replId">
        <pc:chgData name="Jeremy Clifton" userId="S::wec@woodfordec.onmicrosoft.com::b7121016-a606-4e59-9b8c-d8cabdc242a8" providerId="AD" clId="Web-{B71F8522-06C7-158C-CB2E-0351ABB1ABD2}" dt="2025-02-27T16:36:42.787" v="225" actId="1076"/>
        <pc:sldMkLst>
          <pc:docMk/>
          <pc:sldMk cId="3634067118" sldId="3011"/>
        </pc:sldMkLst>
      </pc:sldChg>
      <pc:sldChg chg="addSp delSp modSp add ord replId">
        <pc:chgData name="Jeremy Clifton" userId="S::wec@woodfordec.onmicrosoft.com::b7121016-a606-4e59-9b8c-d8cabdc242a8" providerId="AD" clId="Web-{B71F8522-06C7-158C-CB2E-0351ABB1ABD2}" dt="2025-02-27T16:39:15.838" v="264" actId="14100"/>
        <pc:sldMkLst>
          <pc:docMk/>
          <pc:sldMk cId="1065796999" sldId="3012"/>
        </pc:sldMkLst>
      </pc:sldChg>
      <pc:sldChg chg="add del replId">
        <pc:chgData name="Jeremy Clifton" userId="S::wec@woodfordec.onmicrosoft.com::b7121016-a606-4e59-9b8c-d8cabdc242a8" providerId="AD" clId="Web-{B71F8522-06C7-158C-CB2E-0351ABB1ABD2}" dt="2025-02-27T16:40:21.512" v="265"/>
        <pc:sldMkLst>
          <pc:docMk/>
          <pc:sldMk cId="832315251" sldId="3013"/>
        </pc:sldMkLst>
      </pc:sldChg>
      <pc:sldChg chg="addSp delSp modSp add ord replId">
        <pc:chgData name="Jeremy Clifton" userId="S::wec@woodfordec.onmicrosoft.com::b7121016-a606-4e59-9b8c-d8cabdc242a8" providerId="AD" clId="Web-{B71F8522-06C7-158C-CB2E-0351ABB1ABD2}" dt="2025-02-27T16:41:04.419" v="278" actId="1076"/>
        <pc:sldMkLst>
          <pc:docMk/>
          <pc:sldMk cId="3284544397" sldId="3014"/>
        </pc:sldMkLst>
      </pc:sldChg>
      <pc:sldChg chg="addSp delSp modSp add ord replId">
        <pc:chgData name="Jeremy Clifton" userId="S::wec@woodfordec.onmicrosoft.com::b7121016-a606-4e59-9b8c-d8cabdc242a8" providerId="AD" clId="Web-{B71F8522-06C7-158C-CB2E-0351ABB1ABD2}" dt="2025-02-27T16:41:55.420" v="292" actId="1076"/>
        <pc:sldMkLst>
          <pc:docMk/>
          <pc:sldMk cId="2111950334" sldId="3015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44:03.908" v="338" actId="1076"/>
        <pc:sldMkLst>
          <pc:docMk/>
          <pc:sldMk cId="2410009980" sldId="3016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46:41.271" v="358"/>
        <pc:sldMkLst>
          <pc:docMk/>
          <pc:sldMk cId="3616586580" sldId="3017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50:42.871" v="420" actId="1076"/>
        <pc:sldMkLst>
          <pc:docMk/>
          <pc:sldMk cId="3230634585" sldId="3018"/>
        </pc:sldMkLst>
      </pc:sldChg>
      <pc:sldChg chg="addSp delSp modSp add replId">
        <pc:chgData name="Jeremy Clifton" userId="S::wec@woodfordec.onmicrosoft.com::b7121016-a606-4e59-9b8c-d8cabdc242a8" providerId="AD" clId="Web-{B71F8522-06C7-158C-CB2E-0351ABB1ABD2}" dt="2025-02-27T16:49:53.042" v="415" actId="1076"/>
        <pc:sldMkLst>
          <pc:docMk/>
          <pc:sldMk cId="3183404772" sldId="3019"/>
        </pc:sldMkLst>
      </pc:sldChg>
      <pc:sldChg chg="add ord replId">
        <pc:chgData name="Jeremy Clifton" userId="S::wec@woodfordec.onmicrosoft.com::b7121016-a606-4e59-9b8c-d8cabdc242a8" providerId="AD" clId="Web-{B71F8522-06C7-158C-CB2E-0351ABB1ABD2}" dt="2025-02-27T16:51:27.341" v="423"/>
        <pc:sldMkLst>
          <pc:docMk/>
          <pc:sldMk cId="3339685437" sldId="3020"/>
        </pc:sldMkLst>
      </pc:sldChg>
    </pc:docChg>
  </pc:docChgLst>
  <pc:docChgLst>
    <pc:chgData name="Jeremy Clifton" userId="S::wec@woodfordec.onmicrosoft.com::b7121016-a606-4e59-9b8c-d8cabdc242a8" providerId="AD" clId="Web-{B931A66E-4225-E5EE-E577-CF2A74B594DA}"/>
    <pc:docChg chg="modSld sldOrd">
      <pc:chgData name="Jeremy Clifton" userId="S::wec@woodfordec.onmicrosoft.com::b7121016-a606-4e59-9b8c-d8cabdc242a8" providerId="AD" clId="Web-{B931A66E-4225-E5EE-E577-CF2A74B594DA}" dt="2024-11-21T20:40:27.478" v="7"/>
      <pc:docMkLst>
        <pc:docMk/>
      </pc:docMkLst>
      <pc:sldChg chg="addSp modSp ord">
        <pc:chgData name="Jeremy Clifton" userId="S::wec@woodfordec.onmicrosoft.com::b7121016-a606-4e59-9b8c-d8cabdc242a8" providerId="AD" clId="Web-{B931A66E-4225-E5EE-E577-CF2A74B594DA}" dt="2024-11-21T20:40:27.478" v="7"/>
        <pc:sldMkLst>
          <pc:docMk/>
          <pc:sldMk cId="2480693164" sldId="2742"/>
        </pc:sldMkLst>
      </pc:sldChg>
      <pc:sldChg chg="addSp delSp modSp">
        <pc:chgData name="Jeremy Clifton" userId="S::wec@woodfordec.onmicrosoft.com::b7121016-a606-4e59-9b8c-d8cabdc242a8" providerId="AD" clId="Web-{B931A66E-4225-E5EE-E577-CF2A74B594DA}" dt="2024-11-21T20:40:10.134" v="3"/>
        <pc:sldMkLst>
          <pc:docMk/>
          <pc:sldMk cId="2541874859" sldId="2751"/>
        </pc:sldMkLst>
      </pc:sldChg>
    </pc:docChg>
  </pc:docChgLst>
  <pc:docChgLst>
    <pc:chgData name="Trevor Newman" userId="8b61b865-2fbf-4a9b-a83b-c87ba4aa2ae4" providerId="ADAL" clId="{AD28F615-CBDA-4EBA-A0BE-7281ED1AF854}"/>
    <pc:docChg chg="custSel addSld delSld modSld sldOrd">
      <pc:chgData name="Trevor Newman" userId="8b61b865-2fbf-4a9b-a83b-c87ba4aa2ae4" providerId="ADAL" clId="{AD28F615-CBDA-4EBA-A0BE-7281ED1AF854}" dt="2023-07-29T08:44:09.935" v="83" actId="20577"/>
      <pc:docMkLst>
        <pc:docMk/>
      </pc:docMkLst>
      <pc:sldChg chg="delSp del mod delAnim">
        <pc:chgData name="Trevor Newman" userId="8b61b865-2fbf-4a9b-a83b-c87ba4aa2ae4" providerId="ADAL" clId="{AD28F615-CBDA-4EBA-A0BE-7281ED1AF854}" dt="2023-07-29T08:29:25.467" v="5" actId="47"/>
        <pc:sldMkLst>
          <pc:docMk/>
          <pc:sldMk cId="2800405238" sldId="2544"/>
        </pc:sldMkLst>
      </pc:sldChg>
      <pc:sldChg chg="del">
        <pc:chgData name="Trevor Newman" userId="8b61b865-2fbf-4a9b-a83b-c87ba4aa2ae4" providerId="ADAL" clId="{AD28F615-CBDA-4EBA-A0BE-7281ED1AF854}" dt="2023-07-29T08:29:14.402" v="3" actId="47"/>
        <pc:sldMkLst>
          <pc:docMk/>
          <pc:sldMk cId="3266571747" sldId="2545"/>
        </pc:sldMkLst>
      </pc:sldChg>
      <pc:sldChg chg="modSp mod ord">
        <pc:chgData name="Trevor Newman" userId="8b61b865-2fbf-4a9b-a83b-c87ba4aa2ae4" providerId="ADAL" clId="{AD28F615-CBDA-4EBA-A0BE-7281ED1AF854}" dt="2023-07-29T08:31:32.934" v="38" actId="20577"/>
        <pc:sldMkLst>
          <pc:docMk/>
          <pc:sldMk cId="947061853" sldId="2547"/>
        </pc:sldMkLst>
      </pc:sldChg>
      <pc:sldChg chg="new ord">
        <pc:chgData name="Trevor Newman" userId="8b61b865-2fbf-4a9b-a83b-c87ba4aa2ae4" providerId="ADAL" clId="{AD28F615-CBDA-4EBA-A0BE-7281ED1AF854}" dt="2023-07-29T08:30:27.368" v="11"/>
        <pc:sldMkLst>
          <pc:docMk/>
          <pc:sldMk cId="3511499765" sldId="2548"/>
        </pc:sldMkLst>
      </pc:sldChg>
      <pc:sldChg chg="modSp add del mod">
        <pc:chgData name="Trevor Newman" userId="8b61b865-2fbf-4a9b-a83b-c87ba4aa2ae4" providerId="ADAL" clId="{AD28F615-CBDA-4EBA-A0BE-7281ED1AF854}" dt="2023-07-29T08:32:36.104" v="50" actId="2696"/>
        <pc:sldMkLst>
          <pc:docMk/>
          <pc:sldMk cId="2117571222" sldId="2549"/>
        </pc:sldMkLst>
      </pc:sldChg>
      <pc:sldChg chg="del">
        <pc:chgData name="Trevor Newman" userId="8b61b865-2fbf-4a9b-a83b-c87ba4aa2ae4" providerId="ADAL" clId="{AD28F615-CBDA-4EBA-A0BE-7281ED1AF854}" dt="2023-07-29T08:29:11.290" v="2" actId="47"/>
        <pc:sldMkLst>
          <pc:docMk/>
          <pc:sldMk cId="1658281437" sldId="2550"/>
        </pc:sldMkLst>
      </pc:sldChg>
      <pc:sldChg chg="add del">
        <pc:chgData name="Trevor Newman" userId="8b61b865-2fbf-4a9b-a83b-c87ba4aa2ae4" providerId="ADAL" clId="{AD28F615-CBDA-4EBA-A0BE-7281ED1AF854}" dt="2023-07-29T08:32:39.653" v="51" actId="2696"/>
        <pc:sldMkLst>
          <pc:docMk/>
          <pc:sldMk cId="2798605931" sldId="2550"/>
        </pc:sldMkLst>
      </pc:sldChg>
      <pc:sldChg chg="add del">
        <pc:chgData name="Trevor Newman" userId="8b61b865-2fbf-4a9b-a83b-c87ba4aa2ae4" providerId="ADAL" clId="{AD28F615-CBDA-4EBA-A0BE-7281ED1AF854}" dt="2023-07-29T08:32:43.299" v="52" actId="2696"/>
        <pc:sldMkLst>
          <pc:docMk/>
          <pc:sldMk cId="2944063039" sldId="2551"/>
        </pc:sldMkLst>
      </pc:sldChg>
      <pc:sldChg chg="add">
        <pc:chgData name="Trevor Newman" userId="8b61b865-2fbf-4a9b-a83b-c87ba4aa2ae4" providerId="ADAL" clId="{AD28F615-CBDA-4EBA-A0BE-7281ED1AF854}" dt="2023-07-29T08:30:46.887" v="15" actId="2890"/>
        <pc:sldMkLst>
          <pc:docMk/>
          <pc:sldMk cId="2116945597" sldId="2552"/>
        </pc:sldMkLst>
      </pc:sldChg>
      <pc:sldChg chg="del">
        <pc:chgData name="Trevor Newman" userId="8b61b865-2fbf-4a9b-a83b-c87ba4aa2ae4" providerId="ADAL" clId="{AD28F615-CBDA-4EBA-A0BE-7281ED1AF854}" dt="2023-07-29T08:29:18.546" v="4" actId="47"/>
        <pc:sldMkLst>
          <pc:docMk/>
          <pc:sldMk cId="3314579252" sldId="2552"/>
        </pc:sldMkLst>
      </pc:sldChg>
      <pc:sldChg chg="add">
        <pc:chgData name="Trevor Newman" userId="8b61b865-2fbf-4a9b-a83b-c87ba4aa2ae4" providerId="ADAL" clId="{AD28F615-CBDA-4EBA-A0BE-7281ED1AF854}" dt="2023-07-29T08:30:50.163" v="16" actId="2890"/>
        <pc:sldMkLst>
          <pc:docMk/>
          <pc:sldMk cId="2096059120" sldId="2553"/>
        </pc:sldMkLst>
      </pc:sldChg>
      <pc:sldChg chg="add del">
        <pc:chgData name="Trevor Newman" userId="8b61b865-2fbf-4a9b-a83b-c87ba4aa2ae4" providerId="ADAL" clId="{AD28F615-CBDA-4EBA-A0BE-7281ED1AF854}" dt="2023-07-29T08:32:25.093" v="45" actId="2696"/>
        <pc:sldMkLst>
          <pc:docMk/>
          <pc:sldMk cId="2881564238" sldId="2554"/>
        </pc:sldMkLst>
      </pc:sldChg>
      <pc:sldChg chg="del">
        <pc:chgData name="Trevor Newman" userId="8b61b865-2fbf-4a9b-a83b-c87ba4aa2ae4" providerId="ADAL" clId="{AD28F615-CBDA-4EBA-A0BE-7281ED1AF854}" dt="2023-07-29T08:29:42.064" v="6" actId="47"/>
        <pc:sldMkLst>
          <pc:docMk/>
          <pc:sldMk cId="3418546837" sldId="2554"/>
        </pc:sldMkLst>
      </pc:sldChg>
      <pc:sldChg chg="del">
        <pc:chgData name="Trevor Newman" userId="8b61b865-2fbf-4a9b-a83b-c87ba4aa2ae4" providerId="ADAL" clId="{AD28F615-CBDA-4EBA-A0BE-7281ED1AF854}" dt="2023-07-29T08:29:42.481" v="7" actId="47"/>
        <pc:sldMkLst>
          <pc:docMk/>
          <pc:sldMk cId="2678110360" sldId="2555"/>
        </pc:sldMkLst>
      </pc:sldChg>
      <pc:sldChg chg="add ord">
        <pc:chgData name="Trevor Newman" userId="8b61b865-2fbf-4a9b-a83b-c87ba4aa2ae4" providerId="ADAL" clId="{AD28F615-CBDA-4EBA-A0BE-7281ED1AF854}" dt="2023-07-29T08:31:51.011" v="41"/>
        <pc:sldMkLst>
          <pc:docMk/>
          <pc:sldMk cId="2806271023" sldId="2555"/>
        </pc:sldMkLst>
      </pc:sldChg>
      <pc:sldChg chg="del">
        <pc:chgData name="Trevor Newman" userId="8b61b865-2fbf-4a9b-a83b-c87ba4aa2ae4" providerId="ADAL" clId="{AD28F615-CBDA-4EBA-A0BE-7281ED1AF854}" dt="2023-07-29T08:29:04.430" v="1" actId="47"/>
        <pc:sldMkLst>
          <pc:docMk/>
          <pc:sldMk cId="100077582" sldId="2556"/>
        </pc:sldMkLst>
      </pc:sldChg>
      <pc:sldChg chg="add ord">
        <pc:chgData name="Trevor Newman" userId="8b61b865-2fbf-4a9b-a83b-c87ba4aa2ae4" providerId="ADAL" clId="{AD28F615-CBDA-4EBA-A0BE-7281ED1AF854}" dt="2023-07-29T08:32:13.714" v="44"/>
        <pc:sldMkLst>
          <pc:docMk/>
          <pc:sldMk cId="3207521350" sldId="2556"/>
        </pc:sldMkLst>
      </pc:sldChg>
      <pc:sldChg chg="del">
        <pc:chgData name="Trevor Newman" userId="8b61b865-2fbf-4a9b-a83b-c87ba4aa2ae4" providerId="ADAL" clId="{AD28F615-CBDA-4EBA-A0BE-7281ED1AF854}" dt="2023-07-29T08:29:42.982" v="8" actId="47"/>
        <pc:sldMkLst>
          <pc:docMk/>
          <pc:sldMk cId="1705287027" sldId="2557"/>
        </pc:sldMkLst>
      </pc:sldChg>
      <pc:sldChg chg="add del ord">
        <pc:chgData name="Trevor Newman" userId="8b61b865-2fbf-4a9b-a83b-c87ba4aa2ae4" providerId="ADAL" clId="{AD28F615-CBDA-4EBA-A0BE-7281ED1AF854}" dt="2023-07-29T08:33:51.421" v="63" actId="2696"/>
        <pc:sldMkLst>
          <pc:docMk/>
          <pc:sldMk cId="3478760266" sldId="2557"/>
        </pc:sldMkLst>
      </pc:sldChg>
      <pc:sldChg chg="add ord">
        <pc:chgData name="Trevor Newman" userId="8b61b865-2fbf-4a9b-a83b-c87ba4aa2ae4" providerId="ADAL" clId="{AD28F615-CBDA-4EBA-A0BE-7281ED1AF854}" dt="2023-07-29T08:32:59.809" v="58"/>
        <pc:sldMkLst>
          <pc:docMk/>
          <pc:sldMk cId="490255098" sldId="2558"/>
        </pc:sldMkLst>
      </pc:sldChg>
      <pc:sldChg chg="add">
        <pc:chgData name="Trevor Newman" userId="8b61b865-2fbf-4a9b-a83b-c87ba4aa2ae4" providerId="ADAL" clId="{AD28F615-CBDA-4EBA-A0BE-7281ED1AF854}" dt="2023-07-29T08:33:04.043" v="59" actId="2890"/>
        <pc:sldMkLst>
          <pc:docMk/>
          <pc:sldMk cId="2197897120" sldId="2559"/>
        </pc:sldMkLst>
      </pc:sldChg>
      <pc:sldChg chg="add ord">
        <pc:chgData name="Trevor Newman" userId="8b61b865-2fbf-4a9b-a83b-c87ba4aa2ae4" providerId="ADAL" clId="{AD28F615-CBDA-4EBA-A0BE-7281ED1AF854}" dt="2023-07-29T08:33:11.942" v="62"/>
        <pc:sldMkLst>
          <pc:docMk/>
          <pc:sldMk cId="2181798557" sldId="2560"/>
        </pc:sldMkLst>
      </pc:sldChg>
      <pc:sldChg chg="add">
        <pc:chgData name="Trevor Newman" userId="8b61b865-2fbf-4a9b-a83b-c87ba4aa2ae4" providerId="ADAL" clId="{AD28F615-CBDA-4EBA-A0BE-7281ED1AF854}" dt="2023-07-29T08:42:57.196" v="64" actId="2890"/>
        <pc:sldMkLst>
          <pc:docMk/>
          <pc:sldMk cId="1858804869" sldId="2561"/>
        </pc:sldMkLst>
      </pc:sldChg>
      <pc:sldChg chg="modSp new mod">
        <pc:chgData name="Trevor Newman" userId="8b61b865-2fbf-4a9b-a83b-c87ba4aa2ae4" providerId="ADAL" clId="{AD28F615-CBDA-4EBA-A0BE-7281ED1AF854}" dt="2023-07-29T08:44:09.935" v="83" actId="20577"/>
        <pc:sldMkLst>
          <pc:docMk/>
          <pc:sldMk cId="1355052748" sldId="2562"/>
        </pc:sldMkLst>
      </pc:sldChg>
      <pc:sldChg chg="new del">
        <pc:chgData name="Trevor Newman" userId="8b61b865-2fbf-4a9b-a83b-c87ba4aa2ae4" providerId="ADAL" clId="{AD28F615-CBDA-4EBA-A0BE-7281ED1AF854}" dt="2023-07-29T08:43:38.473" v="68" actId="2696"/>
        <pc:sldMkLst>
          <pc:docMk/>
          <pc:sldMk cId="2493063239" sldId="2562"/>
        </pc:sldMkLst>
      </pc:sldChg>
      <pc:sldChg chg="new del">
        <pc:chgData name="Trevor Newman" userId="8b61b865-2fbf-4a9b-a83b-c87ba4aa2ae4" providerId="ADAL" clId="{AD28F615-CBDA-4EBA-A0BE-7281ED1AF854}" dt="2023-07-29T08:43:30.608" v="66" actId="2696"/>
        <pc:sldMkLst>
          <pc:docMk/>
          <pc:sldMk cId="3689616811" sldId="2562"/>
        </pc:sldMkLst>
      </pc:sldChg>
    </pc:docChg>
  </pc:docChgLst>
  <pc:docChgLst>
    <pc:chgData name="Jeremy Clifton" userId="b7121016-a606-4e59-9b8c-d8cabdc242a8" providerId="ADAL" clId="{54439C3C-0187-4F1E-8133-8AAF693C97D8}"/>
    <pc:docChg chg="addSld modSld">
      <pc:chgData name="Jeremy Clifton" userId="b7121016-a606-4e59-9b8c-d8cabdc242a8" providerId="ADAL" clId="{54439C3C-0187-4F1E-8133-8AAF693C97D8}" dt="2025-06-08T09:21:30.843" v="6" actId="1076"/>
      <pc:docMkLst>
        <pc:docMk/>
      </pc:docMkLst>
      <pc:sldChg chg="addSp modSp mod modAnim">
        <pc:chgData name="Jeremy Clifton" userId="b7121016-a606-4e59-9b8c-d8cabdc242a8" providerId="ADAL" clId="{54439C3C-0187-4F1E-8133-8AAF693C97D8}" dt="2025-06-08T09:21:30.843" v="6" actId="1076"/>
        <pc:sldMkLst>
          <pc:docMk/>
          <pc:sldMk cId="65479726" sldId="3311"/>
        </pc:sldMkLst>
      </pc:sldChg>
      <pc:sldChg chg="add">
        <pc:chgData name="Jeremy Clifton" userId="b7121016-a606-4e59-9b8c-d8cabdc242a8" providerId="ADAL" clId="{54439C3C-0187-4F1E-8133-8AAF693C97D8}" dt="2025-06-08T09:20:57.028" v="0" actId="2890"/>
        <pc:sldMkLst>
          <pc:docMk/>
          <pc:sldMk cId="2229668718" sldId="3351"/>
        </pc:sldMkLst>
      </pc:sldChg>
    </pc:docChg>
  </pc:docChgLst>
  <pc:docChgLst>
    <pc:chgData name="Jeremy Clifton" userId="S::wec@woodfordec.onmicrosoft.com::b7121016-a606-4e59-9b8c-d8cabdc242a8" providerId="AD" clId="Web-{49CDAB6E-6E46-2160-872D-F20DD2A299E0}"/>
    <pc:docChg chg="addSld delSld modSld sldOrd">
      <pc:chgData name="Jeremy Clifton" userId="S::wec@woodfordec.onmicrosoft.com::b7121016-a606-4e59-9b8c-d8cabdc242a8" providerId="AD" clId="Web-{49CDAB6E-6E46-2160-872D-F20DD2A299E0}" dt="2025-04-03T21:27:23.154" v="1203"/>
      <pc:docMkLst>
        <pc:docMk/>
      </pc:docMkLst>
      <pc:sldChg chg="addSp modSp">
        <pc:chgData name="Jeremy Clifton" userId="S::wec@woodfordec.onmicrosoft.com::b7121016-a606-4e59-9b8c-d8cabdc242a8" providerId="AD" clId="Web-{49CDAB6E-6E46-2160-872D-F20DD2A299E0}" dt="2025-04-03T20:36:18.424" v="50" actId="1076"/>
        <pc:sldMkLst>
          <pc:docMk/>
          <pc:sldMk cId="414856404" sldId="2979"/>
        </pc:sldMkLst>
      </pc:sldChg>
      <pc:sldChg chg="addSp delSp modSp">
        <pc:chgData name="Jeremy Clifton" userId="S::wec@woodfordec.onmicrosoft.com::b7121016-a606-4e59-9b8c-d8cabdc242a8" providerId="AD" clId="Web-{49CDAB6E-6E46-2160-872D-F20DD2A299E0}" dt="2025-04-03T20:59:01.617" v="368" actId="20577"/>
        <pc:sldMkLst>
          <pc:docMk/>
          <pc:sldMk cId="4234007431" sldId="2983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9.835" v="363"/>
        <pc:sldMkLst>
          <pc:docMk/>
          <pc:sldMk cId="361936797" sldId="3038"/>
        </pc:sldMkLst>
      </pc:sldChg>
      <pc:sldChg chg="addSp modSp ord">
        <pc:chgData name="Jeremy Clifton" userId="S::wec@woodfordec.onmicrosoft.com::b7121016-a606-4e59-9b8c-d8cabdc242a8" providerId="AD" clId="Web-{49CDAB6E-6E46-2160-872D-F20DD2A299E0}" dt="2025-04-03T20:39:35.666" v="71"/>
        <pc:sldMkLst>
          <pc:docMk/>
          <pc:sldMk cId="2873702924" sldId="3100"/>
        </pc:sldMkLst>
      </pc:sldChg>
      <pc:sldChg chg="addSp delSp modSp">
        <pc:chgData name="Jeremy Clifton" userId="S::wec@woodfordec.onmicrosoft.com::b7121016-a606-4e59-9b8c-d8cabdc242a8" providerId="AD" clId="Web-{49CDAB6E-6E46-2160-872D-F20DD2A299E0}" dt="2025-04-03T20:59:28.759" v="408" actId="1076"/>
        <pc:sldMkLst>
          <pc:docMk/>
          <pc:sldMk cId="3289778717" sldId="3101"/>
        </pc:sldMkLst>
      </pc:sldChg>
      <pc:sldChg chg="del">
        <pc:chgData name="Jeremy Clifton" userId="S::wec@woodfordec.onmicrosoft.com::b7121016-a606-4e59-9b8c-d8cabdc242a8" providerId="AD" clId="Web-{49CDAB6E-6E46-2160-872D-F20DD2A299E0}" dt="2025-04-03T21:15:25.985" v="789"/>
        <pc:sldMkLst>
          <pc:docMk/>
          <pc:sldMk cId="1457605013" sldId="3128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35:20.453" v="19"/>
        <pc:sldMkLst>
          <pc:docMk/>
          <pc:sldMk cId="3443906204" sldId="3130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35:22.484" v="21"/>
        <pc:sldMkLst>
          <pc:docMk/>
          <pc:sldMk cId="2357842872" sldId="3131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35:27.156" v="22"/>
        <pc:sldMkLst>
          <pc:docMk/>
          <pc:sldMk cId="745884843" sldId="3132"/>
        </pc:sldMkLst>
      </pc:sldChg>
      <pc:sldChg chg="addSp delSp modSp">
        <pc:chgData name="Jeremy Clifton" userId="S::wec@woodfordec.onmicrosoft.com::b7121016-a606-4e59-9b8c-d8cabdc242a8" providerId="AD" clId="Web-{49CDAB6E-6E46-2160-872D-F20DD2A299E0}" dt="2025-04-03T21:00:35.652" v="421" actId="1076"/>
        <pc:sldMkLst>
          <pc:docMk/>
          <pc:sldMk cId="1346463939" sldId="3133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1.834" v="360"/>
        <pc:sldMkLst>
          <pc:docMk/>
          <pc:sldMk cId="2395742528" sldId="3134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01.396" v="355"/>
        <pc:sldMkLst>
          <pc:docMk/>
          <pc:sldMk cId="3734862310" sldId="3135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03.350" v="356"/>
        <pc:sldMkLst>
          <pc:docMk/>
          <pc:sldMk cId="1266847324" sldId="3136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08.022" v="358"/>
        <pc:sldMkLst>
          <pc:docMk/>
          <pc:sldMk cId="2320636607" sldId="3138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3.850" v="361"/>
        <pc:sldMkLst>
          <pc:docMk/>
          <pc:sldMk cId="3908802700" sldId="3139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16.381" v="362"/>
        <pc:sldMkLst>
          <pc:docMk/>
          <pc:sldMk cId="2386464426" sldId="3140"/>
        </pc:sldMkLst>
      </pc:sldChg>
      <pc:sldChg chg="del">
        <pc:chgData name="Jeremy Clifton" userId="S::wec@woodfordec.onmicrosoft.com::b7121016-a606-4e59-9b8c-d8cabdc242a8" providerId="AD" clId="Web-{49CDAB6E-6E46-2160-872D-F20DD2A299E0}" dt="2025-04-03T21:15:27.688" v="790"/>
        <pc:sldMkLst>
          <pc:docMk/>
          <pc:sldMk cId="2022201330" sldId="3142"/>
        </pc:sldMkLst>
      </pc:sldChg>
      <pc:sldChg chg="del">
        <pc:chgData name="Jeremy Clifton" userId="S::wec@woodfordec.onmicrosoft.com::b7121016-a606-4e59-9b8c-d8cabdc242a8" providerId="AD" clId="Web-{49CDAB6E-6E46-2160-872D-F20DD2A299E0}" dt="2025-04-03T21:15:29.282" v="791"/>
        <pc:sldMkLst>
          <pc:docMk/>
          <pc:sldMk cId="1396889560" sldId="3143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32.148" v="367"/>
        <pc:sldMkLst>
          <pc:docMk/>
          <pc:sldMk cId="689455464" sldId="3144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25.397" v="364"/>
        <pc:sldMkLst>
          <pc:docMk/>
          <pc:sldMk cId="1187314539" sldId="3145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27.491" v="365"/>
        <pc:sldMkLst>
          <pc:docMk/>
          <pc:sldMk cId="1649685873" sldId="3146"/>
        </pc:sldMkLst>
      </pc:sldChg>
      <pc:sldChg chg="del">
        <pc:chgData name="Jeremy Clifton" userId="S::wec@woodfordec.onmicrosoft.com::b7121016-a606-4e59-9b8c-d8cabdc242a8" providerId="AD" clId="Web-{49CDAB6E-6E46-2160-872D-F20DD2A299E0}" dt="2025-04-03T20:58:29.179" v="366"/>
        <pc:sldMkLst>
          <pc:docMk/>
          <pc:sldMk cId="61942752" sldId="3147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0:35:21.234" v="20"/>
        <pc:sldMkLst>
          <pc:docMk/>
          <pc:sldMk cId="731129235" sldId="3148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0:43:56.739" v="139" actId="1076"/>
        <pc:sldMkLst>
          <pc:docMk/>
          <pc:sldMk cId="4033580478" sldId="3148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0:51:13.277" v="266" actId="1076"/>
        <pc:sldMkLst>
          <pc:docMk/>
          <pc:sldMk cId="3846689997" sldId="3149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0:48:51.969" v="239" actId="1076"/>
        <pc:sldMkLst>
          <pc:docMk/>
          <pc:sldMk cId="3734741733" sldId="3150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0:48:54.907" v="240"/>
        <pc:sldMkLst>
          <pc:docMk/>
          <pc:sldMk cId="1215551661" sldId="3151"/>
        </pc:sldMkLst>
      </pc:sldChg>
      <pc:sldChg chg="delSp add replId">
        <pc:chgData name="Jeremy Clifton" userId="S::wec@woodfordec.onmicrosoft.com::b7121016-a606-4e59-9b8c-d8cabdc242a8" providerId="AD" clId="Web-{49CDAB6E-6E46-2160-872D-F20DD2A299E0}" dt="2025-04-03T20:57:59.646" v="354"/>
        <pc:sldMkLst>
          <pc:docMk/>
          <pc:sldMk cId="1455579949" sldId="3152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0:55:51.375" v="286"/>
        <pc:sldMkLst>
          <pc:docMk/>
          <pc:sldMk cId="3115368818" sldId="3152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0:58:11.287" v="359"/>
        <pc:sldMkLst>
          <pc:docMk/>
          <pc:sldMk cId="344848374" sldId="3153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15:04.578" v="788" actId="1076"/>
        <pc:sldMkLst>
          <pc:docMk/>
          <pc:sldMk cId="2511294068" sldId="3153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13:34.902" v="767" actId="1076"/>
        <pc:sldMkLst>
          <pc:docMk/>
          <pc:sldMk cId="971678469" sldId="3154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01:26.920" v="427" actId="1076"/>
        <pc:sldMkLst>
          <pc:docMk/>
          <pc:sldMk cId="105134785" sldId="3155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02:50.330" v="480" actId="1076"/>
        <pc:sldMkLst>
          <pc:docMk/>
          <pc:sldMk cId="3857339714" sldId="3156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04:09.130" v="511" actId="1076"/>
        <pc:sldMkLst>
          <pc:docMk/>
          <pc:sldMk cId="4292138911" sldId="3157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1:15:47.908" v="796" actId="14100"/>
        <pc:sldMkLst>
          <pc:docMk/>
          <pc:sldMk cId="1952858487" sldId="3158"/>
        </pc:sldMkLst>
      </pc:sldChg>
      <pc:sldChg chg="add del ord replId">
        <pc:chgData name="Jeremy Clifton" userId="S::wec@woodfordec.onmicrosoft.com::b7121016-a606-4e59-9b8c-d8cabdc242a8" providerId="AD" clId="Web-{49CDAB6E-6E46-2160-872D-F20DD2A299E0}" dt="2025-04-03T21:08:57.173" v="699"/>
        <pc:sldMkLst>
          <pc:docMk/>
          <pc:sldMk cId="3602136911" sldId="3159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1:15:51.549" v="797" actId="20577"/>
        <pc:sldMkLst>
          <pc:docMk/>
          <pc:sldMk cId="3118750872" sldId="3160"/>
        </pc:sldMkLst>
      </pc:sldChg>
      <pc:sldChg chg="addSp delSp modSp add replId">
        <pc:chgData name="Jeremy Clifton" userId="S::wec@woodfordec.onmicrosoft.com::b7121016-a606-4e59-9b8c-d8cabdc242a8" providerId="AD" clId="Web-{49CDAB6E-6E46-2160-872D-F20DD2A299E0}" dt="2025-04-03T21:15:55.361" v="798" actId="20577"/>
        <pc:sldMkLst>
          <pc:docMk/>
          <pc:sldMk cId="1219938643" sldId="3161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26:35.746" v="1198" actId="20577"/>
        <pc:sldMkLst>
          <pc:docMk/>
          <pc:sldMk cId="363620863" sldId="3162"/>
        </pc:sldMkLst>
      </pc:sldChg>
      <pc:sldChg chg="modSp add replId">
        <pc:chgData name="Jeremy Clifton" userId="S::wec@woodfordec.onmicrosoft.com::b7121016-a606-4e59-9b8c-d8cabdc242a8" providerId="AD" clId="Web-{49CDAB6E-6E46-2160-872D-F20DD2A299E0}" dt="2025-04-03T21:15:58.064" v="799" actId="20577"/>
        <pc:sldMkLst>
          <pc:docMk/>
          <pc:sldMk cId="1296653428" sldId="3163"/>
        </pc:sldMkLst>
      </pc:sldChg>
      <pc:sldChg chg="addSp modSp add replId">
        <pc:chgData name="Jeremy Clifton" userId="S::wec@woodfordec.onmicrosoft.com::b7121016-a606-4e59-9b8c-d8cabdc242a8" providerId="AD" clId="Web-{49CDAB6E-6E46-2160-872D-F20DD2A299E0}" dt="2025-04-03T21:19:18.807" v="979" actId="1076"/>
        <pc:sldMkLst>
          <pc:docMk/>
          <pc:sldMk cId="1775046919" sldId="3164"/>
        </pc:sldMkLst>
      </pc:sldChg>
      <pc:sldChg chg="addSp delSp modSp add ord replId">
        <pc:chgData name="Jeremy Clifton" userId="S::wec@woodfordec.onmicrosoft.com::b7121016-a606-4e59-9b8c-d8cabdc242a8" providerId="AD" clId="Web-{49CDAB6E-6E46-2160-872D-F20DD2A299E0}" dt="2025-04-03T21:24:44.320" v="1157" actId="1076"/>
        <pc:sldMkLst>
          <pc:docMk/>
          <pc:sldMk cId="265382409" sldId="3165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1:27:23.154" v="1203"/>
        <pc:sldMkLst>
          <pc:docMk/>
          <pc:sldMk cId="3721229203" sldId="3166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1:27:21.279" v="1202"/>
        <pc:sldMkLst>
          <pc:docMk/>
          <pc:sldMk cId="2447222312" sldId="3167"/>
        </pc:sldMkLst>
      </pc:sldChg>
      <pc:sldChg chg="add del replId">
        <pc:chgData name="Jeremy Clifton" userId="S::wec@woodfordec.onmicrosoft.com::b7121016-a606-4e59-9b8c-d8cabdc242a8" providerId="AD" clId="Web-{49CDAB6E-6E46-2160-872D-F20DD2A299E0}" dt="2025-04-03T21:27:19.264" v="1201"/>
        <pc:sldMkLst>
          <pc:docMk/>
          <pc:sldMk cId="2518308959" sldId="3168"/>
        </pc:sldMkLst>
      </pc:sldChg>
      <pc:sldChg chg="modSp add replId">
        <pc:chgData name="Jeremy Clifton" userId="S::wec@woodfordec.onmicrosoft.com::b7121016-a606-4e59-9b8c-d8cabdc242a8" providerId="AD" clId="Web-{49CDAB6E-6E46-2160-872D-F20DD2A299E0}" dt="2025-04-03T21:20:39.826" v="1022" actId="20577"/>
        <pc:sldMkLst>
          <pc:docMk/>
          <pc:sldMk cId="1277555237" sldId="3169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23:07.972" v="1089" actId="20577"/>
        <pc:sldMkLst>
          <pc:docMk/>
          <pc:sldMk cId="2376651163" sldId="3170"/>
        </pc:sldMkLst>
      </pc:sldChg>
      <pc:sldChg chg="modSp add replId">
        <pc:chgData name="Jeremy Clifton" userId="S::wec@woodfordec.onmicrosoft.com::b7121016-a606-4e59-9b8c-d8cabdc242a8" providerId="AD" clId="Web-{49CDAB6E-6E46-2160-872D-F20DD2A299E0}" dt="2025-04-03T21:24:34.866" v="1154" actId="20577"/>
        <pc:sldMkLst>
          <pc:docMk/>
          <pc:sldMk cId="3068034988" sldId="3171"/>
        </pc:sldMkLst>
      </pc:sldChg>
      <pc:sldChg chg="add ord replId">
        <pc:chgData name="Jeremy Clifton" userId="S::wec@woodfordec.onmicrosoft.com::b7121016-a606-4e59-9b8c-d8cabdc242a8" providerId="AD" clId="Web-{49CDAB6E-6E46-2160-872D-F20DD2A299E0}" dt="2025-04-03T21:24:51.383" v="1159"/>
        <pc:sldMkLst>
          <pc:docMk/>
          <pc:sldMk cId="4189926456" sldId="3172"/>
        </pc:sldMkLst>
      </pc:sldChg>
      <pc:sldChg chg="modSp add ord replId">
        <pc:chgData name="Jeremy Clifton" userId="S::wec@woodfordec.onmicrosoft.com::b7121016-a606-4e59-9b8c-d8cabdc242a8" providerId="AD" clId="Web-{49CDAB6E-6E46-2160-872D-F20DD2A299E0}" dt="2025-04-03T21:26:03.557" v="1189" actId="20577"/>
        <pc:sldMkLst>
          <pc:docMk/>
          <pc:sldMk cId="857577455" sldId="3173"/>
        </pc:sldMkLst>
      </pc:sldChg>
      <pc:sldChg chg="add ord replId">
        <pc:chgData name="Jeremy Clifton" userId="S::wec@woodfordec.onmicrosoft.com::b7121016-a606-4e59-9b8c-d8cabdc242a8" providerId="AD" clId="Web-{49CDAB6E-6E46-2160-872D-F20DD2A299E0}" dt="2025-04-03T21:27:12.013" v="1200"/>
        <pc:sldMkLst>
          <pc:docMk/>
          <pc:sldMk cId="1446796814" sldId="3174"/>
        </pc:sldMkLst>
      </pc:sldChg>
    </pc:docChg>
  </pc:docChgLst>
  <pc:docChgLst>
    <pc:chgData name="Jeremy Clifton" userId="S::wec@woodfordec.onmicrosoft.com::b7121016-a606-4e59-9b8c-d8cabdc242a8" providerId="AD" clId="Web-{75656E76-F2DB-8684-F97C-F3C5AD358D3E}"/>
    <pc:docChg chg="addSld">
      <pc:chgData name="Jeremy Clifton" userId="S::wec@woodfordec.onmicrosoft.com::b7121016-a606-4e59-9b8c-d8cabdc242a8" providerId="AD" clId="Web-{75656E76-F2DB-8684-F97C-F3C5AD358D3E}" dt="2025-03-16T07:19:03.256" v="0"/>
      <pc:docMkLst>
        <pc:docMk/>
      </pc:docMkLst>
      <pc:sldChg chg="add replId">
        <pc:chgData name="Jeremy Clifton" userId="S::wec@woodfordec.onmicrosoft.com::b7121016-a606-4e59-9b8c-d8cabdc242a8" providerId="AD" clId="Web-{75656E76-F2DB-8684-F97C-F3C5AD358D3E}" dt="2025-03-16T07:19:03.256" v="0"/>
        <pc:sldMkLst>
          <pc:docMk/>
          <pc:sldMk cId="1047185864" sldId="3090"/>
        </pc:sldMkLst>
      </pc:sldChg>
    </pc:docChg>
  </pc:docChgLst>
  <pc:docChgLst>
    <pc:chgData name="Jeremy Clifton" userId="S::wec@woodfordec.onmicrosoft.com::b7121016-a606-4e59-9b8c-d8cabdc242a8" providerId="AD" clId="Web-{9F2DBAF5-13C3-53C1-80C1-419F98AB4A0A}"/>
    <pc:docChg chg="addSld delSld modSld sldOrd">
      <pc:chgData name="Jeremy Clifton" userId="S::wec@woodfordec.onmicrosoft.com::b7121016-a606-4e59-9b8c-d8cabdc242a8" providerId="AD" clId="Web-{9F2DBAF5-13C3-53C1-80C1-419F98AB4A0A}" dt="2024-09-25T15:35:54.553" v="302" actId="1076"/>
      <pc:docMkLst>
        <pc:docMk/>
      </pc:docMkLst>
      <pc:sldChg chg="del">
        <pc:chgData name="Jeremy Clifton" userId="S::wec@woodfordec.onmicrosoft.com::b7121016-a606-4e59-9b8c-d8cabdc242a8" providerId="AD" clId="Web-{9F2DBAF5-13C3-53C1-80C1-419F98AB4A0A}" dt="2024-09-25T15:23:19.439" v="143"/>
        <pc:sldMkLst>
          <pc:docMk/>
          <pc:sldMk cId="4001147759" sldId="2564"/>
        </pc:sldMkLst>
      </pc:sldChg>
      <pc:sldChg chg="addSp modSp">
        <pc:chgData name="Jeremy Clifton" userId="S::wec@woodfordec.onmicrosoft.com::b7121016-a606-4e59-9b8c-d8cabdc242a8" providerId="AD" clId="Web-{9F2DBAF5-13C3-53C1-80C1-419F98AB4A0A}" dt="2024-09-25T15:12:40" v="35" actId="1076"/>
        <pc:sldMkLst>
          <pc:docMk/>
          <pc:sldMk cId="2484972360" sldId="2566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5.532" v="129"/>
        <pc:sldMkLst>
          <pc:docMk/>
          <pc:sldMk cId="239790084" sldId="256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2.048" v="144"/>
        <pc:sldMkLst>
          <pc:docMk/>
          <pc:sldMk cId="922147769" sldId="2569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2.048" v="145"/>
        <pc:sldMkLst>
          <pc:docMk/>
          <pc:sldMk cId="3076968510" sldId="257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2:58.391" v="121"/>
        <pc:sldMkLst>
          <pc:docMk/>
          <pc:sldMk cId="1068031326" sldId="2583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2:59.688" v="122"/>
        <pc:sldMkLst>
          <pc:docMk/>
          <pc:sldMk cId="2597143122" sldId="258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0.251" v="123"/>
        <pc:sldMkLst>
          <pc:docMk/>
          <pc:sldMk cId="2319944622" sldId="258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0.266" v="124"/>
        <pc:sldMkLst>
          <pc:docMk/>
          <pc:sldMk cId="4191789861" sldId="2586"/>
        </pc:sldMkLst>
      </pc:sldChg>
      <pc:sldChg chg="modSp ord">
        <pc:chgData name="Jeremy Clifton" userId="S::wec@woodfordec.onmicrosoft.com::b7121016-a606-4e59-9b8c-d8cabdc242a8" providerId="AD" clId="Web-{9F2DBAF5-13C3-53C1-80C1-419F98AB4A0A}" dt="2024-09-25T15:21:28.279" v="114" actId="20577"/>
        <pc:sldMkLst>
          <pc:docMk/>
          <pc:sldMk cId="1829227996" sldId="2590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23" v="127"/>
        <pc:sldMkLst>
          <pc:docMk/>
          <pc:sldMk cId="1595672564" sldId="259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2.422" v="125"/>
        <pc:sldMkLst>
          <pc:docMk/>
          <pc:sldMk cId="2630234285" sldId="2592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38" v="128"/>
        <pc:sldMkLst>
          <pc:docMk/>
          <pc:sldMk cId="867742117" sldId="259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23" v="126"/>
        <pc:sldMkLst>
          <pc:docMk/>
          <pc:sldMk cId="52531791" sldId="259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7.876" v="146"/>
        <pc:sldMkLst>
          <pc:docMk/>
          <pc:sldMk cId="3807114289" sldId="259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54" v="132"/>
        <pc:sldMkLst>
          <pc:docMk/>
          <pc:sldMk cId="2652383971" sldId="2598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85" v="134"/>
        <pc:sldMkLst>
          <pc:docMk/>
          <pc:sldMk cId="2804191221" sldId="2599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23" v="130"/>
        <pc:sldMkLst>
          <pc:docMk/>
          <pc:sldMk cId="4133891106" sldId="2600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38" v="131"/>
        <pc:sldMkLst>
          <pc:docMk/>
          <pc:sldMk cId="2097890651" sldId="260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70" v="133"/>
        <pc:sldMkLst>
          <pc:docMk/>
          <pc:sldMk cId="2043513096" sldId="2602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516" v="136"/>
        <pc:sldMkLst>
          <pc:docMk/>
          <pc:sldMk cId="1382184965" sldId="2603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501" v="135"/>
        <pc:sldMkLst>
          <pc:docMk/>
          <pc:sldMk cId="440463576" sldId="260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76" v="137"/>
        <pc:sldMkLst>
          <pc:docMk/>
          <pc:sldMk cId="1008158405" sldId="260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92" v="139"/>
        <pc:sldMkLst>
          <pc:docMk/>
          <pc:sldMk cId="3227065024" sldId="2606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07" v="140"/>
        <pc:sldMkLst>
          <pc:docMk/>
          <pc:sldMk cId="2684720867" sldId="260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92" v="138"/>
        <pc:sldMkLst>
          <pc:docMk/>
          <pc:sldMk cId="2715713422" sldId="2608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23" v="141"/>
        <pc:sldMkLst>
          <pc:docMk/>
          <pc:sldMk cId="699078910" sldId="261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39" v="142"/>
        <pc:sldMkLst>
          <pc:docMk/>
          <pc:sldMk cId="3673656496" sldId="2612"/>
        </pc:sldMkLst>
      </pc:sldChg>
      <pc:sldChg chg="addSp modSp add ord replId">
        <pc:chgData name="Jeremy Clifton" userId="S::wec@woodfordec.onmicrosoft.com::b7121016-a606-4e59-9b8c-d8cabdc242a8" providerId="AD" clId="Web-{9F2DBAF5-13C3-53C1-80C1-419F98AB4A0A}" dt="2024-09-25T15:26:31.522" v="164" actId="1076"/>
        <pc:sldMkLst>
          <pc:docMk/>
          <pc:sldMk cId="1219072176" sldId="2621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2:28.937" v="32"/>
        <pc:sldMkLst>
          <pc:docMk/>
          <pc:sldMk cId="1689900322" sldId="2622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2:29.609" v="33"/>
        <pc:sldMkLst>
          <pc:docMk/>
          <pc:sldMk cId="3410642725" sldId="2623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20:43.106" v="97" actId="1076"/>
        <pc:sldMkLst>
          <pc:docMk/>
          <pc:sldMk cId="176081877" sldId="2624"/>
        </pc:sldMkLst>
      </pc:sldChg>
      <pc:sldChg chg="addSp modSp add">
        <pc:chgData name="Jeremy Clifton" userId="S::wec@woodfordec.onmicrosoft.com::b7121016-a606-4e59-9b8c-d8cabdc242a8" providerId="AD" clId="Web-{9F2DBAF5-13C3-53C1-80C1-419F98AB4A0A}" dt="2024-09-25T15:35:35.036" v="301" actId="1076"/>
        <pc:sldMkLst>
          <pc:docMk/>
          <pc:sldMk cId="2792421128" sldId="2625"/>
        </pc:sldMkLst>
      </pc:sldChg>
      <pc:sldChg chg="modSp add del ord replId">
        <pc:chgData name="Jeremy Clifton" userId="S::wec@woodfordec.onmicrosoft.com::b7121016-a606-4e59-9b8c-d8cabdc242a8" providerId="AD" clId="Web-{9F2DBAF5-13C3-53C1-80C1-419F98AB4A0A}" dt="2024-09-25T15:19:26.370" v="81"/>
        <pc:sldMkLst>
          <pc:docMk/>
          <pc:sldMk cId="4284870771" sldId="2626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19:02.572" v="78" actId="1076"/>
        <pc:sldMkLst>
          <pc:docMk/>
          <pc:sldMk cId="1495141676" sldId="2627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9:38.386" v="82"/>
        <pc:sldMkLst>
          <pc:docMk/>
          <pc:sldMk cId="4188417894" sldId="2628"/>
        </pc:sldMkLst>
      </pc:sldChg>
      <pc:sldChg chg="modSp add replId">
        <pc:chgData name="Jeremy Clifton" userId="S::wec@woodfordec.onmicrosoft.com::b7121016-a606-4e59-9b8c-d8cabdc242a8" providerId="AD" clId="Web-{9F2DBAF5-13C3-53C1-80C1-419F98AB4A0A}" dt="2024-09-25T15:22:02.218" v="118" actId="20577"/>
        <pc:sldMkLst>
          <pc:docMk/>
          <pc:sldMk cId="3839395880" sldId="2629"/>
        </pc:sldMkLst>
      </pc:sldChg>
      <pc:sldChg chg="add ord replId">
        <pc:chgData name="Jeremy Clifton" userId="S::wec@woodfordec.onmicrosoft.com::b7121016-a606-4e59-9b8c-d8cabdc242a8" providerId="AD" clId="Web-{9F2DBAF5-13C3-53C1-80C1-419F98AB4A0A}" dt="2024-09-25T15:22:11.390" v="120"/>
        <pc:sldMkLst>
          <pc:docMk/>
          <pc:sldMk cId="815855311" sldId="2630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28:10.165" v="186" actId="1076"/>
        <pc:sldMkLst>
          <pc:docMk/>
          <pc:sldMk cId="1807763116" sldId="2631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28:42.275" v="193"/>
        <pc:sldMkLst>
          <pc:docMk/>
          <pc:sldMk cId="3666381279" sldId="2632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29:23.542" v="202" actId="1076"/>
        <pc:sldMkLst>
          <pc:docMk/>
          <pc:sldMk cId="2779203064" sldId="2633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0:27.528" v="215" actId="1076"/>
        <pc:sldMkLst>
          <pc:docMk/>
          <pc:sldMk cId="3000054600" sldId="2634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29:39.808" v="207"/>
        <pc:sldMkLst>
          <pc:docMk/>
          <pc:sldMk cId="1301476936" sldId="2635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2:24.125" v="237" actId="1076"/>
        <pc:sldMkLst>
          <pc:docMk/>
          <pc:sldMk cId="161877844" sldId="2636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1:26.248" v="227" actId="1076"/>
        <pc:sldMkLst>
          <pc:docMk/>
          <pc:sldMk cId="1083201160" sldId="2637"/>
        </pc:sldMkLst>
      </pc:sldChg>
      <pc:sldChg chg="delSp modSp add replId">
        <pc:chgData name="Jeremy Clifton" userId="S::wec@woodfordec.onmicrosoft.com::b7121016-a606-4e59-9b8c-d8cabdc242a8" providerId="AD" clId="Web-{9F2DBAF5-13C3-53C1-80C1-419F98AB4A0A}" dt="2024-09-25T15:35:54.553" v="302" actId="1076"/>
        <pc:sldMkLst>
          <pc:docMk/>
          <pc:sldMk cId="1498208413" sldId="2638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31:41.218" v="232"/>
        <pc:sldMkLst>
          <pc:docMk/>
          <pc:sldMk cId="3797599728" sldId="2639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32:42.891" v="242"/>
        <pc:sldMkLst>
          <pc:docMk/>
          <pc:sldMk cId="3123927282" sldId="2640"/>
        </pc:sldMkLst>
      </pc:sldChg>
      <pc:sldChg chg="delSp modSp add ord replId">
        <pc:chgData name="Jeremy Clifton" userId="S::wec@woodfordec.onmicrosoft.com::b7121016-a606-4e59-9b8c-d8cabdc242a8" providerId="AD" clId="Web-{9F2DBAF5-13C3-53C1-80C1-419F98AB4A0A}" dt="2024-09-25T15:33:56.206" v="257"/>
        <pc:sldMkLst>
          <pc:docMk/>
          <pc:sldMk cId="825777553" sldId="2641"/>
        </pc:sldMkLst>
      </pc:sldChg>
      <pc:sldChg chg="modSp add replId">
        <pc:chgData name="Jeremy Clifton" userId="S::wec@woodfordec.onmicrosoft.com::b7121016-a606-4e59-9b8c-d8cabdc242a8" providerId="AD" clId="Web-{9F2DBAF5-13C3-53C1-80C1-419F98AB4A0A}" dt="2024-09-25T15:34:09.472" v="268" actId="20577"/>
        <pc:sldMkLst>
          <pc:docMk/>
          <pc:sldMk cId="1283367606" sldId="2642"/>
        </pc:sldMkLst>
      </pc:sldChg>
    </pc:docChg>
  </pc:docChgLst>
  <pc:docChgLst>
    <pc:chgData name="Jeremy Clifton" userId="S::wec@woodfordec.onmicrosoft.com::b7121016-a606-4e59-9b8c-d8cabdc242a8" providerId="AD" clId="Web-{E06F9E65-A146-B014-9B54-E1C672A802B1}"/>
    <pc:docChg chg="addSld modSld sldOrd">
      <pc:chgData name="Jeremy Clifton" userId="S::wec@woodfordec.onmicrosoft.com::b7121016-a606-4e59-9b8c-d8cabdc242a8" providerId="AD" clId="Web-{E06F9E65-A146-B014-9B54-E1C672A802B1}" dt="2025-04-20T08:21:33.876" v="20"/>
      <pc:docMkLst>
        <pc:docMk/>
      </pc:docMkLst>
      <pc:sldChg chg="modSp">
        <pc:chgData name="Jeremy Clifton" userId="S::wec@woodfordec.onmicrosoft.com::b7121016-a606-4e59-9b8c-d8cabdc242a8" providerId="AD" clId="Web-{E06F9E65-A146-B014-9B54-E1C672A802B1}" dt="2025-04-20T07:51:12.948" v="16" actId="20577"/>
        <pc:sldMkLst>
          <pc:docMk/>
          <pc:sldMk cId="1827864045" sldId="3205"/>
        </pc:sldMkLst>
      </pc:sldChg>
      <pc:sldChg chg="modSp">
        <pc:chgData name="Jeremy Clifton" userId="S::wec@woodfordec.onmicrosoft.com::b7121016-a606-4e59-9b8c-d8cabdc242a8" providerId="AD" clId="Web-{E06F9E65-A146-B014-9B54-E1C672A802B1}" dt="2025-04-20T07:51:08.808" v="15" actId="20577"/>
        <pc:sldMkLst>
          <pc:docMk/>
          <pc:sldMk cId="2992974499" sldId="3206"/>
        </pc:sldMkLst>
      </pc:sldChg>
      <pc:sldChg chg="modSp">
        <pc:chgData name="Jeremy Clifton" userId="S::wec@woodfordec.onmicrosoft.com::b7121016-a606-4e59-9b8c-d8cabdc242a8" providerId="AD" clId="Web-{E06F9E65-A146-B014-9B54-E1C672A802B1}" dt="2025-04-20T07:51:05.042" v="14" actId="20577"/>
        <pc:sldMkLst>
          <pc:docMk/>
          <pc:sldMk cId="785417471" sldId="3207"/>
        </pc:sldMkLst>
      </pc:sldChg>
      <pc:sldChg chg="modSp">
        <pc:chgData name="Jeremy Clifton" userId="S::wec@woodfordec.onmicrosoft.com::b7121016-a606-4e59-9b8c-d8cabdc242a8" providerId="AD" clId="Web-{E06F9E65-A146-B014-9B54-E1C672A802B1}" dt="2025-04-20T07:51:17.245" v="17" actId="20577"/>
        <pc:sldMkLst>
          <pc:docMk/>
          <pc:sldMk cId="3545580947" sldId="3208"/>
        </pc:sldMkLst>
      </pc:sldChg>
      <pc:sldChg chg="add ord replId">
        <pc:chgData name="Jeremy Clifton" userId="S::wec@woodfordec.onmicrosoft.com::b7121016-a606-4e59-9b8c-d8cabdc242a8" providerId="AD" clId="Web-{E06F9E65-A146-B014-9B54-E1C672A802B1}" dt="2025-04-20T08:21:33.876" v="20"/>
        <pc:sldMkLst>
          <pc:docMk/>
          <pc:sldMk cId="3792633234" sldId="3213"/>
        </pc:sldMkLst>
      </pc:sldChg>
    </pc:docChg>
  </pc:docChgLst>
  <pc:docChgLst>
    <pc:chgData name="Jeremy Clifton" userId="S::wec@woodfordec.onmicrosoft.com::b7121016-a606-4e59-9b8c-d8cabdc242a8" providerId="AD" clId="Web-{4C60DA2C-1DC8-4591-2DC8-A77B8F9FFEDE}"/>
    <pc:docChg chg="addSld delSld">
      <pc:chgData name="Jeremy Clifton" userId="S::wec@woodfordec.onmicrosoft.com::b7121016-a606-4e59-9b8c-d8cabdc242a8" providerId="AD" clId="Web-{4C60DA2C-1DC8-4591-2DC8-A77B8F9FFEDE}" dt="2024-08-21T15:16:16.469" v="1"/>
      <pc:docMkLst>
        <pc:docMk/>
      </pc:docMkLst>
      <pc:sldChg chg="del">
        <pc:chgData name="Jeremy Clifton" userId="S::wec@woodfordec.onmicrosoft.com::b7121016-a606-4e59-9b8c-d8cabdc242a8" providerId="AD" clId="Web-{4C60DA2C-1DC8-4591-2DC8-A77B8F9FFEDE}" dt="2024-08-21T15:16:16.469" v="1"/>
        <pc:sldMkLst>
          <pc:docMk/>
          <pc:sldMk cId="947061853" sldId="2547"/>
        </pc:sldMkLst>
      </pc:sldChg>
      <pc:sldChg chg="add replId">
        <pc:chgData name="Jeremy Clifton" userId="S::wec@woodfordec.onmicrosoft.com::b7121016-a606-4e59-9b8c-d8cabdc242a8" providerId="AD" clId="Web-{4C60DA2C-1DC8-4591-2DC8-A77B8F9FFEDE}" dt="2024-08-21T15:16:11.859" v="0"/>
        <pc:sldMkLst>
          <pc:docMk/>
          <pc:sldMk cId="3707065343" sldId="2563"/>
        </pc:sldMkLst>
      </pc:sldChg>
    </pc:docChg>
  </pc:docChgLst>
  <pc:docChgLst>
    <pc:chgData name="Jeremy Clifton" userId="S::wec@woodfordec.onmicrosoft.com::b7121016-a606-4e59-9b8c-d8cabdc242a8" providerId="AD" clId="Web-{3412AEF2-04A7-789A-2AA2-003C2520146F}"/>
    <pc:docChg chg="modSld">
      <pc:chgData name="Jeremy Clifton" userId="S::wec@woodfordec.onmicrosoft.com::b7121016-a606-4e59-9b8c-d8cabdc242a8" providerId="AD" clId="Web-{3412AEF2-04A7-789A-2AA2-003C2520146F}" dt="2025-01-23T20:25:00.196" v="9"/>
      <pc:docMkLst>
        <pc:docMk/>
      </pc:docMkLst>
      <pc:sldChg chg="addSp delSp modSp">
        <pc:chgData name="Jeremy Clifton" userId="S::wec@woodfordec.onmicrosoft.com::b7121016-a606-4e59-9b8c-d8cabdc242a8" providerId="AD" clId="Web-{3412AEF2-04A7-789A-2AA2-003C2520146F}" dt="2025-01-23T20:25:00.196" v="9"/>
        <pc:sldMkLst>
          <pc:docMk/>
          <pc:sldMk cId="3279244734" sldId="2869"/>
        </pc:sldMkLst>
      </pc:sldChg>
    </pc:docChg>
  </pc:docChgLst>
  <pc:docChgLst>
    <pc:chgData clId="Web-{7102A3D1-8D03-E31E-B9E9-42AFEBBA79C1}"/>
    <pc:docChg chg="delSld">
      <pc:chgData name="" userId="" providerId="" clId="Web-{7102A3D1-8D03-E31E-B9E9-42AFEBBA79C1}" dt="2024-09-25T08:50:36.192" v="0"/>
      <pc:docMkLst>
        <pc:docMk/>
      </pc:docMkLst>
      <pc:sldChg chg="del">
        <pc:chgData name="" userId="" providerId="" clId="Web-{7102A3D1-8D03-E31E-B9E9-42AFEBBA79C1}" dt="2024-09-25T08:50:36.192" v="0"/>
        <pc:sldMkLst>
          <pc:docMk/>
          <pc:sldMk cId="509959403" sldId="2578"/>
        </pc:sldMkLst>
      </pc:sldChg>
    </pc:docChg>
  </pc:docChgLst>
  <pc:docChgLst>
    <pc:chgData name="Jeremy Clifton" userId="S::wec@woodfordec.onmicrosoft.com::b7121016-a606-4e59-9b8c-d8cabdc242a8" providerId="AD" clId="Web-{382483EA-49AF-970B-BBB1-DC6210581D6C}"/>
    <pc:docChg chg="addSld delSld modSld sldOrd">
      <pc:chgData name="Jeremy Clifton" userId="S::wec@woodfordec.onmicrosoft.com::b7121016-a606-4e59-9b8c-d8cabdc242a8" providerId="AD" clId="Web-{382483EA-49AF-970B-BBB1-DC6210581D6C}" dt="2025-03-23T09:54:39.637" v="257"/>
      <pc:docMkLst>
        <pc:docMk/>
      </pc:docMkLst>
      <pc:sldChg chg="del">
        <pc:chgData name="Jeremy Clifton" userId="S::wec@woodfordec.onmicrosoft.com::b7121016-a606-4e59-9b8c-d8cabdc242a8" providerId="AD" clId="Web-{382483EA-49AF-970B-BBB1-DC6210581D6C}" dt="2025-03-23T09:32:45.933" v="233"/>
        <pc:sldMkLst>
          <pc:docMk/>
          <pc:sldMk cId="3302799999" sldId="3021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54:36.730" v="256"/>
        <pc:sldMkLst>
          <pc:docMk/>
          <pc:sldMk cId="872294019" sldId="3069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51.339" v="236"/>
        <pc:sldMkLst>
          <pc:docMk/>
          <pc:sldMk cId="1368031762" sldId="3070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49.402" v="235"/>
        <pc:sldMkLst>
          <pc:docMk/>
          <pc:sldMk cId="1835758517" sldId="3078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49.386" v="234"/>
        <pc:sldMkLst>
          <pc:docMk/>
          <pc:sldMk cId="1447174436" sldId="3080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2:44.276" v="232"/>
        <pc:sldMkLst>
          <pc:docMk/>
          <pc:sldMk cId="1066192956" sldId="3081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54:39.637" v="257"/>
        <pc:sldMkLst>
          <pc:docMk/>
          <pc:sldMk cId="1047185864" sldId="3090"/>
        </pc:sldMkLst>
      </pc:sldChg>
      <pc:sldChg chg="del ord">
        <pc:chgData name="Jeremy Clifton" userId="S::wec@woodfordec.onmicrosoft.com::b7121016-a606-4e59-9b8c-d8cabdc242a8" providerId="AD" clId="Web-{382483EA-49AF-970B-BBB1-DC6210581D6C}" dt="2025-03-23T09:32:57.512" v="238"/>
        <pc:sldMkLst>
          <pc:docMk/>
          <pc:sldMk cId="218333788" sldId="3092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3:03.059" v="239"/>
        <pc:sldMkLst>
          <pc:docMk/>
          <pc:sldMk cId="1990335453" sldId="3095"/>
        </pc:sldMkLst>
      </pc:sldChg>
      <pc:sldChg chg="del">
        <pc:chgData name="Jeremy Clifton" userId="S::wec@woodfordec.onmicrosoft.com::b7121016-a606-4e59-9b8c-d8cabdc242a8" providerId="AD" clId="Web-{382483EA-49AF-970B-BBB1-DC6210581D6C}" dt="2025-03-23T09:33:03.074" v="240"/>
        <pc:sldMkLst>
          <pc:docMk/>
          <pc:sldMk cId="654341695" sldId="3097"/>
        </pc:sldMkLst>
      </pc:sldChg>
      <pc:sldChg chg="del">
        <pc:chgData name="Jeremy Clifton" userId="S::wec@woodfordec.onmicrosoft.com::b7121016-a606-4e59-9b8c-d8cabdc242a8" providerId="AD" clId="Web-{382483EA-49AF-970B-BBB1-DC6210581D6C}" dt="2025-03-23T08:50:25.253" v="1"/>
        <pc:sldMkLst>
          <pc:docMk/>
          <pc:sldMk cId="539198777" sldId="3114"/>
        </pc:sldMkLst>
      </pc:sldChg>
      <pc:sldChg chg="addSp delSp modSp add replId">
        <pc:chgData name="Jeremy Clifton" userId="S::wec@woodfordec.onmicrosoft.com::b7121016-a606-4e59-9b8c-d8cabdc242a8" providerId="AD" clId="Web-{382483EA-49AF-970B-BBB1-DC6210581D6C}" dt="2025-03-23T08:51:27.099" v="16" actId="20577"/>
        <pc:sldMkLst>
          <pc:docMk/>
          <pc:sldMk cId="3141035863" sldId="3119"/>
        </pc:sldMkLst>
      </pc:sldChg>
      <pc:sldChg chg="add replId">
        <pc:chgData name="Jeremy Clifton" userId="S::wec@woodfordec.onmicrosoft.com::b7121016-a606-4e59-9b8c-d8cabdc242a8" providerId="AD" clId="Web-{382483EA-49AF-970B-BBB1-DC6210581D6C}" dt="2025-03-23T09:17:28.904" v="17"/>
        <pc:sldMkLst>
          <pc:docMk/>
          <pc:sldMk cId="1346087759" sldId="3120"/>
        </pc:sldMkLst>
      </pc:sldChg>
      <pc:sldChg chg="add del replId">
        <pc:chgData name="Jeremy Clifton" userId="S::wec@woodfordec.onmicrosoft.com::b7121016-a606-4e59-9b8c-d8cabdc242a8" providerId="AD" clId="Web-{382483EA-49AF-970B-BBB1-DC6210581D6C}" dt="2025-03-23T09:28:27.104" v="231"/>
        <pc:sldMkLst>
          <pc:docMk/>
          <pc:sldMk cId="1830905690" sldId="3121"/>
        </pc:sldMkLst>
      </pc:sldChg>
      <pc:sldChg chg="addSp delSp modSp add replId">
        <pc:chgData name="Jeremy Clifton" userId="S::wec@woodfordec.onmicrosoft.com::b7121016-a606-4e59-9b8c-d8cabdc242a8" providerId="AD" clId="Web-{382483EA-49AF-970B-BBB1-DC6210581D6C}" dt="2025-03-23T09:22:06.221" v="167" actId="1076"/>
        <pc:sldMkLst>
          <pc:docMk/>
          <pc:sldMk cId="3160613545" sldId="3122"/>
        </pc:sldMkLst>
      </pc:sldChg>
      <pc:sldChg chg="addSp modSp add ord replId">
        <pc:chgData name="Jeremy Clifton" userId="S::wec@woodfordec.onmicrosoft.com::b7121016-a606-4e59-9b8c-d8cabdc242a8" providerId="AD" clId="Web-{382483EA-49AF-970B-BBB1-DC6210581D6C}" dt="2025-03-23T09:20:08.134" v="155" actId="20577"/>
        <pc:sldMkLst>
          <pc:docMk/>
          <pc:sldMk cId="2582928594" sldId="3123"/>
        </pc:sldMkLst>
      </pc:sldChg>
      <pc:sldChg chg="addSp delSp modSp add replId">
        <pc:chgData name="Jeremy Clifton" userId="S::wec@woodfordec.onmicrosoft.com::b7121016-a606-4e59-9b8c-d8cabdc242a8" providerId="AD" clId="Web-{382483EA-49AF-970B-BBB1-DC6210581D6C}" dt="2025-03-23T09:25:03.761" v="219" actId="20577"/>
        <pc:sldMkLst>
          <pc:docMk/>
          <pc:sldMk cId="3252192586" sldId="3124"/>
        </pc:sldMkLst>
      </pc:sldChg>
      <pc:sldChg chg="modSp add replId">
        <pc:chgData name="Jeremy Clifton" userId="S::wec@woodfordec.onmicrosoft.com::b7121016-a606-4e59-9b8c-d8cabdc242a8" providerId="AD" clId="Web-{382483EA-49AF-970B-BBB1-DC6210581D6C}" dt="2025-03-23T09:25:53.202" v="225" actId="20577"/>
        <pc:sldMkLst>
          <pc:docMk/>
          <pc:sldMk cId="1077040664" sldId="3125"/>
        </pc:sldMkLst>
      </pc:sldChg>
      <pc:sldChg chg="modSp add ord replId">
        <pc:chgData name="Jeremy Clifton" userId="S::wec@woodfordec.onmicrosoft.com::b7121016-a606-4e59-9b8c-d8cabdc242a8" providerId="AD" clId="Web-{382483EA-49AF-970B-BBB1-DC6210581D6C}" dt="2025-03-23T09:28:25.901" v="230" actId="20577"/>
        <pc:sldMkLst>
          <pc:docMk/>
          <pc:sldMk cId="3220739980" sldId="3126"/>
        </pc:sldMkLst>
      </pc:sldChg>
      <pc:sldChg chg="modSp add ord replId">
        <pc:chgData name="Jeremy Clifton" userId="S::wec@woodfordec.onmicrosoft.com::b7121016-a606-4e59-9b8c-d8cabdc242a8" providerId="AD" clId="Web-{382483EA-49AF-970B-BBB1-DC6210581D6C}" dt="2025-03-23T09:33:44.890" v="255" actId="20577"/>
        <pc:sldMkLst>
          <pc:docMk/>
          <pc:sldMk cId="1028641114" sldId="3127"/>
        </pc:sldMkLst>
      </pc:sldChg>
      <pc:sldChg chg="add replId">
        <pc:chgData name="Jeremy Clifton" userId="S::wec@woodfordec.onmicrosoft.com::b7121016-a606-4e59-9b8c-d8cabdc242a8" providerId="AD" clId="Web-{382483EA-49AF-970B-BBB1-DC6210581D6C}" dt="2025-03-23T09:33:23.513" v="243"/>
        <pc:sldMkLst>
          <pc:docMk/>
          <pc:sldMk cId="1457605013" sldId="3128"/>
        </pc:sldMkLst>
      </pc:sldChg>
    </pc:docChg>
  </pc:docChgLst>
  <pc:docChgLst>
    <pc:chgData name="Jeremy Clifton" userId="S::wec@woodfordec.onmicrosoft.com::b7121016-a606-4e59-9b8c-d8cabdc242a8" providerId="AD" clId="Web-{66FA0267-8776-665D-A6DD-C82DD15ECD84}"/>
    <pc:docChg chg="addSld delSld modSld sldOrd">
      <pc:chgData name="Jeremy Clifton" userId="S::wec@woodfordec.onmicrosoft.com::b7121016-a606-4e59-9b8c-d8cabdc242a8" providerId="AD" clId="Web-{66FA0267-8776-665D-A6DD-C82DD15ECD84}" dt="2025-03-02T10:12:11.979" v="160"/>
      <pc:docMkLst>
        <pc:docMk/>
      </pc:docMkLst>
      <pc:sldChg chg="del">
        <pc:chgData name="Jeremy Clifton" userId="S::wec@woodfordec.onmicrosoft.com::b7121016-a606-4e59-9b8c-d8cabdc242a8" providerId="AD" clId="Web-{66FA0267-8776-665D-A6DD-C82DD15ECD84}" dt="2025-03-02T10:12:09.088" v="156"/>
        <pc:sldMkLst>
          <pc:docMk/>
          <pc:sldMk cId="2027917510" sldId="2952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0.854" v="159"/>
        <pc:sldMkLst>
          <pc:docMk/>
          <pc:sldMk cId="837758096" sldId="2958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1.979" v="160"/>
        <pc:sldMkLst>
          <pc:docMk/>
          <pc:sldMk cId="2803201354" sldId="2965"/>
        </pc:sldMkLst>
      </pc:sldChg>
      <pc:sldChg chg="modSp">
        <pc:chgData name="Jeremy Clifton" userId="S::wec@woodfordec.onmicrosoft.com::b7121016-a606-4e59-9b8c-d8cabdc242a8" providerId="AD" clId="Web-{66FA0267-8776-665D-A6DD-C82DD15ECD84}" dt="2025-03-02T09:59:42.007" v="6" actId="1076"/>
        <pc:sldMkLst>
          <pc:docMk/>
          <pc:sldMk cId="697632603" sldId="2989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0.525" v="158"/>
        <pc:sldMkLst>
          <pc:docMk/>
          <pc:sldMk cId="2540857527" sldId="2994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12:10.494" v="157"/>
        <pc:sldMkLst>
          <pc:docMk/>
          <pc:sldMk cId="2409463921" sldId="3005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6:05.157" v="55" actId="1076"/>
        <pc:sldMkLst>
          <pc:docMk/>
          <pc:sldMk cId="1123647120" sldId="3029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4:17.904" v="42" actId="1076"/>
        <pc:sldMkLst>
          <pc:docMk/>
          <pc:sldMk cId="2565307171" sldId="3030"/>
        </pc:sldMkLst>
      </pc:sldChg>
      <pc:sldChg chg="del">
        <pc:chgData name="Jeremy Clifton" userId="S::wec@woodfordec.onmicrosoft.com::b7121016-a606-4e59-9b8c-d8cabdc242a8" providerId="AD" clId="Web-{66FA0267-8776-665D-A6DD-C82DD15ECD84}" dt="2025-03-02T10:09:51.569" v="117"/>
        <pc:sldMkLst>
          <pc:docMk/>
          <pc:sldMk cId="3299187829" sldId="3035"/>
        </pc:sldMkLst>
      </pc:sldChg>
      <pc:sldChg chg="modSp">
        <pc:chgData name="Jeremy Clifton" userId="S::wec@woodfordec.onmicrosoft.com::b7121016-a606-4e59-9b8c-d8cabdc242a8" providerId="AD" clId="Web-{66FA0267-8776-665D-A6DD-C82DD15ECD84}" dt="2025-03-02T09:59:24.426" v="3" actId="20577"/>
        <pc:sldMkLst>
          <pc:docMk/>
          <pc:sldMk cId="4081700177" sldId="3041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1:06.618" v="13" actId="14100"/>
        <pc:sldMkLst>
          <pc:docMk/>
          <pc:sldMk cId="783742597" sldId="3045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8:08.535" v="93" actId="1076"/>
        <pc:sldMkLst>
          <pc:docMk/>
          <pc:sldMk cId="82165933" sldId="3050"/>
        </pc:sldMkLst>
      </pc:sldChg>
      <pc:sldChg chg="addSp modSp">
        <pc:chgData name="Jeremy Clifton" userId="S::wec@woodfordec.onmicrosoft.com::b7121016-a606-4e59-9b8c-d8cabdc242a8" providerId="AD" clId="Web-{66FA0267-8776-665D-A6DD-C82DD15ECD84}" dt="2025-03-02T10:09:29.537" v="116" actId="20577"/>
        <pc:sldMkLst>
          <pc:docMk/>
          <pc:sldMk cId="3436478676" sldId="3053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2:03.214" v="20" actId="1076"/>
        <pc:sldMkLst>
          <pc:docMk/>
          <pc:sldMk cId="3211533847" sldId="3054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2:28.120" v="25" actId="1076"/>
        <pc:sldMkLst>
          <pc:docMk/>
          <pc:sldMk cId="2075335450" sldId="3055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4:31.405" v="45" actId="1076"/>
        <pc:sldMkLst>
          <pc:docMk/>
          <pc:sldMk cId="731001175" sldId="3056"/>
        </pc:sldMkLst>
      </pc:sldChg>
      <pc:sldChg chg="addSp delSp modSp add ord replId">
        <pc:chgData name="Jeremy Clifton" userId="S::wec@woodfordec.onmicrosoft.com::b7121016-a606-4e59-9b8c-d8cabdc242a8" providerId="AD" clId="Web-{66FA0267-8776-665D-A6DD-C82DD15ECD84}" dt="2025-03-02T10:05:02.093" v="49" actId="1076"/>
        <pc:sldMkLst>
          <pc:docMk/>
          <pc:sldMk cId="785205291" sldId="3057"/>
        </pc:sldMkLst>
      </pc:sldChg>
      <pc:sldChg chg="addSp delSp modSp add del ord replId">
        <pc:chgData name="Jeremy Clifton" userId="S::wec@woodfordec.onmicrosoft.com::b7121016-a606-4e59-9b8c-d8cabdc242a8" providerId="AD" clId="Web-{66FA0267-8776-665D-A6DD-C82DD15ECD84}" dt="2025-03-02T10:07:13.565" v="89"/>
        <pc:sldMkLst>
          <pc:docMk/>
          <pc:sldMk cId="1869616657" sldId="3058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06:57.846" v="88" actId="1076"/>
        <pc:sldMkLst>
          <pc:docMk/>
          <pc:sldMk cId="2337427649" sldId="3059"/>
        </pc:sldMkLst>
      </pc:sldChg>
      <pc:sldChg chg="modSp add ord replId">
        <pc:chgData name="Jeremy Clifton" userId="S::wec@woodfordec.onmicrosoft.com::b7121016-a606-4e59-9b8c-d8cabdc242a8" providerId="AD" clId="Web-{66FA0267-8776-665D-A6DD-C82DD15ECD84}" dt="2025-03-02T10:10:10.663" v="126" actId="20577"/>
        <pc:sldMkLst>
          <pc:docMk/>
          <pc:sldMk cId="1650061732" sldId="3060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10:43.492" v="134" actId="1076"/>
        <pc:sldMkLst>
          <pc:docMk/>
          <pc:sldMk cId="376802102" sldId="3061"/>
        </pc:sldMkLst>
      </pc:sldChg>
      <pc:sldChg chg="addSp delSp modSp add replId">
        <pc:chgData name="Jeremy Clifton" userId="S::wec@woodfordec.onmicrosoft.com::b7121016-a606-4e59-9b8c-d8cabdc242a8" providerId="AD" clId="Web-{66FA0267-8776-665D-A6DD-C82DD15ECD84}" dt="2025-03-02T10:11:20.696" v="150" actId="1076"/>
        <pc:sldMkLst>
          <pc:docMk/>
          <pc:sldMk cId="4169131325" sldId="3062"/>
        </pc:sldMkLst>
      </pc:sldChg>
      <pc:sldChg chg="delSp modSp add ord replId">
        <pc:chgData name="Jeremy Clifton" userId="S::wec@woodfordec.onmicrosoft.com::b7121016-a606-4e59-9b8c-d8cabdc242a8" providerId="AD" clId="Web-{66FA0267-8776-665D-A6DD-C82DD15ECD84}" dt="2025-03-02T10:12:06.729" v="155" actId="14100"/>
        <pc:sldMkLst>
          <pc:docMk/>
          <pc:sldMk cId="3744663019" sldId="3063"/>
        </pc:sldMkLst>
      </pc:sldChg>
    </pc:docChg>
  </pc:docChgLst>
  <pc:docChgLst>
    <pc:chgData name="Jeremy Clifton" userId="S::wec@woodfordec.onmicrosoft.com::b7121016-a606-4e59-9b8c-d8cabdc242a8" providerId="AD" clId="Web-{903CCC23-5BEC-A8B7-2290-539B6818A865}"/>
    <pc:docChg chg="addSld delSld modSld sldOrd">
      <pc:chgData name="Jeremy Clifton" userId="S::wec@woodfordec.onmicrosoft.com::b7121016-a606-4e59-9b8c-d8cabdc242a8" providerId="AD" clId="Web-{903CCC23-5BEC-A8B7-2290-539B6818A865}" dt="2025-01-12T09:59:07.466" v="273"/>
      <pc:docMkLst>
        <pc:docMk/>
      </pc:docMkLst>
      <pc:sldChg chg="modSp add ord replId">
        <pc:chgData name="Jeremy Clifton" userId="S::wec@woodfordec.onmicrosoft.com::b7121016-a606-4e59-9b8c-d8cabdc242a8" providerId="AD" clId="Web-{903CCC23-5BEC-A8B7-2290-539B6818A865}" dt="2025-01-12T09:52:24.527" v="36" actId="20577"/>
        <pc:sldMkLst>
          <pc:docMk/>
          <pc:sldMk cId="2533515818" sldId="2860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2:27.387" v="37"/>
        <pc:sldMkLst>
          <pc:docMk/>
          <pc:sldMk cId="1553610902" sldId="2861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6.326" v="272"/>
        <pc:sldMkLst>
          <pc:docMk/>
          <pc:sldMk cId="2019461078" sldId="2862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5.044" v="271"/>
        <pc:sldMkLst>
          <pc:docMk/>
          <pc:sldMk cId="2671836364" sldId="2863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7.466" v="273"/>
        <pc:sldMkLst>
          <pc:docMk/>
          <pc:sldMk cId="2154984666" sldId="2864"/>
        </pc:sldMkLst>
      </pc:sldChg>
      <pc:sldChg chg="modSp add ord replId">
        <pc:chgData name="Jeremy Clifton" userId="S::wec@woodfordec.onmicrosoft.com::b7121016-a606-4e59-9b8c-d8cabdc242a8" providerId="AD" clId="Web-{903CCC23-5BEC-A8B7-2290-539B6818A865}" dt="2025-01-12T09:54:44.754" v="139" actId="20577"/>
        <pc:sldMkLst>
          <pc:docMk/>
          <pc:sldMk cId="2760154107" sldId="2865"/>
        </pc:sldMkLst>
      </pc:sldChg>
      <pc:sldChg chg="addSp delSp modSp add replId">
        <pc:chgData name="Jeremy Clifton" userId="S::wec@woodfordec.onmicrosoft.com::b7121016-a606-4e59-9b8c-d8cabdc242a8" providerId="AD" clId="Web-{903CCC23-5BEC-A8B7-2290-539B6818A865}" dt="2025-01-12T09:58:06.214" v="268" actId="20577"/>
        <pc:sldMkLst>
          <pc:docMk/>
          <pc:sldMk cId="1608365069" sldId="2866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7:53.026" v="261"/>
        <pc:sldMkLst>
          <pc:docMk/>
          <pc:sldMk cId="496177452" sldId="2867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7:58.136" v="264"/>
        <pc:sldMkLst>
          <pc:docMk/>
          <pc:sldMk cId="2763927189" sldId="2868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8:03.183" v="267"/>
        <pc:sldMkLst>
          <pc:docMk/>
          <pc:sldMk cId="4007871980" sldId="2869"/>
        </pc:sldMkLst>
      </pc:sldChg>
      <pc:sldChg chg="add ord replId">
        <pc:chgData name="Jeremy Clifton" userId="S::wec@woodfordec.onmicrosoft.com::b7121016-a606-4e59-9b8c-d8cabdc242a8" providerId="AD" clId="Web-{903CCC23-5BEC-A8B7-2290-539B6818A865}" dt="2025-01-12T09:58:53.810" v="270"/>
        <pc:sldMkLst>
          <pc:docMk/>
          <pc:sldMk cId="3860157055" sldId="2870"/>
        </pc:sldMkLst>
      </pc:sldChg>
    </pc:docChg>
  </pc:docChgLst>
  <pc:docChgLst>
    <pc:chgData name="Jeremy Clifton" userId="S::wec@woodfordec.onmicrosoft.com::b7121016-a606-4e59-9b8c-d8cabdc242a8" providerId="AD" clId="Web-{749FABD4-BC50-21D5-072D-F0AB98C50D7E}"/>
    <pc:docChg chg="addSld delSld modSld sldOrd">
      <pc:chgData name="Jeremy Clifton" userId="S::wec@woodfordec.onmicrosoft.com::b7121016-a606-4e59-9b8c-d8cabdc242a8" providerId="AD" clId="Web-{749FABD4-BC50-21D5-072D-F0AB98C50D7E}" dt="2024-11-21T20:27:10.373" v="228"/>
      <pc:docMkLst>
        <pc:docMk/>
      </pc:docMkLst>
      <pc:sldChg chg="del">
        <pc:chgData name="Jeremy Clifton" userId="S::wec@woodfordec.onmicrosoft.com::b7121016-a606-4e59-9b8c-d8cabdc242a8" providerId="AD" clId="Web-{749FABD4-BC50-21D5-072D-F0AB98C50D7E}" dt="2024-11-21T15:40:59.570" v="9"/>
        <pc:sldMkLst>
          <pc:docMk/>
          <pc:sldMk cId="1772854528" sldId="2694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6.054" v="2"/>
        <pc:sldMkLst>
          <pc:docMk/>
          <pc:sldMk cId="3683738647" sldId="2702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6.960" v="3"/>
        <pc:sldMkLst>
          <pc:docMk/>
          <pc:sldMk cId="2963239696" sldId="2703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6.039" v="11"/>
        <pc:sldMkLst>
          <pc:docMk/>
          <pc:sldMk cId="3435773771" sldId="2704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10.117" v="13"/>
        <pc:sldMkLst>
          <pc:docMk/>
          <pc:sldMk cId="1805459024" sldId="2705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3.132" v="8"/>
        <pc:sldMkLst>
          <pc:docMk/>
          <pc:sldMk cId="3631717929" sldId="2707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4.023" v="10"/>
        <pc:sldMkLst>
          <pc:docMk/>
          <pc:sldMk cId="1303468534" sldId="2708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7.461" v="12"/>
        <pc:sldMkLst>
          <pc:docMk/>
          <pc:sldMk cId="912741240" sldId="2709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2.398" v="1"/>
        <pc:sldMkLst>
          <pc:docMk/>
          <pc:sldMk cId="3386534235" sldId="2710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0.898" v="6"/>
        <pc:sldMkLst>
          <pc:docMk/>
          <pc:sldMk cId="244358118" sldId="2711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9.945" v="4"/>
        <pc:sldMkLst>
          <pc:docMk/>
          <pc:sldMk cId="2343228179" sldId="2712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1.538" v="7"/>
        <pc:sldMkLst>
          <pc:docMk/>
          <pc:sldMk cId="2830226965" sldId="2713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39.663" v="0"/>
        <pc:sldMkLst>
          <pc:docMk/>
          <pc:sldMk cId="734870577" sldId="2715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0.882" v="5"/>
        <pc:sldMkLst>
          <pc:docMk/>
          <pc:sldMk cId="3621321072" sldId="2716"/>
        </pc:sldMkLst>
      </pc:sldChg>
      <pc:sldChg chg="addSp delSp modSp">
        <pc:chgData name="Jeremy Clifton" userId="S::wec@woodfordec.onmicrosoft.com::b7121016-a606-4e59-9b8c-d8cabdc242a8" providerId="AD" clId="Web-{749FABD4-BC50-21D5-072D-F0AB98C50D7E}" dt="2024-11-21T20:07:24.615" v="22" actId="14100"/>
        <pc:sldMkLst>
          <pc:docMk/>
          <pc:sldMk cId="591237326" sldId="2717"/>
        </pc:sldMkLst>
      </pc:sldChg>
      <pc:sldChg chg="addSp modSp">
        <pc:chgData name="Jeremy Clifton" userId="S::wec@woodfordec.onmicrosoft.com::b7121016-a606-4e59-9b8c-d8cabdc242a8" providerId="AD" clId="Web-{749FABD4-BC50-21D5-072D-F0AB98C50D7E}" dt="2024-11-21T20:12:39.007" v="149" actId="14100"/>
        <pc:sldMkLst>
          <pc:docMk/>
          <pc:sldMk cId="3013476221" sldId="2720"/>
        </pc:sldMkLst>
      </pc:sldChg>
      <pc:sldChg chg="add ord replId">
        <pc:chgData name="Jeremy Clifton" userId="S::wec@woodfordec.onmicrosoft.com::b7121016-a606-4e59-9b8c-d8cabdc242a8" providerId="AD" clId="Web-{749FABD4-BC50-21D5-072D-F0AB98C50D7E}" dt="2024-11-21T20:17:11.362" v="168"/>
        <pc:sldMkLst>
          <pc:docMk/>
          <pc:sldMk cId="2480693164" sldId="2742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8:02.645" v="200" actId="1076"/>
        <pc:sldMkLst>
          <pc:docMk/>
          <pc:sldMk cId="1584771903" sldId="2743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3:24.634" v="156" actId="1076"/>
        <pc:sldMkLst>
          <pc:docMk/>
          <pc:sldMk cId="3137219647" sldId="2744"/>
        </pc:sldMkLst>
      </pc:sldChg>
      <pc:sldChg chg="add ord replId">
        <pc:chgData name="Jeremy Clifton" userId="S::wec@woodfordec.onmicrosoft.com::b7121016-a606-4e59-9b8c-d8cabdc242a8" providerId="AD" clId="Web-{749FABD4-BC50-21D5-072D-F0AB98C50D7E}" dt="2024-11-21T20:14:01.042" v="158"/>
        <pc:sldMkLst>
          <pc:docMk/>
          <pc:sldMk cId="1191832593" sldId="2745"/>
        </pc:sldMkLst>
      </pc:sldChg>
      <pc:sldChg chg="addSp modSp add replId">
        <pc:chgData name="Jeremy Clifton" userId="S::wec@woodfordec.onmicrosoft.com::b7121016-a606-4e59-9b8c-d8cabdc242a8" providerId="AD" clId="Web-{749FABD4-BC50-21D5-072D-F0AB98C50D7E}" dt="2024-11-21T20:19:53.322" v="205" actId="1076"/>
        <pc:sldMkLst>
          <pc:docMk/>
          <pc:sldMk cId="3520817448" sldId="2746"/>
        </pc:sldMkLst>
      </pc:sldChg>
      <pc:sldChg chg="addSp modSp add replId">
        <pc:chgData name="Jeremy Clifton" userId="S::wec@woodfordec.onmicrosoft.com::b7121016-a606-4e59-9b8c-d8cabdc242a8" providerId="AD" clId="Web-{749FABD4-BC50-21D5-072D-F0AB98C50D7E}" dt="2024-11-21T20:26:24.730" v="227" actId="14100"/>
        <pc:sldMkLst>
          <pc:docMk/>
          <pc:sldMk cId="2709369066" sldId="2747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4:42.575" v="163" actId="1076"/>
        <pc:sldMkLst>
          <pc:docMk/>
          <pc:sldMk cId="2815559082" sldId="2748"/>
        </pc:sldMkLst>
      </pc:sldChg>
      <pc:sldChg chg="add del replId">
        <pc:chgData name="Jeremy Clifton" userId="S::wec@woodfordec.onmicrosoft.com::b7121016-a606-4e59-9b8c-d8cabdc242a8" providerId="AD" clId="Web-{749FABD4-BC50-21D5-072D-F0AB98C50D7E}" dt="2024-11-21T20:27:10.373" v="228"/>
        <pc:sldMkLst>
          <pc:docMk/>
          <pc:sldMk cId="357238229" sldId="2749"/>
        </pc:sldMkLst>
      </pc:sldChg>
      <pc:sldChg chg="addSp delSp modSp add ord replId">
        <pc:chgData name="Jeremy Clifton" userId="S::wec@woodfordec.onmicrosoft.com::b7121016-a606-4e59-9b8c-d8cabdc242a8" providerId="AD" clId="Web-{749FABD4-BC50-21D5-072D-F0AB98C50D7E}" dt="2024-11-21T20:24:48.506" v="220" actId="14100"/>
        <pc:sldMkLst>
          <pc:docMk/>
          <pc:sldMk cId="2657600038" sldId="2750"/>
        </pc:sldMkLst>
      </pc:sldChg>
      <pc:sldChg chg="add replId">
        <pc:chgData name="Jeremy Clifton" userId="S::wec@woodfordec.onmicrosoft.com::b7121016-a606-4e59-9b8c-d8cabdc242a8" providerId="AD" clId="Web-{749FABD4-BC50-21D5-072D-F0AB98C50D7E}" dt="2024-11-21T20:17:08.034" v="167"/>
        <pc:sldMkLst>
          <pc:docMk/>
          <pc:sldMk cId="2541874859" sldId="2751"/>
        </pc:sldMkLst>
      </pc:sldChg>
    </pc:docChg>
  </pc:docChgLst>
  <pc:docChgLst>
    <pc:chgData name="Jeremy Clifton" userId="S::wec@woodfordec.onmicrosoft.com::b7121016-a606-4e59-9b8c-d8cabdc242a8" providerId="AD" clId="Web-{9C76A7E6-D55B-239A-2880-6795769CE24E}"/>
    <pc:docChg chg="addSld modSld">
      <pc:chgData name="Jeremy Clifton" userId="S::wec@woodfordec.onmicrosoft.com::b7121016-a606-4e59-9b8c-d8cabdc242a8" providerId="AD" clId="Web-{9C76A7E6-D55B-239A-2880-6795769CE24E}" dt="2025-05-22T14:24:33.210" v="4" actId="14100"/>
      <pc:docMkLst>
        <pc:docMk/>
      </pc:docMkLst>
      <pc:sldChg chg="addSp modSp add replId addAnim">
        <pc:chgData name="Jeremy Clifton" userId="S::wec@woodfordec.onmicrosoft.com::b7121016-a606-4e59-9b8c-d8cabdc242a8" providerId="AD" clId="Web-{9C76A7E6-D55B-239A-2880-6795769CE24E}" dt="2025-05-22T14:24:33.210" v="4" actId="14100"/>
        <pc:sldMkLst>
          <pc:docMk/>
          <pc:sldMk cId="2066328288" sldId="3300"/>
        </pc:sldMkLst>
      </pc:sldChg>
      <pc:sldChg chg="add replId">
        <pc:chgData name="Jeremy Clifton" userId="S::wec@woodfordec.onmicrosoft.com::b7121016-a606-4e59-9b8c-d8cabdc242a8" providerId="AD" clId="Web-{9C76A7E6-D55B-239A-2880-6795769CE24E}" dt="2025-05-22T14:21:32.377" v="1"/>
        <pc:sldMkLst>
          <pc:docMk/>
          <pc:sldMk cId="2634968328" sldId="3301"/>
        </pc:sldMkLst>
      </pc:sldChg>
    </pc:docChg>
  </pc:docChgLst>
  <pc:docChgLst>
    <pc:chgData name="Jeremy Clifton" userId="S::wec@woodfordec.onmicrosoft.com::b7121016-a606-4e59-9b8c-d8cabdc242a8" providerId="AD" clId="Web-{F812D1B5-58A6-B233-5638-FB38C465EC5B}"/>
    <pc:docChg chg="addSld delSld modSld sldOrd">
      <pc:chgData name="Jeremy Clifton" userId="S::wec@woodfordec.onmicrosoft.com::b7121016-a606-4e59-9b8c-d8cabdc242a8" providerId="AD" clId="Web-{F812D1B5-58A6-B233-5638-FB38C465EC5B}" dt="2025-06-08T09:04:26.849" v="244"/>
      <pc:docMkLst>
        <pc:docMk/>
      </pc:docMkLst>
      <pc:sldChg chg="del">
        <pc:chgData name="Jeremy Clifton" userId="S::wec@woodfordec.onmicrosoft.com::b7121016-a606-4e59-9b8c-d8cabdc242a8" providerId="AD" clId="Web-{F812D1B5-58A6-B233-5638-FB38C465EC5B}" dt="2025-06-08T09:04:21.005" v="238"/>
        <pc:sldMkLst>
          <pc:docMk/>
          <pc:sldMk cId="744860908" sldId="3248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19.630" v="237"/>
        <pc:sldMkLst>
          <pc:docMk/>
          <pc:sldMk cId="3771912524" sldId="3276"/>
        </pc:sldMkLst>
      </pc:sldChg>
      <pc:sldChg chg="addSp delSp modSp ord">
        <pc:chgData name="Jeremy Clifton" userId="S::wec@woodfordec.onmicrosoft.com::b7121016-a606-4e59-9b8c-d8cabdc242a8" providerId="AD" clId="Web-{F812D1B5-58A6-B233-5638-FB38C465EC5B}" dt="2025-06-08T08:57:46.541" v="81" actId="1076"/>
        <pc:sldMkLst>
          <pc:docMk/>
          <pc:sldMk cId="2991243765" sldId="3307"/>
        </pc:sldMkLst>
      </pc:sldChg>
      <pc:sldChg chg="ord">
        <pc:chgData name="Jeremy Clifton" userId="S::wec@woodfordec.onmicrosoft.com::b7121016-a606-4e59-9b8c-d8cabdc242a8" providerId="AD" clId="Web-{F812D1B5-58A6-B233-5638-FB38C465EC5B}" dt="2025-06-08T09:02:10.392" v="131"/>
        <pc:sldMkLst>
          <pc:docMk/>
          <pc:sldMk cId="3864919817" sldId="3308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6.849" v="244"/>
        <pc:sldMkLst>
          <pc:docMk/>
          <pc:sldMk cId="273751076" sldId="3309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19.020" v="236"/>
        <pc:sldMkLst>
          <pc:docMk/>
          <pc:sldMk cId="3271609499" sldId="3310"/>
        </pc:sldMkLst>
      </pc:sldChg>
      <pc:sldChg chg="ord">
        <pc:chgData name="Jeremy Clifton" userId="S::wec@woodfordec.onmicrosoft.com::b7121016-a606-4e59-9b8c-d8cabdc242a8" providerId="AD" clId="Web-{F812D1B5-58A6-B233-5638-FB38C465EC5B}" dt="2025-06-08T08:57:22.009" v="73"/>
        <pc:sldMkLst>
          <pc:docMk/>
          <pc:sldMk cId="65479726" sldId="3311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3.817" v="241"/>
        <pc:sldMkLst>
          <pc:docMk/>
          <pc:sldMk cId="333779972" sldId="3315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1.302" v="239"/>
        <pc:sldMkLst>
          <pc:docMk/>
          <pc:sldMk cId="279856032" sldId="3320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3.817" v="240"/>
        <pc:sldMkLst>
          <pc:docMk/>
          <pc:sldMk cId="544872542" sldId="3322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3.833" v="242"/>
        <pc:sldMkLst>
          <pc:docMk/>
          <pc:sldMk cId="2030141520" sldId="3329"/>
        </pc:sldMkLst>
      </pc:sldChg>
      <pc:sldChg chg="modSp ord">
        <pc:chgData name="Jeremy Clifton" userId="S::wec@woodfordec.onmicrosoft.com::b7121016-a606-4e59-9b8c-d8cabdc242a8" providerId="AD" clId="Web-{F812D1B5-58A6-B233-5638-FB38C465EC5B}" dt="2025-06-08T09:04:06.083" v="235" actId="20577"/>
        <pc:sldMkLst>
          <pc:docMk/>
          <pc:sldMk cId="1114134037" sldId="3330"/>
        </pc:sldMkLst>
      </pc:sldChg>
      <pc:sldChg chg="del">
        <pc:chgData name="Jeremy Clifton" userId="S::wec@woodfordec.onmicrosoft.com::b7121016-a606-4e59-9b8c-d8cabdc242a8" providerId="AD" clId="Web-{F812D1B5-58A6-B233-5638-FB38C465EC5B}" dt="2025-06-08T09:04:24.864" v="243"/>
        <pc:sldMkLst>
          <pc:docMk/>
          <pc:sldMk cId="562235707" sldId="3333"/>
        </pc:sldMkLst>
      </pc:sldChg>
      <pc:sldChg chg="ord">
        <pc:chgData name="Jeremy Clifton" userId="S::wec@woodfordec.onmicrosoft.com::b7121016-a606-4e59-9b8c-d8cabdc242a8" providerId="AD" clId="Web-{F812D1B5-58A6-B233-5638-FB38C465EC5B}" dt="2025-06-08T08:53:11.795" v="6"/>
        <pc:sldMkLst>
          <pc:docMk/>
          <pc:sldMk cId="328256282" sldId="3339"/>
        </pc:sldMkLst>
      </pc:sldChg>
      <pc:sldChg chg="addSp delSp modSp add replId">
        <pc:chgData name="Jeremy Clifton" userId="S::wec@woodfordec.onmicrosoft.com::b7121016-a606-4e59-9b8c-d8cabdc242a8" providerId="AD" clId="Web-{F812D1B5-58A6-B233-5638-FB38C465EC5B}" dt="2025-06-08T08:59:40.106" v="123" actId="14100"/>
        <pc:sldMkLst>
          <pc:docMk/>
          <pc:sldMk cId="1461763730" sldId="3340"/>
        </pc:sldMkLst>
      </pc:sldChg>
      <pc:sldChg chg="add replId">
        <pc:chgData name="Jeremy Clifton" userId="S::wec@woodfordec.onmicrosoft.com::b7121016-a606-4e59-9b8c-d8cabdc242a8" providerId="AD" clId="Web-{F812D1B5-58A6-B233-5638-FB38C465EC5B}" dt="2025-06-08T08:52:57.794" v="2"/>
        <pc:sldMkLst>
          <pc:docMk/>
          <pc:sldMk cId="3799589042" sldId="3341"/>
        </pc:sldMkLst>
      </pc:sldChg>
      <pc:sldChg chg="modSp add ord replId">
        <pc:chgData name="Jeremy Clifton" userId="S::wec@woodfordec.onmicrosoft.com::b7121016-a606-4e59-9b8c-d8cabdc242a8" providerId="AD" clId="Web-{F812D1B5-58A6-B233-5638-FB38C465EC5B}" dt="2025-06-08T08:54:06.609" v="52" actId="20577"/>
        <pc:sldMkLst>
          <pc:docMk/>
          <pc:sldMk cId="1968625709" sldId="3342"/>
        </pc:sldMkLst>
      </pc:sldChg>
      <pc:sldChg chg="modSp add replId">
        <pc:chgData name="Jeremy Clifton" userId="S::wec@woodfordec.onmicrosoft.com::b7121016-a606-4e59-9b8c-d8cabdc242a8" providerId="AD" clId="Web-{F812D1B5-58A6-B233-5638-FB38C465EC5B}" dt="2025-06-08T08:54:04.312" v="50" actId="20577"/>
        <pc:sldMkLst>
          <pc:docMk/>
          <pc:sldMk cId="1719430394" sldId="3343"/>
        </pc:sldMkLst>
      </pc:sldChg>
      <pc:sldChg chg="add replId">
        <pc:chgData name="Jeremy Clifton" userId="S::wec@woodfordec.onmicrosoft.com::b7121016-a606-4e59-9b8c-d8cabdc242a8" providerId="AD" clId="Web-{F812D1B5-58A6-B233-5638-FB38C465EC5B}" dt="2025-06-08T08:54:21.922" v="53"/>
        <pc:sldMkLst>
          <pc:docMk/>
          <pc:sldMk cId="2230052301" sldId="3344"/>
        </pc:sldMkLst>
      </pc:sldChg>
      <pc:sldChg chg="addSp modSp add ord replId">
        <pc:chgData name="Jeremy Clifton" userId="S::wec@woodfordec.onmicrosoft.com::b7121016-a606-4e59-9b8c-d8cabdc242a8" providerId="AD" clId="Web-{F812D1B5-58A6-B233-5638-FB38C465EC5B}" dt="2025-06-08T08:57:58.213" v="89" actId="1076"/>
        <pc:sldMkLst>
          <pc:docMk/>
          <pc:sldMk cId="2673868144" sldId="3345"/>
        </pc:sldMkLst>
      </pc:sldChg>
      <pc:sldChg chg="modSp add replId">
        <pc:chgData name="Jeremy Clifton" userId="S::wec@woodfordec.onmicrosoft.com::b7121016-a606-4e59-9b8c-d8cabdc242a8" providerId="AD" clId="Web-{F812D1B5-58A6-B233-5638-FB38C465EC5B}" dt="2025-06-08T08:58:27.979" v="95" actId="1076"/>
        <pc:sldMkLst>
          <pc:docMk/>
          <pc:sldMk cId="3196700784" sldId="3346"/>
        </pc:sldMkLst>
      </pc:sldChg>
      <pc:sldChg chg="addSp modSp add replId">
        <pc:chgData name="Jeremy Clifton" userId="S::wec@woodfordec.onmicrosoft.com::b7121016-a606-4e59-9b8c-d8cabdc242a8" providerId="AD" clId="Web-{F812D1B5-58A6-B233-5638-FB38C465EC5B}" dt="2025-06-08T09:01:22.813" v="130" actId="1076"/>
        <pc:sldMkLst>
          <pc:docMk/>
          <pc:sldMk cId="3220517724" sldId="3347"/>
        </pc:sldMkLst>
      </pc:sldChg>
      <pc:sldChg chg="add replId">
        <pc:chgData name="Jeremy Clifton" userId="S::wec@woodfordec.onmicrosoft.com::b7121016-a606-4e59-9b8c-d8cabdc242a8" providerId="AD" clId="Web-{F812D1B5-58A6-B233-5638-FB38C465EC5B}" dt="2025-06-08T09:01:02.375" v="124"/>
        <pc:sldMkLst>
          <pc:docMk/>
          <pc:sldMk cId="912542075" sldId="3348"/>
        </pc:sldMkLst>
      </pc:sldChg>
      <pc:sldChg chg="modSp add replId">
        <pc:chgData name="Jeremy Clifton" userId="S::wec@woodfordec.onmicrosoft.com::b7121016-a606-4e59-9b8c-d8cabdc242a8" providerId="AD" clId="Web-{F812D1B5-58A6-B233-5638-FB38C465EC5B}" dt="2025-06-08T09:04:03.379" v="234" actId="20577"/>
        <pc:sldMkLst>
          <pc:docMk/>
          <pc:sldMk cId="3208316608" sldId="3349"/>
        </pc:sldMkLst>
      </pc:sldChg>
      <pc:sldChg chg="modSp add replId">
        <pc:chgData name="Jeremy Clifton" userId="S::wec@woodfordec.onmicrosoft.com::b7121016-a606-4e59-9b8c-d8cabdc242a8" providerId="AD" clId="Web-{F812D1B5-58A6-B233-5638-FB38C465EC5B}" dt="2025-06-08T09:04:02.082" v="233" actId="20577"/>
        <pc:sldMkLst>
          <pc:docMk/>
          <pc:sldMk cId="4193210095" sldId="3350"/>
        </pc:sldMkLst>
      </pc:sldChg>
    </pc:docChg>
  </pc:docChgLst>
  <pc:docChgLst>
    <pc:chgData name="Jeremy Clifton" userId="S::wec@woodfordec.onmicrosoft.com::b7121016-a606-4e59-9b8c-d8cabdc242a8" providerId="AD" clId="Web-{A4BDD0C7-2B10-A239-8AF3-939CA13E29CB}"/>
    <pc:docChg chg="addSld modSld">
      <pc:chgData name="Jeremy Clifton" userId="S::wec@woodfordec.onmicrosoft.com::b7121016-a606-4e59-9b8c-d8cabdc242a8" providerId="AD" clId="Web-{A4BDD0C7-2B10-A239-8AF3-939CA13E29CB}" dt="2025-03-20T18:03:58.106" v="14" actId="14100"/>
      <pc:docMkLst>
        <pc:docMk/>
      </pc:docMkLst>
      <pc:sldChg chg="add replId">
        <pc:chgData name="Jeremy Clifton" userId="S::wec@woodfordec.onmicrosoft.com::b7121016-a606-4e59-9b8c-d8cabdc242a8" providerId="AD" clId="Web-{A4BDD0C7-2B10-A239-8AF3-939CA13E29CB}" dt="2025-03-20T17:30:50.726" v="0"/>
        <pc:sldMkLst>
          <pc:docMk/>
          <pc:sldMk cId="1432452439" sldId="3113"/>
        </pc:sldMkLst>
      </pc:sldChg>
      <pc:sldChg chg="addSp modSp add replId addAnim">
        <pc:chgData name="Jeremy Clifton" userId="S::wec@woodfordec.onmicrosoft.com::b7121016-a606-4e59-9b8c-d8cabdc242a8" providerId="AD" clId="Web-{A4BDD0C7-2B10-A239-8AF3-939CA13E29CB}" dt="2025-03-20T17:41:11.586" v="4" actId="14100"/>
        <pc:sldMkLst>
          <pc:docMk/>
          <pc:sldMk cId="539198777" sldId="3114"/>
        </pc:sldMkLst>
      </pc:sldChg>
      <pc:sldChg chg="addSp modSp add replId addAnim">
        <pc:chgData name="Jeremy Clifton" userId="S::wec@woodfordec.onmicrosoft.com::b7121016-a606-4e59-9b8c-d8cabdc242a8" providerId="AD" clId="Web-{A4BDD0C7-2B10-A239-8AF3-939CA13E29CB}" dt="2025-03-20T18:00:34.444" v="9" actId="14100"/>
        <pc:sldMkLst>
          <pc:docMk/>
          <pc:sldMk cId="3060146164" sldId="3115"/>
        </pc:sldMkLst>
      </pc:sldChg>
      <pc:sldChg chg="add replId">
        <pc:chgData name="Jeremy Clifton" userId="S::wec@woodfordec.onmicrosoft.com::b7121016-a606-4e59-9b8c-d8cabdc242a8" providerId="AD" clId="Web-{A4BDD0C7-2B10-A239-8AF3-939CA13E29CB}" dt="2025-03-20T17:41:18.570" v="6"/>
        <pc:sldMkLst>
          <pc:docMk/>
          <pc:sldMk cId="3498280321" sldId="3116"/>
        </pc:sldMkLst>
      </pc:sldChg>
      <pc:sldChg chg="addSp modSp add replId addAnim">
        <pc:chgData name="Jeremy Clifton" userId="S::wec@woodfordec.onmicrosoft.com::b7121016-a606-4e59-9b8c-d8cabdc242a8" providerId="AD" clId="Web-{A4BDD0C7-2B10-A239-8AF3-939CA13E29CB}" dt="2025-03-20T18:03:58.106" v="14" actId="14100"/>
        <pc:sldMkLst>
          <pc:docMk/>
          <pc:sldMk cId="3063600297" sldId="3117"/>
        </pc:sldMkLst>
      </pc:sldChg>
      <pc:sldChg chg="add replId">
        <pc:chgData name="Jeremy Clifton" userId="S::wec@woodfordec.onmicrosoft.com::b7121016-a606-4e59-9b8c-d8cabdc242a8" providerId="AD" clId="Web-{A4BDD0C7-2B10-A239-8AF3-939CA13E29CB}" dt="2025-03-20T18:00:39.069" v="11"/>
        <pc:sldMkLst>
          <pc:docMk/>
          <pc:sldMk cId="2024232121" sldId="3118"/>
        </pc:sldMkLst>
      </pc:sldChg>
    </pc:docChg>
  </pc:docChgLst>
  <pc:docChgLst>
    <pc:chgData name="Jeremy Clifton" userId="S::wec@woodfordec.onmicrosoft.com::b7121016-a606-4e59-9b8c-d8cabdc242a8" providerId="AD" clId="Web-{E406DED2-5C4F-6C91-5B19-D0E8E49D540B}"/>
    <pc:docChg chg="addSld delSld modSld sldOrd">
      <pc:chgData name="Jeremy Clifton" userId="S::wec@woodfordec.onmicrosoft.com::b7121016-a606-4e59-9b8c-d8cabdc242a8" providerId="AD" clId="Web-{E406DED2-5C4F-6C91-5B19-D0E8E49D540B}" dt="2025-01-12T09:50:51.824" v="621" actId="20577"/>
      <pc:docMkLst>
        <pc:docMk/>
      </pc:docMkLst>
      <pc:sldChg chg="modSp ord">
        <pc:chgData name="Jeremy Clifton" userId="S::wec@woodfordec.onmicrosoft.com::b7121016-a606-4e59-9b8c-d8cabdc242a8" providerId="AD" clId="Web-{E406DED2-5C4F-6C91-5B19-D0E8E49D540B}" dt="2025-01-12T09:14:12.516" v="111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5:20.315" v="116"/>
        <pc:sldMkLst>
          <pc:docMk/>
          <pc:sldMk cId="1575531842" sldId="2677"/>
        </pc:sldMkLst>
      </pc:sldChg>
      <pc:sldChg chg="addSp delSp modSp ord">
        <pc:chgData name="Jeremy Clifton" userId="S::wec@woodfordec.onmicrosoft.com::b7121016-a606-4e59-9b8c-d8cabdc242a8" providerId="AD" clId="Web-{E406DED2-5C4F-6C91-5B19-D0E8E49D540B}" dt="2025-01-12T09:43:07.918" v="394" actId="20577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26:27.571" v="167"/>
        <pc:sldMkLst>
          <pc:docMk/>
          <pc:sldMk cId="2734408467" sldId="276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5"/>
        <pc:sldMkLst>
          <pc:docMk/>
          <pc:sldMk cId="3874304106" sldId="2767"/>
        </pc:sldMkLst>
      </pc:sldChg>
      <pc:sldChg chg="addSp modSp ord">
        <pc:chgData name="Jeremy Clifton" userId="S::wec@woodfordec.onmicrosoft.com::b7121016-a606-4e59-9b8c-d8cabdc242a8" providerId="AD" clId="Web-{E406DED2-5C4F-6C91-5B19-D0E8E49D540B}" dt="2025-01-12T09:15:39.565" v="123"/>
        <pc:sldMkLst>
          <pc:docMk/>
          <pc:sldMk cId="2117799377" sldId="276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14.388" v="39"/>
        <pc:sldMkLst>
          <pc:docMk/>
          <pc:sldMk cId="3784377747" sldId="278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9.418" v="32"/>
        <pc:sldMkLst>
          <pc:docMk/>
          <pc:sldMk cId="3490681978" sldId="278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0.682" v="0"/>
        <pc:sldMkLst>
          <pc:docMk/>
          <pc:sldMk cId="1026405758" sldId="279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7.604" v="1"/>
        <pc:sldMkLst>
          <pc:docMk/>
          <pc:sldMk cId="1552973808" sldId="279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7.604" v="2"/>
        <pc:sldMkLst>
          <pc:docMk/>
          <pc:sldMk cId="847211210" sldId="280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2.355" v="4"/>
        <pc:sldMkLst>
          <pc:docMk/>
          <pc:sldMk cId="1926661585" sldId="2801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9.917" v="3"/>
        <pc:sldMkLst>
          <pc:docMk/>
          <pc:sldMk cId="1668219927" sldId="280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2.370" v="5"/>
        <pc:sldMkLst>
          <pc:docMk/>
          <pc:sldMk cId="2723549774" sldId="280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5:36.534" v="122"/>
        <pc:sldMkLst>
          <pc:docMk/>
          <pc:sldMk cId="3153742616" sldId="280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1"/>
        <pc:sldMkLst>
          <pc:docMk/>
          <pc:sldMk cId="456487420" sldId="280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5"/>
        <pc:sldMkLst>
          <pc:docMk/>
          <pc:sldMk cId="2610065330" sldId="280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05" v="19"/>
        <pc:sldMkLst>
          <pc:docMk/>
          <pc:sldMk cId="2292460053" sldId="280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8"/>
        <pc:sldMkLst>
          <pc:docMk/>
          <pc:sldMk cId="2084583099" sldId="281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4.901" v="6"/>
        <pc:sldMkLst>
          <pc:docMk/>
          <pc:sldMk cId="828708443" sldId="2811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7"/>
        <pc:sldMkLst>
          <pc:docMk/>
          <pc:sldMk cId="4253655413" sldId="281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10"/>
        <pc:sldMkLst>
          <pc:docMk/>
          <pc:sldMk cId="2745376130" sldId="281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4"/>
        <pc:sldMkLst>
          <pc:docMk/>
          <pc:sldMk cId="2482227030" sldId="281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9"/>
        <pc:sldMkLst>
          <pc:docMk/>
          <pc:sldMk cId="2261196466" sldId="281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3"/>
        <pc:sldMkLst>
          <pc:docMk/>
          <pc:sldMk cId="1301567943" sldId="281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21" v="22"/>
        <pc:sldMkLst>
          <pc:docMk/>
          <pc:sldMk cId="3142635692" sldId="2817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6"/>
        <pc:sldMkLst>
          <pc:docMk/>
          <pc:sldMk cId="1528992783" sldId="281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8"/>
        <pc:sldMkLst>
          <pc:docMk/>
          <pc:sldMk cId="780115920" sldId="281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7"/>
        <pc:sldMkLst>
          <pc:docMk/>
          <pc:sldMk cId="2499559819" sldId="282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2"/>
        <pc:sldMkLst>
          <pc:docMk/>
          <pc:sldMk cId="2629287060" sldId="282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05" v="20"/>
        <pc:sldMkLst>
          <pc:docMk/>
          <pc:sldMk cId="3675542471" sldId="282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21" v="21"/>
        <pc:sldMkLst>
          <pc:docMk/>
          <pc:sldMk cId="1659838349" sldId="282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4"/>
        <pc:sldMkLst>
          <pc:docMk/>
          <pc:sldMk cId="1591186859" sldId="282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6"/>
        <pc:sldMkLst>
          <pc:docMk/>
          <pc:sldMk cId="1168160445" sldId="282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3"/>
        <pc:sldMkLst>
          <pc:docMk/>
          <pc:sldMk cId="3111630187" sldId="2827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7"/>
        <pc:sldMkLst>
          <pc:docMk/>
          <pc:sldMk cId="4170038" sldId="282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31"/>
        <pc:sldMkLst>
          <pc:docMk/>
          <pc:sldMk cId="2641992631" sldId="282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30"/>
        <pc:sldMkLst>
          <pc:docMk/>
          <pc:sldMk cId="3509006551" sldId="283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29"/>
        <pc:sldMkLst>
          <pc:docMk/>
          <pc:sldMk cId="343314304" sldId="2831"/>
        </pc:sldMkLst>
      </pc:sldChg>
      <pc:sldChg chg="ord">
        <pc:chgData name="Jeremy Clifton" userId="S::wec@woodfordec.onmicrosoft.com::b7121016-a606-4e59-9b8c-d8cabdc242a8" providerId="AD" clId="Web-{E406DED2-5C4F-6C91-5B19-D0E8E49D540B}" dt="2025-01-12T09:26:27.587" v="168"/>
        <pc:sldMkLst>
          <pc:docMk/>
          <pc:sldMk cId="1842895035" sldId="2832"/>
        </pc:sldMkLst>
      </pc:sldChg>
      <pc:sldChg chg="addSp modSp">
        <pc:chgData name="Jeremy Clifton" userId="S::wec@woodfordec.onmicrosoft.com::b7121016-a606-4e59-9b8c-d8cabdc242a8" providerId="AD" clId="Web-{E406DED2-5C4F-6C91-5B19-D0E8E49D540B}" dt="2025-01-12T09:27:07.385" v="170"/>
        <pc:sldMkLst>
          <pc:docMk/>
          <pc:sldMk cId="3684120613" sldId="2833"/>
        </pc:sldMkLst>
      </pc:sldChg>
      <pc:sldChg chg="modSp ord">
        <pc:chgData name="Jeremy Clifton" userId="S::wec@woodfordec.onmicrosoft.com::b7121016-a606-4e59-9b8c-d8cabdc242a8" providerId="AD" clId="Web-{E406DED2-5C4F-6C91-5B19-D0E8E49D540B}" dt="2025-01-12T09:39:31.302" v="240"/>
        <pc:sldMkLst>
          <pc:docMk/>
          <pc:sldMk cId="1737188218" sldId="283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8.606" v="37"/>
        <pc:sldMkLst>
          <pc:docMk/>
          <pc:sldMk cId="1051314355" sldId="2835"/>
        </pc:sldMkLst>
      </pc:sldChg>
      <pc:sldChg chg="ord">
        <pc:chgData name="Jeremy Clifton" userId="S::wec@woodfordec.onmicrosoft.com::b7121016-a606-4e59-9b8c-d8cabdc242a8" providerId="AD" clId="Web-{E406DED2-5C4F-6C91-5B19-D0E8E49D540B}" dt="2025-01-12T09:29:13.154" v="174"/>
        <pc:sldMkLst>
          <pc:docMk/>
          <pc:sldMk cId="412821005" sldId="283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5"/>
        <pc:sldMkLst>
          <pc:docMk/>
          <pc:sldMk cId="3615110818" sldId="283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3"/>
        <pc:sldMkLst>
          <pc:docMk/>
          <pc:sldMk cId="2564657226" sldId="283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4"/>
        <pc:sldMkLst>
          <pc:docMk/>
          <pc:sldMk cId="2525734694" sldId="284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8.606" v="36"/>
        <pc:sldMkLst>
          <pc:docMk/>
          <pc:sldMk cId="4018641583" sldId="2842"/>
        </pc:sldMkLst>
      </pc:sldChg>
      <pc:sldChg chg="modSp">
        <pc:chgData name="Jeremy Clifton" userId="S::wec@woodfordec.onmicrosoft.com::b7121016-a606-4e59-9b8c-d8cabdc242a8" providerId="AD" clId="Web-{E406DED2-5C4F-6C91-5B19-D0E8E49D540B}" dt="2025-01-12T09:50:51.824" v="621" actId="20577"/>
        <pc:sldMkLst>
          <pc:docMk/>
          <pc:sldMk cId="187267021" sldId="2843"/>
        </pc:sldMkLst>
      </pc:sldChg>
      <pc:sldChg chg="modSp add replId">
        <pc:chgData name="Jeremy Clifton" userId="S::wec@woodfordec.onmicrosoft.com::b7121016-a606-4e59-9b8c-d8cabdc242a8" providerId="AD" clId="Web-{E406DED2-5C4F-6C91-5B19-D0E8E49D540B}" dt="2025-01-12T09:14:05.969" v="102" actId="20577"/>
        <pc:sldMkLst>
          <pc:docMk/>
          <pc:sldMk cId="190805813" sldId="284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12.262" v="38"/>
        <pc:sldMkLst>
          <pc:docMk/>
          <pc:sldMk cId="575926295" sldId="2844"/>
        </pc:sldMkLst>
      </pc:sldChg>
      <pc:sldChg chg="modSp add replId">
        <pc:chgData name="Jeremy Clifton" userId="S::wec@woodfordec.onmicrosoft.com::b7121016-a606-4e59-9b8c-d8cabdc242a8" providerId="AD" clId="Web-{E406DED2-5C4F-6C91-5B19-D0E8E49D540B}" dt="2025-01-12T09:14:15.953" v="115" actId="20577"/>
        <pc:sldMkLst>
          <pc:docMk/>
          <pc:sldMk cId="2455439594" sldId="284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8"/>
        <pc:sldMkLst>
          <pc:docMk/>
          <pc:sldMk cId="3213638153" sldId="2845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19:47.450" v="153" actId="20577"/>
        <pc:sldMkLst>
          <pc:docMk/>
          <pc:sldMk cId="1509592081" sldId="2846"/>
        </pc:sldMkLst>
      </pc:sldChg>
      <pc:sldChg chg="addSp delSp modSp add ord replId">
        <pc:chgData name="Jeremy Clifton" userId="S::wec@woodfordec.onmicrosoft.com::b7121016-a606-4e59-9b8c-d8cabdc242a8" providerId="AD" clId="Web-{E406DED2-5C4F-6C91-5B19-D0E8E49D540B}" dt="2025-01-12T09:22:31.579" v="157" actId="14100"/>
        <pc:sldMkLst>
          <pc:docMk/>
          <pc:sldMk cId="1525542094" sldId="2847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2:52.971" v="165" actId="1076"/>
        <pc:sldMkLst>
          <pc:docMk/>
          <pc:sldMk cId="3653132617" sldId="2848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6:26.602" v="166"/>
        <pc:sldMkLst>
          <pc:docMk/>
          <pc:sldMk cId="1395094495" sldId="2849"/>
        </pc:sldMkLst>
      </pc:sldChg>
      <pc:sldChg chg="addSp delSp modSp add replId">
        <pc:chgData name="Jeremy Clifton" userId="S::wec@woodfordec.onmicrosoft.com::b7121016-a606-4e59-9b8c-d8cabdc242a8" providerId="AD" clId="Web-{E406DED2-5C4F-6C91-5B19-D0E8E49D540B}" dt="2025-01-12T09:22:36.923" v="159" actId="14100"/>
        <pc:sldMkLst>
          <pc:docMk/>
          <pc:sldMk cId="1471491706" sldId="2850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2:45.455" v="162" actId="1076"/>
        <pc:sldMkLst>
          <pc:docMk/>
          <pc:sldMk cId="983694052" sldId="2851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8:01.339" v="172"/>
        <pc:sldMkLst>
          <pc:docMk/>
          <pc:sldMk cId="1616496711" sldId="2852"/>
        </pc:sldMkLst>
      </pc:sldChg>
      <pc:sldChg chg="addSp modSp add ord replId">
        <pc:chgData name="Jeremy Clifton" userId="S::wec@woodfordec.onmicrosoft.com::b7121016-a606-4e59-9b8c-d8cabdc242a8" providerId="AD" clId="Web-{E406DED2-5C4F-6C91-5B19-D0E8E49D540B}" dt="2025-01-12T09:29:24.451" v="181"/>
        <pc:sldMkLst>
          <pc:docMk/>
          <pc:sldMk cId="1018845433" sldId="2853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46:52.253" v="484" actId="1076"/>
        <pc:sldMkLst>
          <pc:docMk/>
          <pc:sldMk cId="3110185857" sldId="2854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37:58.269" v="199" actId="1076"/>
        <pc:sldMkLst>
          <pc:docMk/>
          <pc:sldMk cId="2766467451" sldId="2855"/>
        </pc:sldMkLst>
      </pc:sldChg>
      <pc:sldChg chg="addSp delSp modSp add replId">
        <pc:chgData name="Jeremy Clifton" userId="S::wec@woodfordec.onmicrosoft.com::b7121016-a606-4e59-9b8c-d8cabdc242a8" providerId="AD" clId="Web-{E406DED2-5C4F-6C91-5B19-D0E8E49D540B}" dt="2025-01-12T09:38:09.785" v="203" actId="1076"/>
        <pc:sldMkLst>
          <pc:docMk/>
          <pc:sldMk cId="1960952193" sldId="2856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38:13.894" v="205" actId="1076"/>
        <pc:sldMkLst>
          <pc:docMk/>
          <pc:sldMk cId="504276308" sldId="2857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41:21.915" v="256" actId="20577"/>
        <pc:sldMkLst>
          <pc:docMk/>
          <pc:sldMk cId="877061504" sldId="2858"/>
        </pc:sldMkLst>
      </pc:sldChg>
      <pc:sldChg chg="addSp delSp modSp add ord replId">
        <pc:chgData name="Jeremy Clifton" userId="S::wec@woodfordec.onmicrosoft.com::b7121016-a606-4e59-9b8c-d8cabdc242a8" providerId="AD" clId="Web-{E406DED2-5C4F-6C91-5B19-D0E8E49D540B}" dt="2025-01-12T09:50:47.152" v="619" actId="20577"/>
        <pc:sldMkLst>
          <pc:docMk/>
          <pc:sldMk cId="2988537406" sldId="2859"/>
        </pc:sldMkLst>
      </pc:sldChg>
    </pc:docChg>
  </pc:docChgLst>
  <pc:docChgLst>
    <pc:chgData name="Jeremy Clifton" userId="S::wec@woodfordec.onmicrosoft.com::b7121016-a606-4e59-9b8c-d8cabdc242a8" providerId="AD" clId="Web-{CDF2A3AF-822F-3DDF-4B4C-D8D02046C2E6}"/>
    <pc:docChg chg="modSld">
      <pc:chgData name="Jeremy Clifton" userId="S::wec@woodfordec.onmicrosoft.com::b7121016-a606-4e59-9b8c-d8cabdc242a8" providerId="AD" clId="Web-{CDF2A3AF-822F-3DDF-4B4C-D8D02046C2E6}" dt="2025-01-26T07:25:11.202" v="2"/>
      <pc:docMkLst>
        <pc:docMk/>
      </pc:docMkLst>
      <pc:sldChg chg="addSp modSp">
        <pc:chgData name="Jeremy Clifton" userId="S::wec@woodfordec.onmicrosoft.com::b7121016-a606-4e59-9b8c-d8cabdc242a8" providerId="AD" clId="Web-{CDF2A3AF-822F-3DDF-4B4C-D8D02046C2E6}" dt="2025-01-26T07:25:11.202" v="2"/>
        <pc:sldMkLst>
          <pc:docMk/>
          <pc:sldMk cId="3279244734" sldId="2869"/>
        </pc:sldMkLst>
      </pc:sldChg>
    </pc:docChg>
  </pc:docChgLst>
  <pc:docChgLst>
    <pc:chgData name="Jeremy Clifton" userId="S::wec@woodfordec.onmicrosoft.com::b7121016-a606-4e59-9b8c-d8cabdc242a8" providerId="AD" clId="Web-{D8812127-01DB-C8E5-FE03-FF39FBFCD107}"/>
    <pc:docChg chg="addSld delSld modSld sldOrd">
      <pc:chgData name="Jeremy Clifton" userId="S::wec@woodfordec.onmicrosoft.com::b7121016-a606-4e59-9b8c-d8cabdc242a8" providerId="AD" clId="Web-{D8812127-01DB-C8E5-FE03-FF39FBFCD107}" dt="2025-01-23T20:13:35.169" v="296" actId="1076"/>
      <pc:docMkLst>
        <pc:docMk/>
      </pc:docMkLst>
      <pc:sldChg chg="modSp ord">
        <pc:chgData name="Jeremy Clifton" userId="S::wec@woodfordec.onmicrosoft.com::b7121016-a606-4e59-9b8c-d8cabdc242a8" providerId="AD" clId="Web-{D8812127-01DB-C8E5-FE03-FF39FBFCD107}" dt="2025-01-23T19:55:39.409" v="96" actId="20577"/>
        <pc:sldMkLst>
          <pc:docMk/>
          <pc:sldMk cId="251116125" sldId="2574"/>
        </pc:sldMkLst>
      </pc:sldChg>
      <pc:sldChg chg="delSp">
        <pc:chgData name="Jeremy Clifton" userId="S::wec@woodfordec.onmicrosoft.com::b7121016-a606-4e59-9b8c-d8cabdc242a8" providerId="AD" clId="Web-{D8812127-01DB-C8E5-FE03-FF39FBFCD107}" dt="2025-01-23T19:50:58.501" v="1"/>
        <pc:sldMkLst>
          <pc:docMk/>
          <pc:sldMk cId="2117799377" sldId="2769"/>
        </pc:sldMkLst>
      </pc:sldChg>
      <pc:sldChg chg="addSp delSp modSp">
        <pc:chgData name="Jeremy Clifton" userId="S::wec@woodfordec.onmicrosoft.com::b7121016-a606-4e59-9b8c-d8cabdc242a8" providerId="AD" clId="Web-{D8812127-01DB-C8E5-FE03-FF39FBFCD107}" dt="2025-01-23T20:05:23.494" v="160" actId="14100"/>
        <pc:sldMkLst>
          <pc:docMk/>
          <pc:sldMk cId="1842895035" sldId="2832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1.158" v="11"/>
        <pc:sldMkLst>
          <pc:docMk/>
          <pc:sldMk cId="187267021" sldId="2843"/>
        </pc:sldMkLst>
      </pc:sldChg>
      <pc:sldChg chg="addSp modSp del">
        <pc:chgData name="Jeremy Clifton" userId="S::wec@woodfordec.onmicrosoft.com::b7121016-a606-4e59-9b8c-d8cabdc242a8" providerId="AD" clId="Web-{D8812127-01DB-C8E5-FE03-FF39FBFCD107}" dt="2025-01-23T19:53:26.726" v="28"/>
        <pc:sldMkLst>
          <pc:docMk/>
          <pc:sldMk cId="190805813" sldId="2844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0:56.548" v="0"/>
        <pc:sldMkLst>
          <pc:docMk/>
          <pc:sldMk cId="2455439594" sldId="284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1.283" v="2"/>
        <pc:sldMkLst>
          <pc:docMk/>
          <pc:sldMk cId="1509592081" sldId="2846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1.783" v="3"/>
        <pc:sldMkLst>
          <pc:docMk/>
          <pc:sldMk cId="1525542094" sldId="284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4.830" v="6"/>
        <pc:sldMkLst>
          <pc:docMk/>
          <pc:sldMk cId="3653132617" sldId="2848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7.267" v="7"/>
        <pc:sldMkLst>
          <pc:docMk/>
          <pc:sldMk cId="1395094495" sldId="284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3.080" v="4"/>
        <pc:sldMkLst>
          <pc:docMk/>
          <pc:sldMk cId="1471491706" sldId="2850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3.080" v="5"/>
        <pc:sldMkLst>
          <pc:docMk/>
          <pc:sldMk cId="983694052" sldId="2851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9.877" v="10"/>
        <pc:sldMkLst>
          <pc:docMk/>
          <pc:sldMk cId="3110185857" sldId="2854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5.486" v="9"/>
        <pc:sldMkLst>
          <pc:docMk/>
          <pc:sldMk cId="1960952193" sldId="2856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3.877" v="8"/>
        <pc:sldMkLst>
          <pc:docMk/>
          <pc:sldMk cId="504276308" sldId="285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2.471" v="12"/>
        <pc:sldMkLst>
          <pc:docMk/>
          <pc:sldMk cId="2988537406" sldId="285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3.799" v="13"/>
        <pc:sldMkLst>
          <pc:docMk/>
          <pc:sldMk cId="2533515818" sldId="2860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19:53:39.304" v="32" actId="1076"/>
        <pc:sldMkLst>
          <pc:docMk/>
          <pc:sldMk cId="3645293749" sldId="2862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5:27.096" v="92" actId="20577"/>
        <pc:sldMkLst>
          <pc:docMk/>
          <pc:sldMk cId="1512173017" sldId="2863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5:31.377" v="95" actId="20577"/>
        <pc:sldMkLst>
          <pc:docMk/>
          <pc:sldMk cId="694567841" sldId="2864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19:55:51.034" v="97"/>
        <pc:sldMkLst>
          <pc:docMk/>
          <pc:sldMk cId="645030574" sldId="286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5.674" v="14"/>
        <pc:sldMkLst>
          <pc:docMk/>
          <pc:sldMk cId="2760154107" sldId="286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6.456" v="15"/>
        <pc:sldMkLst>
          <pc:docMk/>
          <pc:sldMk cId="1608365069" sldId="2866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19:56:59.006" v="112" actId="20577"/>
        <pc:sldMkLst>
          <pc:docMk/>
          <pc:sldMk cId="3212305261" sldId="2866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7:10.865" v="124" actId="20577"/>
        <pc:sldMkLst>
          <pc:docMk/>
          <pc:sldMk cId="280713935" sldId="286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3.628" v="18"/>
        <pc:sldMkLst>
          <pc:docMk/>
          <pc:sldMk cId="496177452" sldId="2867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7:52.961" v="127" actId="20577"/>
        <pc:sldMkLst>
          <pc:docMk/>
          <pc:sldMk cId="2562493919" sldId="2868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0.643" v="17"/>
        <pc:sldMkLst>
          <pc:docMk/>
          <pc:sldMk cId="2763927189" sldId="2868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13:35.169" v="296" actId="1076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8.377" v="16"/>
        <pc:sldMkLst>
          <pc:docMk/>
          <pc:sldMk cId="4007871980" sldId="2869"/>
        </pc:sldMkLst>
      </pc:sldChg>
      <pc:sldChg chg="addSp modSp add ord replId">
        <pc:chgData name="Jeremy Clifton" userId="S::wec@woodfordec.onmicrosoft.com::b7121016-a606-4e59-9b8c-d8cabdc242a8" providerId="AD" clId="Web-{D8812127-01DB-C8E5-FE03-FF39FBFCD107}" dt="2025-01-23T20:00:15.326" v="141"/>
        <pc:sldMkLst>
          <pc:docMk/>
          <pc:sldMk cId="1047315309" sldId="2870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4.815" v="19"/>
        <pc:sldMkLst>
          <pc:docMk/>
          <pc:sldMk cId="3860157055" sldId="2870"/>
        </pc:sldMkLst>
      </pc:sldChg>
      <pc:sldChg chg="addSp modSp add ord replId">
        <pc:chgData name="Jeremy Clifton" userId="S::wec@woodfordec.onmicrosoft.com::b7121016-a606-4e59-9b8c-d8cabdc242a8" providerId="AD" clId="Web-{D8812127-01DB-C8E5-FE03-FF39FBFCD107}" dt="2025-01-23T19:59:40.199" v="139" actId="1076"/>
        <pc:sldMkLst>
          <pc:docMk/>
          <pc:sldMk cId="1601226291" sldId="2871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0:12.607" v="140"/>
        <pc:sldMkLst>
          <pc:docMk/>
          <pc:sldMk cId="1002890968" sldId="2872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06:56.435" v="161"/>
        <pc:sldMkLst>
          <pc:docMk/>
          <pc:sldMk cId="1671395166" sldId="2873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08:03.188" v="167" actId="1076"/>
        <pc:sldMkLst>
          <pc:docMk/>
          <pc:sldMk cId="45376825" sldId="2874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8:12.719" v="168"/>
        <pc:sldMkLst>
          <pc:docMk/>
          <pc:sldMk cId="3329587322" sldId="2875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8:13.907" v="169"/>
        <pc:sldMkLst>
          <pc:docMk/>
          <pc:sldMk cId="1176453699" sldId="2876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20:09:07.096" v="211" actId="20577"/>
        <pc:sldMkLst>
          <pc:docMk/>
          <pc:sldMk cId="3431406140" sldId="2877"/>
        </pc:sldMkLst>
      </pc:sldChg>
      <pc:sldChg chg="add ord replId">
        <pc:chgData name="Jeremy Clifton" userId="S::wec@woodfordec.onmicrosoft.com::b7121016-a606-4e59-9b8c-d8cabdc242a8" providerId="AD" clId="Web-{D8812127-01DB-C8E5-FE03-FF39FBFCD107}" dt="2025-01-23T20:09:26.003" v="213"/>
        <pc:sldMkLst>
          <pc:docMk/>
          <pc:sldMk cId="1196728666" sldId="2878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20:10:17.896" v="245" actId="20577"/>
        <pc:sldMkLst>
          <pc:docMk/>
          <pc:sldMk cId="3485515211" sldId="2879"/>
        </pc:sldMkLst>
      </pc:sldChg>
    </pc:docChg>
  </pc:docChgLst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5-09-14T15:27:05.894" v="1" actId="47"/>
      <pc:docMkLst>
        <pc:docMk/>
      </pc:docMkLst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294064188" sldId="2575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3377884115" sldId="3179"/>
        </pc:sldMkLst>
      </pc:sldChg>
      <pc:sldChg chg="del">
        <pc:chgData name="Jeremy Clifton" userId="b7121016-a606-4e59-9b8c-d8cabdc242a8" providerId="ADAL" clId="{E211E35B-DF94-4D8F-8790-8C823AF181FA}" dt="2025-09-14T15:27:05.894" v="1" actId="47"/>
        <pc:sldMkLst>
          <pc:docMk/>
          <pc:sldMk cId="29807046" sldId="3194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206925182" sldId="3334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1333690838" sldId="3336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276966263" sldId="3337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205972514" sldId="3352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3738717950" sldId="3353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486816563" sldId="3354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2130722741" sldId="3355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3388853323" sldId="3358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132675565" sldId="3359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3352246875" sldId="3360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3273484631" sldId="3361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4213378526" sldId="3362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1631740997" sldId="3363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2577084536" sldId="3364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4188072886" sldId="3365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2016818095" sldId="3366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2418702479" sldId="3367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530139982" sldId="3368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4217025856" sldId="3369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3684168532" sldId="3370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2937241287" sldId="3371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280249279" sldId="3372"/>
        </pc:sldMkLst>
      </pc:sldChg>
      <pc:sldChg chg="del">
        <pc:chgData name="Jeremy Clifton" userId="b7121016-a606-4e59-9b8c-d8cabdc242a8" providerId="ADAL" clId="{E211E35B-DF94-4D8F-8790-8C823AF181FA}" dt="2025-09-14T15:27:01.488" v="0" actId="47"/>
        <pc:sldMkLst>
          <pc:docMk/>
          <pc:sldMk cId="1309513340" sldId="3373"/>
        </pc:sldMkLst>
      </pc:sldChg>
    </pc:docChg>
  </pc:docChgLst>
  <pc:docChgLst>
    <pc:chgData name="Jeremy Clifton" userId="S::wec@woodfordec.onmicrosoft.com::b7121016-a606-4e59-9b8c-d8cabdc242a8" providerId="AD" clId="Web-{F0F13F6F-41FC-1947-D5F3-DBCF96460D8C}"/>
    <pc:docChg chg="addSld delSld modSld sldOrd">
      <pc:chgData name="Jeremy Clifton" userId="S::wec@woodfordec.onmicrosoft.com::b7121016-a606-4e59-9b8c-d8cabdc242a8" providerId="AD" clId="Web-{F0F13F6F-41FC-1947-D5F3-DBCF96460D8C}" dt="2025-02-02T09:49:07.601" v="116" actId="1076"/>
      <pc:docMkLst>
        <pc:docMk/>
      </pc:docMkLst>
      <pc:sldChg chg="ord">
        <pc:chgData name="Jeremy Clifton" userId="S::wec@woodfordec.onmicrosoft.com::b7121016-a606-4e59-9b8c-d8cabdc242a8" providerId="AD" clId="Web-{F0F13F6F-41FC-1947-D5F3-DBCF96460D8C}" dt="2025-02-02T07:47:07.948" v="2"/>
        <pc:sldMkLst>
          <pc:docMk/>
          <pc:sldMk cId="3279244734" sldId="2869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7:52:34.372" v="31"/>
        <pc:sldMkLst>
          <pc:docMk/>
          <pc:sldMk cId="1176453699" sldId="2876"/>
        </pc:sldMkLst>
      </pc:sldChg>
      <pc:sldChg chg="addSp modSp">
        <pc:chgData name="Jeremy Clifton" userId="S::wec@woodfordec.onmicrosoft.com::b7121016-a606-4e59-9b8c-d8cabdc242a8" providerId="AD" clId="Web-{F0F13F6F-41FC-1947-D5F3-DBCF96460D8C}" dt="2025-02-02T07:50:13.135" v="29" actId="1076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2.925" v="3"/>
        <pc:sldMkLst>
          <pc:docMk/>
          <pc:sldMk cId="43857640" sldId="2895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3.847" v="4"/>
        <pc:sldMkLst>
          <pc:docMk/>
          <pc:sldMk cId="3017140003" sldId="2896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4.300" v="5"/>
        <pc:sldMkLst>
          <pc:docMk/>
          <pc:sldMk cId="62006150" sldId="2897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6.816" v="6"/>
        <pc:sldMkLst>
          <pc:docMk/>
          <pc:sldMk cId="899140715" sldId="2898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300" v="9"/>
        <pc:sldMkLst>
          <pc:docMk/>
          <pc:sldMk cId="3908118586" sldId="2899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285" v="8"/>
        <pc:sldMkLst>
          <pc:docMk/>
          <pc:sldMk cId="2230329902" sldId="290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285" v="7"/>
        <pc:sldMkLst>
          <pc:docMk/>
          <pc:sldMk cId="1205408391" sldId="2901"/>
        </pc:sldMkLst>
      </pc:sldChg>
      <pc:sldChg chg="addSp delSp modSp">
        <pc:chgData name="Jeremy Clifton" userId="S::wec@woodfordec.onmicrosoft.com::b7121016-a606-4e59-9b8c-d8cabdc242a8" providerId="AD" clId="Web-{F0F13F6F-41FC-1947-D5F3-DBCF96460D8C}" dt="2025-02-02T08:14:57.752" v="62" actId="20577"/>
        <pc:sldMkLst>
          <pc:docMk/>
          <pc:sldMk cId="3878776422" sldId="2908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7:39:56.546" v="1" actId="1076"/>
        <pc:sldMkLst>
          <pc:docMk/>
          <pc:sldMk cId="2098378213" sldId="2917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8:24:50.705" v="64"/>
        <pc:sldMkLst>
          <pc:docMk/>
          <pc:sldMk cId="2320790057" sldId="2921"/>
        </pc:sldMkLst>
      </pc:sldChg>
      <pc:sldChg chg="del">
        <pc:chgData name="Jeremy Clifton" userId="S::wec@woodfordec.onmicrosoft.com::b7121016-a606-4e59-9b8c-d8cabdc242a8" providerId="AD" clId="Web-{F0F13F6F-41FC-1947-D5F3-DBCF96460D8C}" dt="2025-02-02T08:39:21.913" v="71"/>
        <pc:sldMkLst>
          <pc:docMk/>
          <pc:sldMk cId="3418051837" sldId="2923"/>
        </pc:sldMkLst>
      </pc:sldChg>
      <pc:sldChg chg="addSp modSp">
        <pc:chgData name="Jeremy Clifton" userId="S::wec@woodfordec.onmicrosoft.com::b7121016-a606-4e59-9b8c-d8cabdc242a8" providerId="AD" clId="Web-{F0F13F6F-41FC-1947-D5F3-DBCF96460D8C}" dt="2025-02-02T09:49:07.601" v="116" actId="1076"/>
        <pc:sldMkLst>
          <pc:docMk/>
          <pc:sldMk cId="287396877" sldId="2924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20:34.280" v="82"/>
        <pc:sldMkLst>
          <pc:docMk/>
          <pc:sldMk cId="1337317485" sldId="2925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17.187" v="73"/>
        <pc:sldMkLst>
          <pc:docMk/>
          <pc:sldMk cId="3260293177" sldId="293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26.703" v="76"/>
        <pc:sldMkLst>
          <pc:docMk/>
          <pc:sldMk cId="3916692265" sldId="2931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39.720" v="79"/>
        <pc:sldMkLst>
          <pc:docMk/>
          <pc:sldMk cId="9931689" sldId="2932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21.234" v="74"/>
        <pc:sldMkLst>
          <pc:docMk/>
          <pc:sldMk cId="2078575949" sldId="2935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29.469" v="77"/>
        <pc:sldMkLst>
          <pc:docMk/>
          <pc:sldMk cId="879858203" sldId="2936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45.861" v="80"/>
        <pc:sldMkLst>
          <pc:docMk/>
          <pc:sldMk cId="542450081" sldId="2937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20:36.092" v="83"/>
        <pc:sldMkLst>
          <pc:docMk/>
          <pc:sldMk cId="2942802175" sldId="2938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7:58.706" v="105"/>
        <pc:sldMkLst>
          <pc:docMk/>
          <pc:sldMk cId="2743120283" sldId="2939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7:57.503" v="104"/>
        <pc:sldMkLst>
          <pc:docMk/>
          <pc:sldMk cId="3434738982" sldId="294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8:00.315" v="106"/>
        <pc:sldMkLst>
          <pc:docMk/>
          <pc:sldMk cId="583563360" sldId="2942"/>
        </pc:sldMkLst>
      </pc:sldChg>
      <pc:sldChg chg="add del replId">
        <pc:chgData name="Jeremy Clifton" userId="S::wec@woodfordec.onmicrosoft.com::b7121016-a606-4e59-9b8c-d8cabdc242a8" providerId="AD" clId="Web-{F0F13F6F-41FC-1947-D5F3-DBCF96460D8C}" dt="2025-02-02T08:26:37.650" v="66"/>
        <pc:sldMkLst>
          <pc:docMk/>
          <pc:sldMk cId="3478481343" sldId="2943"/>
        </pc:sldMkLst>
      </pc:sldChg>
      <pc:sldChg chg="add ord replId">
        <pc:chgData name="Jeremy Clifton" userId="S::wec@woodfordec.onmicrosoft.com::b7121016-a606-4e59-9b8c-d8cabdc242a8" providerId="AD" clId="Web-{F0F13F6F-41FC-1947-D5F3-DBCF96460D8C}" dt="2025-02-02T08:26:46.745" v="70"/>
        <pc:sldMkLst>
          <pc:docMk/>
          <pc:sldMk cId="3500873392" sldId="2943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15.640" v="72"/>
        <pc:sldMkLst>
          <pc:docMk/>
          <pc:sldMk cId="2287672316" sldId="2944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24.437" v="75"/>
        <pc:sldMkLst>
          <pc:docMk/>
          <pc:sldMk cId="662605139" sldId="2945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39.673" v="78"/>
        <pc:sldMkLst>
          <pc:docMk/>
          <pc:sldMk cId="4190229553" sldId="2946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20:32.467" v="81"/>
        <pc:sldMkLst>
          <pc:docMk/>
          <pc:sldMk cId="909897348" sldId="2947"/>
        </pc:sldMkLst>
      </pc:sldChg>
      <pc:sldChg chg="modSp add ord replId">
        <pc:chgData name="Jeremy Clifton" userId="S::wec@woodfordec.onmicrosoft.com::b7121016-a606-4e59-9b8c-d8cabdc242a8" providerId="AD" clId="Web-{F0F13F6F-41FC-1947-D5F3-DBCF96460D8C}" dt="2025-02-02T09:24:09.064" v="103" actId="1076"/>
        <pc:sldMkLst>
          <pc:docMk/>
          <pc:sldMk cId="3028158494" sldId="2948"/>
        </pc:sldMkLst>
      </pc:sldChg>
    </pc:docChg>
  </pc:docChgLst>
  <pc:docChgLst>
    <pc:chgData name="Jeremy Clifton" userId="b7121016-a606-4e59-9b8c-d8cabdc242a8" providerId="ADAL" clId="{D920DE0A-7F91-434C-ACBE-467117956361}"/>
    <pc:docChg chg="custSel addSld delSld modSld sldOrd">
      <pc:chgData name="Jeremy Clifton" userId="b7121016-a606-4e59-9b8c-d8cabdc242a8" providerId="ADAL" clId="{D920DE0A-7F91-434C-ACBE-467117956361}" dt="2025-04-27T09:20:45.494" v="627"/>
      <pc:docMkLst>
        <pc:docMk/>
      </pc:docMkLst>
      <pc:sldChg chg="delSp modSp mod">
        <pc:chgData name="Jeremy Clifton" userId="b7121016-a606-4e59-9b8c-d8cabdc242a8" providerId="ADAL" clId="{D920DE0A-7F91-434C-ACBE-467117956361}" dt="2025-04-06T09:17:49.809" v="461" actId="20577"/>
        <pc:sldMkLst>
          <pc:docMk/>
          <pc:sldMk cId="3734741733" sldId="3150"/>
        </pc:sldMkLst>
      </pc:sldChg>
      <pc:sldChg chg="delSp modSp mod">
        <pc:chgData name="Jeremy Clifton" userId="b7121016-a606-4e59-9b8c-d8cabdc242a8" providerId="ADAL" clId="{D920DE0A-7F91-434C-ACBE-467117956361}" dt="2025-04-06T09:19:25.372" v="533" actId="20577"/>
        <pc:sldMkLst>
          <pc:docMk/>
          <pc:sldMk cId="1215551661" sldId="3151"/>
        </pc:sldMkLst>
      </pc:sldChg>
      <pc:sldChg chg="addSp modSp mod">
        <pc:chgData name="Jeremy Clifton" userId="b7121016-a606-4e59-9b8c-d8cabdc242a8" providerId="ADAL" clId="{D920DE0A-7F91-434C-ACBE-467117956361}" dt="2025-04-20T09:14:10.473" v="558" actId="1076"/>
        <pc:sldMkLst>
          <pc:docMk/>
          <pc:sldMk cId="3037403963" sldId="3199"/>
        </pc:sldMkLst>
      </pc:sldChg>
      <pc:sldChg chg="del">
        <pc:chgData name="Jeremy Clifton" userId="b7121016-a606-4e59-9b8c-d8cabdc242a8" providerId="ADAL" clId="{D920DE0A-7F91-434C-ACBE-467117956361}" dt="2025-04-20T09:18:26.578" v="625" actId="2696"/>
        <pc:sldMkLst>
          <pc:docMk/>
          <pc:sldMk cId="2071572941" sldId="3200"/>
        </pc:sldMkLst>
      </pc:sldChg>
      <pc:sldChg chg="addSp delSp modSp add mod">
        <pc:chgData name="Jeremy Clifton" userId="b7121016-a606-4e59-9b8c-d8cabdc242a8" providerId="ADAL" clId="{D920DE0A-7F91-434C-ACBE-467117956361}" dt="2025-04-20T09:15:35.056" v="591" actId="14100"/>
        <pc:sldMkLst>
          <pc:docMk/>
          <pc:sldMk cId="4130044072" sldId="3214"/>
        </pc:sldMkLst>
      </pc:sldChg>
      <pc:sldChg chg="add">
        <pc:chgData name="Jeremy Clifton" userId="b7121016-a606-4e59-9b8c-d8cabdc242a8" providerId="ADAL" clId="{D920DE0A-7F91-434C-ACBE-467117956361}" dt="2025-04-20T09:15:06.437" v="587" actId="2890"/>
        <pc:sldMkLst>
          <pc:docMk/>
          <pc:sldMk cId="1552344738" sldId="3215"/>
        </pc:sldMkLst>
      </pc:sldChg>
      <pc:sldChg chg="addSp delSp modSp add">
        <pc:chgData name="Jeremy Clifton" userId="b7121016-a606-4e59-9b8c-d8cabdc242a8" providerId="ADAL" clId="{D920DE0A-7F91-434C-ACBE-467117956361}" dt="2025-04-20T09:16:00.737" v="597" actId="1076"/>
        <pc:sldMkLst>
          <pc:docMk/>
          <pc:sldMk cId="3633132830" sldId="3216"/>
        </pc:sldMkLst>
      </pc:sldChg>
      <pc:sldChg chg="addSp delSp modSp add">
        <pc:chgData name="Jeremy Clifton" userId="b7121016-a606-4e59-9b8c-d8cabdc242a8" providerId="ADAL" clId="{D920DE0A-7F91-434C-ACBE-467117956361}" dt="2025-04-20T09:16:25.692" v="602" actId="14100"/>
        <pc:sldMkLst>
          <pc:docMk/>
          <pc:sldMk cId="2699980038" sldId="3217"/>
        </pc:sldMkLst>
      </pc:sldChg>
      <pc:sldChg chg="addSp delSp modSp add">
        <pc:chgData name="Jeremy Clifton" userId="b7121016-a606-4e59-9b8c-d8cabdc242a8" providerId="ADAL" clId="{D920DE0A-7F91-434C-ACBE-467117956361}" dt="2025-04-20T09:17:18.335" v="611" actId="1076"/>
        <pc:sldMkLst>
          <pc:docMk/>
          <pc:sldMk cId="2537775931" sldId="3218"/>
        </pc:sldMkLst>
      </pc:sldChg>
      <pc:sldChg chg="addSp delSp modSp add">
        <pc:chgData name="Jeremy Clifton" userId="b7121016-a606-4e59-9b8c-d8cabdc242a8" providerId="ADAL" clId="{D920DE0A-7F91-434C-ACBE-467117956361}" dt="2025-04-20T09:17:46.589" v="616" actId="1076"/>
        <pc:sldMkLst>
          <pc:docMk/>
          <pc:sldMk cId="1559340589" sldId="3219"/>
        </pc:sldMkLst>
      </pc:sldChg>
      <pc:sldChg chg="addSp delSp modSp add mod ord">
        <pc:chgData name="Jeremy Clifton" userId="b7121016-a606-4e59-9b8c-d8cabdc242a8" providerId="ADAL" clId="{D920DE0A-7F91-434C-ACBE-467117956361}" dt="2025-04-20T09:18:20.611" v="624" actId="14100"/>
        <pc:sldMkLst>
          <pc:docMk/>
          <pc:sldMk cId="2836004782" sldId="3220"/>
        </pc:sldMkLst>
      </pc:sldChg>
      <pc:sldChg chg="addSp modSp modAnim">
        <pc:chgData name="Jeremy Clifton" userId="b7121016-a606-4e59-9b8c-d8cabdc242a8" providerId="ADAL" clId="{D920DE0A-7F91-434C-ACBE-467117956361}" dt="2025-04-27T09:20:45.494" v="627"/>
        <pc:sldMkLst>
          <pc:docMk/>
          <pc:sldMk cId="3025397370" sldId="3229"/>
        </pc:sldMkLst>
      </pc:sldChg>
      <pc:sldChg chg="del">
        <pc:chgData name="Jeremy Clifton" userId="b7121016-a606-4e59-9b8c-d8cabdc242a8" providerId="ADAL" clId="{D920DE0A-7F91-434C-ACBE-467117956361}" dt="2025-04-27T09:20:26.119" v="626" actId="47"/>
        <pc:sldMkLst>
          <pc:docMk/>
          <pc:sldMk cId="2347625343" sldId="3238"/>
        </pc:sldMkLst>
      </pc:sldChg>
    </pc:docChg>
  </pc:docChgLst>
  <pc:docChgLst>
    <pc:chgData name="Jeremy Clifton" userId="S::wec@woodfordec.onmicrosoft.com::b7121016-a606-4e59-9b8c-d8cabdc242a8" providerId="AD" clId="Web-{6F4C8C2D-D1D3-6715-6AAC-C7815EBF5406}"/>
    <pc:docChg chg="modSld">
      <pc:chgData name="Jeremy Clifton" userId="S::wec@woodfordec.onmicrosoft.com::b7121016-a606-4e59-9b8c-d8cabdc242a8" providerId="AD" clId="Web-{6F4C8C2D-D1D3-6715-6AAC-C7815EBF5406}" dt="2024-09-22T09:21:45.826" v="2" actId="14100"/>
      <pc:docMkLst>
        <pc:docMk/>
      </pc:docMkLst>
      <pc:sldChg chg="addSp modSp addAnim">
        <pc:chgData name="Jeremy Clifton" userId="S::wec@woodfordec.onmicrosoft.com::b7121016-a606-4e59-9b8c-d8cabdc242a8" providerId="AD" clId="Web-{6F4C8C2D-D1D3-6715-6AAC-C7815EBF5406}" dt="2024-09-22T09:21:45.826" v="2" actId="14100"/>
        <pc:sldMkLst>
          <pc:docMk/>
          <pc:sldMk cId="3807114289" sldId="2597"/>
        </pc:sldMkLst>
      </pc:sldChg>
    </pc:docChg>
  </pc:docChgLst>
  <pc:docChgLst>
    <pc:chgData name="Jeremy Clifton" userId="S::wec@woodfordec.onmicrosoft.com::b7121016-a606-4e59-9b8c-d8cabdc242a8" providerId="AD" clId="Web-{70150165-358A-7F31-DF78-28BFFA6F8F09}"/>
    <pc:docChg chg="modSld">
      <pc:chgData name="Jeremy Clifton" userId="S::wec@woodfordec.onmicrosoft.com::b7121016-a606-4e59-9b8c-d8cabdc242a8" providerId="AD" clId="Web-{70150165-358A-7F31-DF78-28BFFA6F8F09}" dt="2025-03-13T20:15:28.931" v="17"/>
      <pc:docMkLst>
        <pc:docMk/>
      </pc:docMkLst>
    </pc:docChg>
  </pc:docChgLst>
  <pc:docChgLst>
    <pc:chgData name="Jeremy Clifton" userId="S::wec@woodfordec.onmicrosoft.com::b7121016-a606-4e59-9b8c-d8cabdc242a8" providerId="AD" clId="Web-{EB59C764-91E4-C469-E9F4-7C4959A203B1}"/>
    <pc:docChg chg="addSld delSld modSld sldOrd">
      <pc:chgData name="Jeremy Clifton" userId="S::wec@woodfordec.onmicrosoft.com::b7121016-a606-4e59-9b8c-d8cabdc242a8" providerId="AD" clId="Web-{EB59C764-91E4-C469-E9F4-7C4959A203B1}" dt="2025-04-17T15:19:40.089" v="311"/>
      <pc:docMkLst>
        <pc:docMk/>
      </pc:docMkLst>
      <pc:sldChg chg="del">
        <pc:chgData name="Jeremy Clifton" userId="S::wec@woodfordec.onmicrosoft.com::b7121016-a606-4e59-9b8c-d8cabdc242a8" providerId="AD" clId="Web-{EB59C764-91E4-C469-E9F4-7C4959A203B1}" dt="2025-04-17T15:07:33.379" v="19"/>
        <pc:sldMkLst>
          <pc:docMk/>
          <pc:sldMk cId="2873702924" sldId="3100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05.902" v="26"/>
        <pc:sldMkLst>
          <pc:docMk/>
          <pc:sldMk cId="3289778717" sldId="310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6.519" v="16"/>
        <pc:sldMkLst>
          <pc:docMk/>
          <pc:sldMk cId="2024232121" sldId="3118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4.268" v="6"/>
        <pc:sldMkLst>
          <pc:docMk/>
          <pc:sldMk cId="1346463939" sldId="313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9.542" v="310"/>
        <pc:sldMkLst>
          <pc:docMk/>
          <pc:sldMk cId="3846689997" sldId="3149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40.089" v="311"/>
        <pc:sldMkLst>
          <pc:docMk/>
          <pc:sldMk cId="1455579949" sldId="315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8.174" v="8"/>
        <pc:sldMkLst>
          <pc:docMk/>
          <pc:sldMk cId="2511294068" sldId="315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6.408" v="7"/>
        <pc:sldMkLst>
          <pc:docMk/>
          <pc:sldMk cId="971678469" sldId="3154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6:54.923" v="0"/>
        <pc:sldMkLst>
          <pc:docMk/>
          <pc:sldMk cId="105134785" sldId="3155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6:59.252" v="2"/>
        <pc:sldMkLst>
          <pc:docMk/>
          <pc:sldMk cId="3857339714" sldId="3156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6:57.517" v="1"/>
        <pc:sldMkLst>
          <pc:docMk/>
          <pc:sldMk cId="4292138911" sldId="3157"/>
        </pc:sldMkLst>
      </pc:sldChg>
      <pc:sldChg chg="addSp modSp">
        <pc:chgData name="Jeremy Clifton" userId="S::wec@woodfordec.onmicrosoft.com::b7121016-a606-4e59-9b8c-d8cabdc242a8" providerId="AD" clId="Web-{EB59C764-91E4-C469-E9F4-7C4959A203B1}" dt="2025-04-17T15:09:02.104" v="25" actId="20577"/>
        <pc:sldMkLst>
          <pc:docMk/>
          <pc:sldMk cId="1952858487" sldId="3158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0.064" v="3"/>
        <pc:sldMkLst>
          <pc:docMk/>
          <pc:sldMk cId="3118750872" sldId="3160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1.439" v="4"/>
        <pc:sldMkLst>
          <pc:docMk/>
          <pc:sldMk cId="1219938643" sldId="316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03.143" v="5"/>
        <pc:sldMkLst>
          <pc:docMk/>
          <pc:sldMk cId="363620863" sldId="316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08.167" v="27"/>
        <pc:sldMkLst>
          <pc:docMk/>
          <pc:sldMk cId="1296653428" sldId="316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18.019" v="11"/>
        <pc:sldMkLst>
          <pc:docMk/>
          <pc:sldMk cId="1775046919" sldId="3164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13.246" v="29"/>
        <pc:sldMkLst>
          <pc:docMk/>
          <pc:sldMk cId="265382409" sldId="3165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15.972" v="10"/>
        <pc:sldMkLst>
          <pc:docMk/>
          <pc:sldMk cId="1277555237" sldId="3169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0.159" v="12"/>
        <pc:sldMkLst>
          <pc:docMk/>
          <pc:sldMk cId="2376651163" sldId="3170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1.347" v="13"/>
        <pc:sldMkLst>
          <pc:docMk/>
          <pc:sldMk cId="3068034988" sldId="317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3.066" v="14"/>
        <pc:sldMkLst>
          <pc:docMk/>
          <pc:sldMk cId="4189926456" sldId="317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4.769" v="15"/>
        <pc:sldMkLst>
          <pc:docMk/>
          <pc:sldMk cId="857577455" sldId="317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31.317" v="18"/>
        <pc:sldMkLst>
          <pc:docMk/>
          <pc:sldMk cId="1446796814" sldId="3174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9:11.152" v="28"/>
        <pc:sldMkLst>
          <pc:docMk/>
          <pc:sldMk cId="1961356374" sldId="3175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11.221" v="9"/>
        <pc:sldMkLst>
          <pc:docMk/>
          <pc:sldMk cId="2738315854" sldId="3176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07:28.973" v="17"/>
        <pc:sldMkLst>
          <pc:docMk/>
          <pc:sldMk cId="4061532673" sldId="3178"/>
        </pc:sldMkLst>
      </pc:sldChg>
      <pc:sldChg chg="addSp modSp">
        <pc:chgData name="Jeremy Clifton" userId="S::wec@woodfordec.onmicrosoft.com::b7121016-a606-4e59-9b8c-d8cabdc242a8" providerId="AD" clId="Web-{EB59C764-91E4-C469-E9F4-7C4959A203B1}" dt="2025-04-17T15:15:17.523" v="242" actId="20577"/>
        <pc:sldMkLst>
          <pc:docMk/>
          <pc:sldMk cId="3407237975" sldId="319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8.433" v="308"/>
        <pc:sldMkLst>
          <pc:docMk/>
          <pc:sldMk cId="3912273823" sldId="3201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5.464" v="307"/>
        <pc:sldMkLst>
          <pc:docMk/>
          <pc:sldMk cId="912675649" sldId="3202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4.448" v="306"/>
        <pc:sldMkLst>
          <pc:docMk/>
          <pc:sldMk cId="239732105" sldId="3203"/>
        </pc:sldMkLst>
      </pc:sldChg>
      <pc:sldChg chg="del">
        <pc:chgData name="Jeremy Clifton" userId="S::wec@woodfordec.onmicrosoft.com::b7121016-a606-4e59-9b8c-d8cabdc242a8" providerId="AD" clId="Web-{EB59C764-91E4-C469-E9F4-7C4959A203B1}" dt="2025-04-17T15:19:39.323" v="309"/>
        <pc:sldMkLst>
          <pc:docMk/>
          <pc:sldMk cId="4154673407" sldId="3204"/>
        </pc:sldMkLst>
      </pc:sldChg>
      <pc:sldChg chg="addSp delSp modSp add ord replId">
        <pc:chgData name="Jeremy Clifton" userId="S::wec@woodfordec.onmicrosoft.com::b7121016-a606-4e59-9b8c-d8cabdc242a8" providerId="AD" clId="Web-{EB59C764-91E4-C469-E9F4-7C4959A203B1}" dt="2025-04-17T15:11:37.194" v="93" actId="1076"/>
        <pc:sldMkLst>
          <pc:docMk/>
          <pc:sldMk cId="1827864045" sldId="3205"/>
        </pc:sldMkLst>
      </pc:sldChg>
      <pc:sldChg chg="addSp delSp modSp add replId">
        <pc:chgData name="Jeremy Clifton" userId="S::wec@woodfordec.onmicrosoft.com::b7121016-a606-4e59-9b8c-d8cabdc242a8" providerId="AD" clId="Web-{EB59C764-91E4-C469-E9F4-7C4959A203B1}" dt="2025-04-17T15:11:37.538" v="95" actId="20577"/>
        <pc:sldMkLst>
          <pc:docMk/>
          <pc:sldMk cId="2992974499" sldId="3206"/>
        </pc:sldMkLst>
      </pc:sldChg>
      <pc:sldChg chg="addSp delSp modSp add replId">
        <pc:chgData name="Jeremy Clifton" userId="S::wec@woodfordec.onmicrosoft.com::b7121016-a606-4e59-9b8c-d8cabdc242a8" providerId="AD" clId="Web-{EB59C764-91E4-C469-E9F4-7C4959A203B1}" dt="2025-04-17T15:13:21.967" v="126" actId="1076"/>
        <pc:sldMkLst>
          <pc:docMk/>
          <pc:sldMk cId="785417471" sldId="3207"/>
        </pc:sldMkLst>
      </pc:sldChg>
      <pc:sldChg chg="addSp delSp modSp add ord replId">
        <pc:chgData name="Jeremy Clifton" userId="S::wec@woodfordec.onmicrosoft.com::b7121016-a606-4e59-9b8c-d8cabdc242a8" providerId="AD" clId="Web-{EB59C764-91E4-C469-E9F4-7C4959A203B1}" dt="2025-04-17T15:16:54.577" v="268" actId="1076"/>
        <pc:sldMkLst>
          <pc:docMk/>
          <pc:sldMk cId="3545580947" sldId="3208"/>
        </pc:sldMkLst>
      </pc:sldChg>
      <pc:sldChg chg="add replId">
        <pc:chgData name="Jeremy Clifton" userId="S::wec@woodfordec.onmicrosoft.com::b7121016-a606-4e59-9b8c-d8cabdc242a8" providerId="AD" clId="Web-{EB59C764-91E4-C469-E9F4-7C4959A203B1}" dt="2025-04-17T15:15:05.725" v="239"/>
        <pc:sldMkLst>
          <pc:docMk/>
          <pc:sldMk cId="3158135806" sldId="3209"/>
        </pc:sldMkLst>
      </pc:sldChg>
      <pc:sldChg chg="add replId">
        <pc:chgData name="Jeremy Clifton" userId="S::wec@woodfordec.onmicrosoft.com::b7121016-a606-4e59-9b8c-d8cabdc242a8" providerId="AD" clId="Web-{EB59C764-91E4-C469-E9F4-7C4959A203B1}" dt="2025-04-17T15:15:14.241" v="241"/>
        <pc:sldMkLst>
          <pc:docMk/>
          <pc:sldMk cId="2169559299" sldId="3210"/>
        </pc:sldMkLst>
      </pc:sldChg>
      <pc:sldChg chg="addSp delSp modSp add ord replId">
        <pc:chgData name="Jeremy Clifton" userId="S::wec@woodfordec.onmicrosoft.com::b7121016-a606-4e59-9b8c-d8cabdc242a8" providerId="AD" clId="Web-{EB59C764-91E4-C469-E9F4-7C4959A203B1}" dt="2025-04-17T15:18:47.476" v="303" actId="1076"/>
        <pc:sldMkLst>
          <pc:docMk/>
          <pc:sldMk cId="1712558625" sldId="3211"/>
        </pc:sldMkLst>
      </pc:sldChg>
      <pc:sldChg chg="add ord replId">
        <pc:chgData name="Jeremy Clifton" userId="S::wec@woodfordec.onmicrosoft.com::b7121016-a606-4e59-9b8c-d8cabdc242a8" providerId="AD" clId="Web-{EB59C764-91E4-C469-E9F4-7C4959A203B1}" dt="2025-04-17T15:19:32.104" v="305"/>
        <pc:sldMkLst>
          <pc:docMk/>
          <pc:sldMk cId="2899361236" sldId="3212"/>
        </pc:sldMkLst>
      </pc:sldChg>
    </pc:docChg>
  </pc:docChgLst>
  <pc:docChgLst>
    <pc:chgData clId="Web-{848057FD-56B7-F32E-D9EB-2CD80C7B5FD6}"/>
    <pc:docChg chg="modSld">
      <pc:chgData name="" userId="" providerId="" clId="Web-{848057FD-56B7-F32E-D9EB-2CD80C7B5FD6}" dt="2025-05-18T08:38:57.691" v="2" actId="20577"/>
      <pc:docMkLst>
        <pc:docMk/>
      </pc:docMkLst>
      <pc:sldChg chg="modSp">
        <pc:chgData name="" userId="" providerId="" clId="Web-{848057FD-56B7-F32E-D9EB-2CD80C7B5FD6}" dt="2025-05-18T08:38:57.691" v="2" actId="20577"/>
        <pc:sldMkLst>
          <pc:docMk/>
          <pc:sldMk cId="3377884115" sldId="3179"/>
        </pc:sldMkLst>
      </pc:sldChg>
    </pc:docChg>
  </pc:docChgLst>
  <pc:docChgLst>
    <pc:chgData name="Jeremy Clifton" userId="S::wec@woodfordec.onmicrosoft.com::b7121016-a606-4e59-9b8c-d8cabdc242a8" providerId="AD" clId="Web-{A723EB37-7A43-8454-2FC0-BE5691E84CF0}"/>
    <pc:docChg chg="addSld modSld sldOrd">
      <pc:chgData name="Jeremy Clifton" userId="S::wec@woodfordec.onmicrosoft.com::b7121016-a606-4e59-9b8c-d8cabdc242a8" providerId="AD" clId="Web-{A723EB37-7A43-8454-2FC0-BE5691E84CF0}" dt="2025-01-23T20:32:30.271" v="12"/>
      <pc:docMkLst>
        <pc:docMk/>
      </pc:docMkLst>
      <pc:sldChg chg="addSp modSp">
        <pc:chgData name="Jeremy Clifton" userId="S::wec@woodfordec.onmicrosoft.com::b7121016-a606-4e59-9b8c-d8cabdc242a8" providerId="AD" clId="Web-{A723EB37-7A43-8454-2FC0-BE5691E84CF0}" dt="2025-01-23T20:31:41.223" v="11" actId="1076"/>
        <pc:sldMkLst>
          <pc:docMk/>
          <pc:sldMk cId="3329587322" sldId="2875"/>
        </pc:sldMkLst>
      </pc:sldChg>
      <pc:sldChg chg="add ord replId">
        <pc:chgData name="Jeremy Clifton" userId="S::wec@woodfordec.onmicrosoft.com::b7121016-a606-4e59-9b8c-d8cabdc242a8" providerId="AD" clId="Web-{A723EB37-7A43-8454-2FC0-BE5691E84CF0}" dt="2025-01-23T20:31:09.941" v="6"/>
        <pc:sldMkLst>
          <pc:docMk/>
          <pc:sldMk cId="1185832354" sldId="2880"/>
        </pc:sldMkLst>
      </pc:sldChg>
    </pc:docChg>
  </pc:docChgLst>
  <pc:docChgLst>
    <pc:chgData clId="Web-{749FABD4-BC50-21D5-072D-F0AB98C50D7E}"/>
    <pc:docChg chg="delSld">
      <pc:chgData name="" userId="" providerId="" clId="Web-{749FABD4-BC50-21D5-072D-F0AB98C50D7E}" dt="2024-11-21T15:40:35.819" v="1"/>
      <pc:docMkLst>
        <pc:docMk/>
      </pc:docMkLst>
      <pc:sldChg chg="del">
        <pc:chgData name="" userId="" providerId="" clId="Web-{749FABD4-BC50-21D5-072D-F0AB98C50D7E}" dt="2024-11-21T15:40:34.944" v="0"/>
        <pc:sldMkLst>
          <pc:docMk/>
          <pc:sldMk cId="2777741802" sldId="2718"/>
        </pc:sldMkLst>
      </pc:sldChg>
      <pc:sldChg chg="del">
        <pc:chgData name="" userId="" providerId="" clId="Web-{749FABD4-BC50-21D5-072D-F0AB98C50D7E}" dt="2024-11-21T15:40:35.819" v="1"/>
        <pc:sldMkLst>
          <pc:docMk/>
          <pc:sldMk cId="1229956152" sldId="2719"/>
        </pc:sldMkLst>
      </pc:sldChg>
    </pc:docChg>
  </pc:docChgLst>
  <pc:docChgLst>
    <pc:chgData name="Jeremy Clifton" userId="b7121016-a606-4e59-9b8c-d8cabdc242a8" providerId="ADAL" clId="{C14B75F8-EFF1-4F2C-9EB7-F386131516C6}"/>
    <pc:docChg chg="delSld modSld sldOrd">
      <pc:chgData name="Jeremy Clifton" userId="b7121016-a606-4e59-9b8c-d8cabdc242a8" providerId="ADAL" clId="{C14B75F8-EFF1-4F2C-9EB7-F386131516C6}" dt="2024-10-13T09:43:51.430" v="4" actId="47"/>
      <pc:docMkLst>
        <pc:docMk/>
      </pc:docMkLst>
      <pc:sldChg chg="del ord">
        <pc:chgData name="Jeremy Clifton" userId="b7121016-a606-4e59-9b8c-d8cabdc242a8" providerId="ADAL" clId="{C14B75F8-EFF1-4F2C-9EB7-F386131516C6}" dt="2024-10-13T09:43:51.430" v="4" actId="47"/>
        <pc:sldMkLst>
          <pc:docMk/>
          <pc:sldMk cId="3511499765" sldId="2548"/>
        </pc:sldMkLst>
      </pc:sldChg>
    </pc:docChg>
  </pc:docChgLst>
  <pc:docChgLst>
    <pc:chgData name="Jeremy Clifton" userId="S::wec@woodfordec.onmicrosoft.com::b7121016-a606-4e59-9b8c-d8cabdc242a8" providerId="AD" clId="Web-{02AEAD3E-25A3-CE66-E345-DB3F5F9B63CD}"/>
    <pc:docChg chg="addSld modSld sldOrd">
      <pc:chgData name="Jeremy Clifton" userId="S::wec@woodfordec.onmicrosoft.com::b7121016-a606-4e59-9b8c-d8cabdc242a8" providerId="AD" clId="Web-{02AEAD3E-25A3-CE66-E345-DB3F5F9B63CD}" dt="2024-12-05T12:35:03.550" v="72" actId="14100"/>
      <pc:docMkLst>
        <pc:docMk/>
      </pc:docMkLst>
      <pc:sldChg chg="addSp modSp ord">
        <pc:chgData name="Jeremy Clifton" userId="S::wec@woodfordec.onmicrosoft.com::b7121016-a606-4e59-9b8c-d8cabdc242a8" providerId="AD" clId="Web-{02AEAD3E-25A3-CE66-E345-DB3F5F9B63CD}" dt="2024-12-05T12:14:29.136" v="48"/>
        <pc:sldMkLst>
          <pc:docMk/>
          <pc:sldMk cId="2734408467" sldId="2766"/>
        </pc:sldMkLst>
      </pc:sldChg>
      <pc:sldChg chg="addSp modSp">
        <pc:chgData name="Jeremy Clifton" userId="S::wec@woodfordec.onmicrosoft.com::b7121016-a606-4e59-9b8c-d8cabdc242a8" providerId="AD" clId="Web-{02AEAD3E-25A3-CE66-E345-DB3F5F9B63CD}" dt="2024-12-05T11:57:20.392" v="12" actId="1076"/>
        <pc:sldMkLst>
          <pc:docMk/>
          <pc:sldMk cId="3874304106" sldId="2767"/>
        </pc:sldMkLst>
      </pc:sldChg>
      <pc:sldChg chg="addSp modSp ord">
        <pc:chgData name="Jeremy Clifton" userId="S::wec@woodfordec.onmicrosoft.com::b7121016-a606-4e59-9b8c-d8cabdc242a8" providerId="AD" clId="Web-{02AEAD3E-25A3-CE66-E345-DB3F5F9B63CD}" dt="2024-12-05T12:00:36.953" v="21" actId="1076"/>
        <pc:sldMkLst>
          <pc:docMk/>
          <pc:sldMk cId="456487420" sldId="2805"/>
        </pc:sldMkLst>
      </pc:sldChg>
      <pc:sldChg chg="addSp modSp">
        <pc:chgData name="Jeremy Clifton" userId="S::wec@woodfordec.onmicrosoft.com::b7121016-a606-4e59-9b8c-d8cabdc242a8" providerId="AD" clId="Web-{02AEAD3E-25A3-CE66-E345-DB3F5F9B63CD}" dt="2024-12-05T12:35:03.472" v="71" actId="1076"/>
        <pc:sldMkLst>
          <pc:docMk/>
          <pc:sldMk cId="2292460053" sldId="2808"/>
        </pc:sldMkLst>
      </pc:sldChg>
      <pc:sldChg chg="addSp modSp add replId">
        <pc:chgData name="Jeremy Clifton" userId="S::wec@woodfordec.onmicrosoft.com::b7121016-a606-4e59-9b8c-d8cabdc242a8" providerId="AD" clId="Web-{02AEAD3E-25A3-CE66-E345-DB3F5F9B63CD}" dt="2024-12-05T12:35:03.550" v="72" actId="14100"/>
        <pc:sldMkLst>
          <pc:docMk/>
          <pc:sldMk cId="3142635692" sldId="2817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1:59:17.056" v="15"/>
        <pc:sldMkLst>
          <pc:docMk/>
          <pc:sldMk cId="1528992783" sldId="2818"/>
        </pc:sldMkLst>
      </pc:sldChg>
      <pc:sldChg chg="addSp modSp add replId">
        <pc:chgData name="Jeremy Clifton" userId="S::wec@woodfordec.onmicrosoft.com::b7121016-a606-4e59-9b8c-d8cabdc242a8" providerId="AD" clId="Web-{02AEAD3E-25A3-CE66-E345-DB3F5F9B63CD}" dt="2024-12-05T12:01:19.253" v="27" actId="1076"/>
        <pc:sldMkLst>
          <pc:docMk/>
          <pc:sldMk cId="780115920" sldId="2819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2:01:19.940" v="28"/>
        <pc:sldMkLst>
          <pc:docMk/>
          <pc:sldMk cId="2499559819" sldId="2820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2:14:27.839" v="47"/>
        <pc:sldMkLst>
          <pc:docMk/>
          <pc:sldMk cId="628779752" sldId="2821"/>
        </pc:sldMkLst>
      </pc:sldChg>
      <pc:sldChg chg="addSp delSp modSp add replId">
        <pc:chgData name="Jeremy Clifton" userId="S::wec@woodfordec.onmicrosoft.com::b7121016-a606-4e59-9b8c-d8cabdc242a8" providerId="AD" clId="Web-{02AEAD3E-25A3-CE66-E345-DB3F5F9B63CD}" dt="2024-12-05T12:23:42.034" v="62" actId="1076"/>
        <pc:sldMkLst>
          <pc:docMk/>
          <pc:sldMk cId="2629287060" sldId="2822"/>
        </pc:sldMkLst>
      </pc:sldChg>
    </pc:docChg>
  </pc:docChgLst>
  <pc:docChgLst>
    <pc:chgData name="Jeremy Clifton" userId="S::wec@woodfordec.onmicrosoft.com::b7121016-a606-4e59-9b8c-d8cabdc242a8" providerId="AD" clId="Web-{4F0E0B74-1975-DFF2-9D00-FD6C46C93944}"/>
    <pc:docChg chg="addSld delSld modSld sldOrd">
      <pc:chgData name="Jeremy Clifton" userId="S::wec@woodfordec.onmicrosoft.com::b7121016-a606-4e59-9b8c-d8cabdc242a8" providerId="AD" clId="Web-{4F0E0B74-1975-DFF2-9D00-FD6C46C93944}" dt="2024-10-11T15:19:18.994" v="222"/>
      <pc:docMkLst>
        <pc:docMk/>
      </pc:docMkLst>
      <pc:sldChg chg="del">
        <pc:chgData name="Jeremy Clifton" userId="S::wec@woodfordec.onmicrosoft.com::b7121016-a606-4e59-9b8c-d8cabdc242a8" providerId="AD" clId="Web-{4F0E0B74-1975-DFF2-9D00-FD6C46C93944}" dt="2024-10-11T14:27:04.886" v="6"/>
        <pc:sldMkLst>
          <pc:docMk/>
          <pc:sldMk cId="2116945597" sldId="255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0.779" v="21"/>
        <pc:sldMkLst>
          <pc:docMk/>
          <pc:sldMk cId="4114584319" sldId="2570"/>
        </pc:sldMkLst>
      </pc:sldChg>
      <pc:sldChg chg="modSp">
        <pc:chgData name="Jeremy Clifton" userId="S::wec@woodfordec.onmicrosoft.com::b7121016-a606-4e59-9b8c-d8cabdc242a8" providerId="AD" clId="Web-{4F0E0B74-1975-DFF2-9D00-FD6C46C93944}" dt="2024-10-11T14:32:24.152" v="57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3.777" v="8"/>
        <pc:sldMkLst>
          <pc:docMk/>
          <pc:sldMk cId="3402952972" sldId="25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4.192" v="214"/>
        <pc:sldMkLst>
          <pc:docMk/>
          <pc:sldMk cId="1829227996" sldId="259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0.074" v="7"/>
        <pc:sldMkLst>
          <pc:docMk/>
          <pc:sldMk cId="3512410512" sldId="259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57.073" v="4"/>
        <pc:sldMkLst>
          <pc:docMk/>
          <pc:sldMk cId="91270432" sldId="261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6.263" v="19"/>
        <pc:sldMkLst>
          <pc:docMk/>
          <pc:sldMk cId="1689900322" sldId="262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4.028" v="17"/>
        <pc:sldMkLst>
          <pc:docMk/>
          <pc:sldMk cId="750241159" sldId="2645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8.201" v="25"/>
        <pc:sldMkLst>
          <pc:docMk/>
          <pc:sldMk cId="3477369750" sldId="265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9.651" v="3"/>
        <pc:sldMkLst>
          <pc:docMk/>
          <pc:sldMk cId="1320101179" sldId="265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2.979" v="1"/>
        <pc:sldMkLst>
          <pc:docMk/>
          <pc:sldMk cId="3401476337" sldId="265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25.353" v="0"/>
        <pc:sldMkLst>
          <pc:docMk/>
          <pc:sldMk cId="3197659578" sldId="2653"/>
        </pc:sldMkLst>
      </pc:sldChg>
      <pc:sldChg chg="del ord">
        <pc:chgData name="Jeremy Clifton" userId="S::wec@woodfordec.onmicrosoft.com::b7121016-a606-4e59-9b8c-d8cabdc242a8" providerId="AD" clId="Web-{4F0E0B74-1975-DFF2-9D00-FD6C46C93944}" dt="2024-10-11T15:04:37.810" v="216"/>
        <pc:sldMkLst>
          <pc:docMk/>
          <pc:sldMk cId="2092229917" sldId="265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8.042" v="2"/>
        <pc:sldMkLst>
          <pc:docMk/>
          <pc:sldMk cId="3747214090" sldId="265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9:28.315" v="50"/>
        <pc:sldMkLst>
          <pc:docMk/>
          <pc:sldMk cId="2620390865" sldId="2658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01.527" v="5"/>
        <pc:sldMkLst>
          <pc:docMk/>
          <pc:sldMk cId="1477236744" sldId="2659"/>
        </pc:sldMkLst>
      </pc:sldChg>
      <pc:sldChg chg="addSp delSp modSp">
        <pc:chgData name="Jeremy Clifton" userId="S::wec@woodfordec.onmicrosoft.com::b7121016-a606-4e59-9b8c-d8cabdc242a8" providerId="AD" clId="Web-{4F0E0B74-1975-DFF2-9D00-FD6C46C93944}" dt="2024-10-11T14:48:07.714" v="103" actId="1076"/>
        <pc:sldMkLst>
          <pc:docMk/>
          <pc:sldMk cId="1152487480" sldId="266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2.168" v="13"/>
        <pc:sldMkLst>
          <pc:docMk/>
          <pc:sldMk cId="3398173288" sldId="266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6.825" v="14"/>
        <pc:sldMkLst>
          <pc:docMk/>
          <pc:sldMk cId="3482918902" sldId="266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19:18.994" v="222"/>
        <pc:sldMkLst>
          <pc:docMk/>
          <pc:sldMk cId="710670588" sldId="2663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5.013" v="18"/>
        <pc:sldMkLst>
          <pc:docMk/>
          <pc:sldMk cId="4133161511" sldId="266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2.301" v="212"/>
        <pc:sldMkLst>
          <pc:docMk/>
          <pc:sldMk cId="3722203113" sldId="2665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3.488" v="213"/>
        <pc:sldMkLst>
          <pc:docMk/>
          <pc:sldMk cId="936789687" sldId="266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5.074" v="9"/>
        <pc:sldMkLst>
          <pc:docMk/>
          <pc:sldMk cId="2383975742" sldId="2667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6.293" v="10"/>
        <pc:sldMkLst>
          <pc:docMk/>
          <pc:sldMk cId="1557539723" sldId="2668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8.559" v="11"/>
        <pc:sldMkLst>
          <pc:docMk/>
          <pc:sldMk cId="2751214888" sldId="267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0.137" v="12"/>
        <pc:sldMkLst>
          <pc:docMk/>
          <pc:sldMk cId="971277311" sldId="267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0.169" v="16"/>
        <pc:sldMkLst>
          <pc:docMk/>
          <pc:sldMk cId="3923073191" sldId="2673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0.153" v="15"/>
        <pc:sldMkLst>
          <pc:docMk/>
          <pc:sldMk cId="3710076937" sldId="2674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2:47.356" v="66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9.591" v="20"/>
        <pc:sldMkLst>
          <pc:docMk/>
          <pc:sldMk cId="3718098541" sldId="2677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6:49.337" v="74" actId="20577"/>
        <pc:sldMkLst>
          <pc:docMk/>
          <pc:sldMk cId="2557817046" sldId="2678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7:03.650" v="81" actId="20577"/>
        <pc:sldMkLst>
          <pc:docMk/>
          <pc:sldMk cId="1325262966" sldId="2679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2.529" v="22"/>
        <pc:sldMkLst>
          <pc:docMk/>
          <pc:sldMk cId="1711481332" sldId="2679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19:17.869" v="221"/>
        <pc:sldMkLst>
          <pc:docMk/>
          <pc:sldMk cId="1969572381" sldId="26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5.123" v="23"/>
        <pc:sldMkLst>
          <pc:docMk/>
          <pc:sldMk cId="4184731778" sldId="26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6.529" v="24"/>
        <pc:sldMkLst>
          <pc:docMk/>
          <pc:sldMk cId="2931928421" sldId="2681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40.697" v="219"/>
        <pc:sldMkLst>
          <pc:docMk/>
          <pc:sldMk cId="3266019816" sldId="2681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39.369" v="218"/>
        <pc:sldMkLst>
          <pc:docMk/>
          <pc:sldMk cId="1063077978" sldId="2682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38.947" v="217"/>
        <pc:sldMkLst>
          <pc:docMk/>
          <pc:sldMk cId="2695097949" sldId="2683"/>
        </pc:sldMkLst>
      </pc:sldChg>
      <pc:sldChg chg="addSp delSp modSp add del replId">
        <pc:chgData name="Jeremy Clifton" userId="S::wec@woodfordec.onmicrosoft.com::b7121016-a606-4e59-9b8c-d8cabdc242a8" providerId="AD" clId="Web-{4F0E0B74-1975-DFF2-9D00-FD6C46C93944}" dt="2024-10-11T15:19:17.150" v="220"/>
        <pc:sldMkLst>
          <pc:docMk/>
          <pc:sldMk cId="1293507056" sldId="2684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5:00:12.891" v="211" actId="20577"/>
        <pc:sldMkLst>
          <pc:docMk/>
          <pc:sldMk cId="3984299614" sldId="2685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4:51:26.318" v="138" actId="1076"/>
        <pc:sldMkLst>
          <pc:docMk/>
          <pc:sldMk cId="544178040" sldId="2686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4:45:56.036" v="98" actId="1076"/>
        <pc:sldMkLst>
          <pc:docMk/>
          <pc:sldMk cId="1394733300" sldId="2687"/>
        </pc:sldMkLst>
      </pc:sldChg>
      <pc:sldChg chg="add ord replId">
        <pc:chgData name="Jeremy Clifton" userId="S::wec@woodfordec.onmicrosoft.com::b7121016-a606-4e59-9b8c-d8cabdc242a8" providerId="AD" clId="Web-{4F0E0B74-1975-DFF2-9D00-FD6C46C93944}" dt="2024-10-11T14:51:30.162" v="139"/>
        <pc:sldMkLst>
          <pc:docMk/>
          <pc:sldMk cId="4259997926" sldId="2688"/>
        </pc:sldMkLst>
      </pc:sldChg>
      <pc:sldChg chg="addSp delSp modSp add ord replId">
        <pc:chgData name="Jeremy Clifton" userId="S::wec@woodfordec.onmicrosoft.com::b7121016-a606-4e59-9b8c-d8cabdc242a8" providerId="AD" clId="Web-{4F0E0B74-1975-DFF2-9D00-FD6C46C93944}" dt="2024-10-11T14:57:30.476" v="173" actId="1076"/>
        <pc:sldMkLst>
          <pc:docMk/>
          <pc:sldMk cId="297676794" sldId="2689"/>
        </pc:sldMkLst>
      </pc:sldChg>
      <pc:sldChg chg="addSp delSp modSp add ord replId">
        <pc:chgData name="Jeremy Clifton" userId="S::wec@woodfordec.onmicrosoft.com::b7121016-a606-4e59-9b8c-d8cabdc242a8" providerId="AD" clId="Web-{4F0E0B74-1975-DFF2-9D00-FD6C46C93944}" dt="2024-10-11T15:00:00.437" v="209" actId="1076"/>
        <pc:sldMkLst>
          <pc:docMk/>
          <pc:sldMk cId="1824744641" sldId="2690"/>
        </pc:sldMkLst>
      </pc:sldChg>
    </pc:docChg>
  </pc:docChgLst>
  <pc:docChgLst>
    <pc:chgData name="Jeremy Clifton" userId="S::wec@woodfordec.onmicrosoft.com::b7121016-a606-4e59-9b8c-d8cabdc242a8" providerId="AD" clId="Web-{1D5ECF78-8329-B536-0A44-759F76BCF637}"/>
    <pc:docChg chg="addSld modSld sldOrd">
      <pc:chgData name="Jeremy Clifton" userId="S::wec@woodfordec.onmicrosoft.com::b7121016-a606-4e59-9b8c-d8cabdc242a8" providerId="AD" clId="Web-{1D5ECF78-8329-B536-0A44-759F76BCF637}" dt="2024-12-08T09:45:41.818" v="114"/>
      <pc:docMkLst>
        <pc:docMk/>
      </pc:docMkLst>
      <pc:sldChg chg="addSp modSp ord">
        <pc:chgData name="Jeremy Clifton" userId="S::wec@woodfordec.onmicrosoft.com::b7121016-a606-4e59-9b8c-d8cabdc242a8" providerId="AD" clId="Web-{1D5ECF78-8329-B536-0A44-759F76BCF637}" dt="2024-12-08T09:43:43.359" v="112" actId="20577"/>
        <pc:sldMkLst>
          <pc:docMk/>
          <pc:sldMk cId="3013476221" sldId="2720"/>
        </pc:sldMkLst>
      </pc:sldChg>
      <pc:sldChg chg="addSp delSp modSp ord">
        <pc:chgData name="Jeremy Clifton" userId="S::wec@woodfordec.onmicrosoft.com::b7121016-a606-4e59-9b8c-d8cabdc242a8" providerId="AD" clId="Web-{1D5ECF78-8329-B536-0A44-759F76BCF637}" dt="2024-12-08T09:45:41.818" v="114"/>
        <pc:sldMkLst>
          <pc:docMk/>
          <pc:sldMk cId="600765546" sldId="2782"/>
        </pc:sldMkLst>
      </pc:sldChg>
      <pc:sldChg chg="addSp delSp modSp ord">
        <pc:chgData name="Jeremy Clifton" userId="S::wec@woodfordec.onmicrosoft.com::b7121016-a606-4e59-9b8c-d8cabdc242a8" providerId="AD" clId="Web-{1D5ECF78-8329-B536-0A44-759F76BCF637}" dt="2024-12-08T09:40:08.802" v="25"/>
        <pc:sldMkLst>
          <pc:docMk/>
          <pc:sldMk cId="3490681978" sldId="2784"/>
        </pc:sldMkLst>
      </pc:sldChg>
      <pc:sldChg chg="addSp modSp">
        <pc:chgData name="Jeremy Clifton" userId="S::wec@woodfordec.onmicrosoft.com::b7121016-a606-4e59-9b8c-d8cabdc242a8" providerId="AD" clId="Web-{1D5ECF78-8329-B536-0A44-759F76BCF637}" dt="2024-12-08T07:56:20.514" v="6" actId="14100"/>
        <pc:sldMkLst>
          <pc:docMk/>
          <pc:sldMk cId="1528992783" sldId="2818"/>
        </pc:sldMkLst>
      </pc:sldChg>
      <pc:sldChg chg="addSp modSp ord">
        <pc:chgData name="Jeremy Clifton" userId="S::wec@woodfordec.onmicrosoft.com::b7121016-a606-4e59-9b8c-d8cabdc242a8" providerId="AD" clId="Web-{1D5ECF78-8329-B536-0A44-759F76BCF637}" dt="2024-12-08T08:47:32.192" v="12" actId="14100"/>
        <pc:sldMkLst>
          <pc:docMk/>
          <pc:sldMk cId="2499559819" sldId="2820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02.488" v="24"/>
        <pc:sldMkLst>
          <pc:docMk/>
          <pc:sldMk cId="3684120613" sldId="2833"/>
        </pc:sldMkLst>
      </pc:sldChg>
      <pc:sldChg chg="addSp delSp modSp add ord replId">
        <pc:chgData name="Jeremy Clifton" userId="S::wec@woodfordec.onmicrosoft.com::b7121016-a606-4e59-9b8c-d8cabdc242a8" providerId="AD" clId="Web-{1D5ECF78-8329-B536-0A44-759F76BCF637}" dt="2024-12-08T09:42:07.418" v="80" actId="1076"/>
        <pc:sldMkLst>
          <pc:docMk/>
          <pc:sldMk cId="1737188218" sldId="2834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53.820" v="28"/>
        <pc:sldMkLst>
          <pc:docMk/>
          <pc:sldMk cId="1051314355" sldId="2835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54.633" v="29"/>
        <pc:sldMkLst>
          <pc:docMk/>
          <pc:sldMk cId="412821005" sldId="2836"/>
        </pc:sldMkLst>
      </pc:sldChg>
    </pc:docChg>
  </pc:docChgLst>
  <pc:docChgLst>
    <pc:chgData name="Jeremy Clifton" userId="S::wec@woodfordec.onmicrosoft.com::b7121016-a606-4e59-9b8c-d8cabdc242a8" providerId="AD" clId="Web-{0CF6A234-F4F0-21CA-721C-C3DBE65DDE81}"/>
    <pc:docChg chg="addSld delSld modSld sldOrd">
      <pc:chgData name="Jeremy Clifton" userId="S::wec@woodfordec.onmicrosoft.com::b7121016-a606-4e59-9b8c-d8cabdc242a8" providerId="AD" clId="Web-{0CF6A234-F4F0-21CA-721C-C3DBE65DDE81}" dt="2025-03-02T09:00:08.451" v="270"/>
      <pc:docMkLst>
        <pc:docMk/>
      </pc:docMkLst>
      <pc:sldChg chg="ord">
        <pc:chgData name="Jeremy Clifton" userId="S::wec@woodfordec.onmicrosoft.com::b7121016-a606-4e59-9b8c-d8cabdc242a8" providerId="AD" clId="Web-{0CF6A234-F4F0-21CA-721C-C3DBE65DDE81}" dt="2025-03-02T07:49:55.334" v="2"/>
        <pc:sldMkLst>
          <pc:docMk/>
          <pc:sldMk cId="4234007431" sldId="2983"/>
        </pc:sldMkLst>
      </pc:sldChg>
      <pc:sldChg chg="addSp delSp modSp">
        <pc:chgData name="Jeremy Clifton" userId="S::wec@woodfordec.onmicrosoft.com::b7121016-a606-4e59-9b8c-d8cabdc242a8" providerId="AD" clId="Web-{0CF6A234-F4F0-21CA-721C-C3DBE65DDE81}" dt="2025-03-02T09:00:08.451" v="270"/>
        <pc:sldMkLst>
          <pc:docMk/>
          <pc:sldMk cId="697632603" sldId="2989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12:30.826" v="49"/>
        <pc:sldMkLst>
          <pc:docMk/>
          <pc:sldMk cId="1911830400" sldId="3006"/>
        </pc:sldMkLst>
      </pc:sldChg>
      <pc:sldChg chg="modSp">
        <pc:chgData name="Jeremy Clifton" userId="S::wec@woodfordec.onmicrosoft.com::b7121016-a606-4e59-9b8c-d8cabdc242a8" providerId="AD" clId="Web-{0CF6A234-F4F0-21CA-721C-C3DBE65DDE81}" dt="2025-03-02T08:56:24.327" v="265" actId="20577"/>
        <pc:sldMkLst>
          <pc:docMk/>
          <pc:sldMk cId="2196410042" sldId="3008"/>
        </pc:sldMkLst>
      </pc:sldChg>
      <pc:sldChg chg="modSp">
        <pc:chgData name="Jeremy Clifton" userId="S::wec@woodfordec.onmicrosoft.com::b7121016-a606-4e59-9b8c-d8cabdc242a8" providerId="AD" clId="Web-{0CF6A234-F4F0-21CA-721C-C3DBE65DDE81}" dt="2025-03-02T08:57:47.962" v="267" actId="20577"/>
        <pc:sldMkLst>
          <pc:docMk/>
          <pc:sldMk cId="2424488958" sldId="3009"/>
        </pc:sldMkLst>
      </pc:sldChg>
      <pc:sldChg chg="modSp">
        <pc:chgData name="Jeremy Clifton" userId="S::wec@woodfordec.onmicrosoft.com::b7121016-a606-4e59-9b8c-d8cabdc242a8" providerId="AD" clId="Web-{0CF6A234-F4F0-21CA-721C-C3DBE65DDE81}" dt="2025-03-02T08:29:34.005" v="121" actId="20577"/>
        <pc:sldMkLst>
          <pc:docMk/>
          <pc:sldMk cId="3315008650" sldId="3010"/>
        </pc:sldMkLst>
      </pc:sldChg>
      <pc:sldChg chg="addSp modSp">
        <pc:chgData name="Jeremy Clifton" userId="S::wec@woodfordec.onmicrosoft.com::b7121016-a606-4e59-9b8c-d8cabdc242a8" providerId="AD" clId="Web-{0CF6A234-F4F0-21CA-721C-C3DBE65DDE81}" dt="2025-03-02T08:12:27.076" v="48" actId="1076"/>
        <pc:sldMkLst>
          <pc:docMk/>
          <pc:sldMk cId="3634067118" sldId="3011"/>
        </pc:sldMkLst>
      </pc:sldChg>
      <pc:sldChg chg="addSp delSp modSp">
        <pc:chgData name="Jeremy Clifton" userId="S::wec@woodfordec.onmicrosoft.com::b7121016-a606-4e59-9b8c-d8cabdc242a8" providerId="AD" clId="Web-{0CF6A234-F4F0-21CA-721C-C3DBE65DDE81}" dt="2025-03-02T08:17:12.869" v="70" actId="1076"/>
        <pc:sldMkLst>
          <pc:docMk/>
          <pc:sldMk cId="1065796999" sldId="3012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23:02.100" v="80"/>
        <pc:sldMkLst>
          <pc:docMk/>
          <pc:sldMk cId="3284544397" sldId="3014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23:06.850" v="81"/>
        <pc:sldMkLst>
          <pc:docMk/>
          <pc:sldMk cId="2111950334" sldId="3015"/>
        </pc:sldMkLst>
      </pc:sldChg>
      <pc:sldChg chg="addSp delSp modSp">
        <pc:chgData name="Jeremy Clifton" userId="S::wec@woodfordec.onmicrosoft.com::b7121016-a606-4e59-9b8c-d8cabdc242a8" providerId="AD" clId="Web-{0CF6A234-F4F0-21CA-721C-C3DBE65DDE81}" dt="2025-03-02T08:23:37.227" v="116" actId="20577"/>
        <pc:sldMkLst>
          <pc:docMk/>
          <pc:sldMk cId="2410009980" sldId="3016"/>
        </pc:sldMkLst>
      </pc:sldChg>
      <pc:sldChg chg="del">
        <pc:chgData name="Jeremy Clifton" userId="S::wec@woodfordec.onmicrosoft.com::b7121016-a606-4e59-9b8c-d8cabdc242a8" providerId="AD" clId="Web-{0CF6A234-F4F0-21CA-721C-C3DBE65DDE81}" dt="2025-03-02T08:25:47.950" v="117"/>
        <pc:sldMkLst>
          <pc:docMk/>
          <pc:sldMk cId="2927980357" sldId="3025"/>
        </pc:sldMkLst>
      </pc:sldChg>
      <pc:sldChg chg="delSp modSp add replId">
        <pc:chgData name="Jeremy Clifton" userId="S::wec@woodfordec.onmicrosoft.com::b7121016-a606-4e59-9b8c-d8cabdc242a8" providerId="AD" clId="Web-{0CF6A234-F4F0-21CA-721C-C3DBE65DDE81}" dt="2025-03-02T07:51:55.120" v="28" actId="20577"/>
        <pc:sldMkLst>
          <pc:docMk/>
          <pc:sldMk cId="462281522" sldId="3037"/>
        </pc:sldMkLst>
      </pc:sldChg>
      <pc:sldChg chg="add ord replId">
        <pc:chgData name="Jeremy Clifton" userId="S::wec@woodfordec.onmicrosoft.com::b7121016-a606-4e59-9b8c-d8cabdc242a8" providerId="AD" clId="Web-{0CF6A234-F4F0-21CA-721C-C3DBE65DDE81}" dt="2025-03-02T07:50:07.975" v="4"/>
        <pc:sldMkLst>
          <pc:docMk/>
          <pc:sldMk cId="361936797" sldId="3038"/>
        </pc:sldMkLst>
      </pc:sldChg>
      <pc:sldChg chg="modSp add replId">
        <pc:chgData name="Jeremy Clifton" userId="S::wec@woodfordec.onmicrosoft.com::b7121016-a606-4e59-9b8c-d8cabdc242a8" providerId="AD" clId="Web-{0CF6A234-F4F0-21CA-721C-C3DBE65DDE81}" dt="2025-03-02T07:52:01.777" v="33" actId="20577"/>
        <pc:sldMkLst>
          <pc:docMk/>
          <pc:sldMk cId="2144594271" sldId="3039"/>
        </pc:sldMkLst>
      </pc:sldChg>
      <pc:sldChg chg="add del replId">
        <pc:chgData name="Jeremy Clifton" userId="S::wec@woodfordec.onmicrosoft.com::b7121016-a606-4e59-9b8c-d8cabdc242a8" providerId="AD" clId="Web-{0CF6A234-F4F0-21CA-721C-C3DBE65DDE81}" dt="2025-03-02T08:07:20.346" v="36"/>
        <pc:sldMkLst>
          <pc:docMk/>
          <pc:sldMk cId="1267142692" sldId="3040"/>
        </pc:sldMkLst>
      </pc:sldChg>
      <pc:sldChg chg="addSp delSp modSp add replId">
        <pc:chgData name="Jeremy Clifton" userId="S::wec@woodfordec.onmicrosoft.com::b7121016-a606-4e59-9b8c-d8cabdc242a8" providerId="AD" clId="Web-{0CF6A234-F4F0-21CA-721C-C3DBE65DDE81}" dt="2025-03-02T08:22:36.162" v="79" actId="1076"/>
        <pc:sldMkLst>
          <pc:docMk/>
          <pc:sldMk cId="2233673546" sldId="3040"/>
        </pc:sldMkLst>
      </pc:sldChg>
      <pc:sldChg chg="add del replId">
        <pc:chgData name="Jeremy Clifton" userId="S::wec@woodfordec.onmicrosoft.com::b7121016-a606-4e59-9b8c-d8cabdc242a8" providerId="AD" clId="Web-{0CF6A234-F4F0-21CA-721C-C3DBE65DDE81}" dt="2025-03-02T08:07:22.299" v="37"/>
        <pc:sldMkLst>
          <pc:docMk/>
          <pc:sldMk cId="1413789246" sldId="3041"/>
        </pc:sldMkLst>
      </pc:sldChg>
      <pc:sldChg chg="modSp add ord replId">
        <pc:chgData name="Jeremy Clifton" userId="S::wec@woodfordec.onmicrosoft.com::b7121016-a606-4e59-9b8c-d8cabdc242a8" providerId="AD" clId="Web-{0CF6A234-F4F0-21CA-721C-C3DBE65DDE81}" dt="2025-03-02T08:32:31.622" v="249" actId="20577"/>
        <pc:sldMkLst>
          <pc:docMk/>
          <pc:sldMk cId="4081700177" sldId="3041"/>
        </pc:sldMkLst>
      </pc:sldChg>
      <pc:sldChg chg="add del ord replId">
        <pc:chgData name="Jeremy Clifton" userId="S::wec@woodfordec.onmicrosoft.com::b7121016-a606-4e59-9b8c-d8cabdc242a8" providerId="AD" clId="Web-{0CF6A234-F4F0-21CA-721C-C3DBE65DDE81}" dt="2025-03-02T08:31:53.792" v="213"/>
        <pc:sldMkLst>
          <pc:docMk/>
          <pc:sldMk cId="613397013" sldId="3042"/>
        </pc:sldMkLst>
      </pc:sldChg>
      <pc:sldChg chg="modSp add ord replId">
        <pc:chgData name="Jeremy Clifton" userId="S::wec@woodfordec.onmicrosoft.com::b7121016-a606-4e59-9b8c-d8cabdc242a8" providerId="AD" clId="Web-{0CF6A234-F4F0-21CA-721C-C3DBE65DDE81}" dt="2025-03-02T08:32:23.184" v="243" actId="20577"/>
        <pc:sldMkLst>
          <pc:docMk/>
          <pc:sldMk cId="1751034690" sldId="3043"/>
        </pc:sldMkLst>
      </pc:sldChg>
      <pc:sldChg chg="addSp delSp modSp add mod replId setBg">
        <pc:chgData name="Jeremy Clifton" userId="S::wec@woodfordec.onmicrosoft.com::b7121016-a606-4e59-9b8c-d8cabdc242a8" providerId="AD" clId="Web-{0CF6A234-F4F0-21CA-721C-C3DBE65DDE81}" dt="2025-03-02T08:36:57.311" v="263" actId="1076"/>
        <pc:sldMkLst>
          <pc:docMk/>
          <pc:sldMk cId="2059235977" sldId="3044"/>
        </pc:sldMkLst>
      </pc:sldChg>
      <pc:sldChg chg="add replId">
        <pc:chgData name="Jeremy Clifton" userId="S::wec@woodfordec.onmicrosoft.com::b7121016-a606-4e59-9b8c-d8cabdc242a8" providerId="AD" clId="Web-{0CF6A234-F4F0-21CA-721C-C3DBE65DDE81}" dt="2025-03-02T08:59:29.387" v="268"/>
        <pc:sldMkLst>
          <pc:docMk/>
          <pc:sldMk cId="783742597" sldId="3045"/>
        </pc:sldMkLst>
      </pc:sldChg>
    </pc:docChg>
  </pc:docChgLst>
  <pc:docChgLst>
    <pc:chgData clId="Web-{36F8459D-F46A-BB1E-E428-F1B9F0B0851E}"/>
    <pc:docChg chg="modSld">
      <pc:chgData name="" userId="" providerId="" clId="Web-{36F8459D-F46A-BB1E-E428-F1B9F0B0851E}" dt="2025-06-08T08:45:55.216" v="0"/>
      <pc:docMkLst>
        <pc:docMk/>
      </pc:docMkLst>
      <pc:sldChg chg="delSp">
        <pc:chgData name="" userId="" providerId="" clId="Web-{36F8459D-F46A-BB1E-E428-F1B9F0B0851E}" dt="2025-06-08T08:45:55.216" v="0"/>
        <pc:sldMkLst>
          <pc:docMk/>
          <pc:sldMk cId="3377884115" sldId="3179"/>
        </pc:sldMkLst>
      </pc:sldChg>
    </pc:docChg>
  </pc:docChgLst>
  <pc:docChgLst>
    <pc:chgData name="Jeremy Clifton" userId="S::wec@woodfordec.onmicrosoft.com::b7121016-a606-4e59-9b8c-d8cabdc242a8" providerId="AD" clId="Web-{38D70B06-D1D2-2C68-379D-7ED9821BB693}"/>
    <pc:docChg chg="delSld">
      <pc:chgData name="Jeremy Clifton" userId="S::wec@woodfordec.onmicrosoft.com::b7121016-a606-4e59-9b8c-d8cabdc242a8" providerId="AD" clId="Web-{38D70B06-D1D2-2C68-379D-7ED9821BB693}" dt="2024-10-06T07:09:23.287" v="29"/>
      <pc:docMkLst>
        <pc:docMk/>
      </pc:docMkLst>
      <pc:sldChg chg="del">
        <pc:chgData name="Jeremy Clifton" userId="S::wec@woodfordec.onmicrosoft.com::b7121016-a606-4e59-9b8c-d8cabdc242a8" providerId="AD" clId="Web-{38D70B06-D1D2-2C68-379D-7ED9821BB693}" dt="2024-10-06T07:09:08.927" v="23"/>
        <pc:sldMkLst>
          <pc:docMk/>
          <pc:sldMk cId="2096059120" sldId="255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3.458" v="24"/>
        <pc:sldMkLst>
          <pc:docMk/>
          <pc:sldMk cId="1858804869" sldId="256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8.583" v="18"/>
        <pc:sldMkLst>
          <pc:docMk/>
          <pc:sldMk cId="2792281040" sldId="258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5.786" v="20"/>
        <pc:sldMkLst>
          <pc:docMk/>
          <pc:sldMk cId="570178981" sldId="260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5.689" v="5"/>
        <pc:sldMkLst>
          <pc:docMk/>
          <pc:sldMk cId="1219072176" sldId="262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7.360" v="1"/>
        <pc:sldMkLst>
          <pc:docMk/>
          <pc:sldMk cId="176081877" sldId="262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5.032" v="0"/>
        <pc:sldMkLst>
          <pc:docMk/>
          <pc:sldMk cId="2792421128" sldId="262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7.704" v="2"/>
        <pc:sldMkLst>
          <pc:docMk/>
          <pc:sldMk cId="1495141676" sldId="262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1.938" v="3"/>
        <pc:sldMkLst>
          <pc:docMk/>
          <pc:sldMk cId="3839395880" sldId="262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3.704" v="4"/>
        <pc:sldMkLst>
          <pc:docMk/>
          <pc:sldMk cId="815855311" sldId="2630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8.064" v="6"/>
        <pc:sldMkLst>
          <pc:docMk/>
          <pc:sldMk cId="1807763116" sldId="263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3.595" v="8"/>
        <pc:sldMkLst>
          <pc:docMk/>
          <pc:sldMk cId="3666381279" sldId="2632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1.954" v="7"/>
        <pc:sldMkLst>
          <pc:docMk/>
          <pc:sldMk cId="2779203064" sldId="263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9.908" v="10"/>
        <pc:sldMkLst>
          <pc:docMk/>
          <pc:sldMk cId="3000054600" sldId="263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7.517" v="9"/>
        <pc:sldMkLst>
          <pc:docMk/>
          <pc:sldMk cId="1301476936" sldId="263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4.908" v="13"/>
        <pc:sldMkLst>
          <pc:docMk/>
          <pc:sldMk cId="161877844" sldId="2636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2.142" v="12"/>
        <pc:sldMkLst>
          <pc:docMk/>
          <pc:sldMk cId="1083201160" sldId="263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2.111" v="11"/>
        <pc:sldMkLst>
          <pc:docMk/>
          <pc:sldMk cId="1498208413" sldId="2638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3.380" v="16"/>
        <pc:sldMkLst>
          <pc:docMk/>
          <pc:sldMk cId="3797599728" sldId="263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9.145" v="14"/>
        <pc:sldMkLst>
          <pc:docMk/>
          <pc:sldMk cId="3123927282" sldId="2640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0.442" v="15"/>
        <pc:sldMkLst>
          <pc:docMk/>
          <pc:sldMk cId="825777553" sldId="264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4.505" v="17"/>
        <pc:sldMkLst>
          <pc:docMk/>
          <pc:sldMk cId="1283367606" sldId="2642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1.880" v="19"/>
        <pc:sldMkLst>
          <pc:docMk/>
          <pc:sldMk cId="2856444991" sldId="264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6.849" v="21"/>
        <pc:sldMkLst>
          <pc:docMk/>
          <pc:sldMk cId="537656127" sldId="264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8.911" v="22"/>
        <pc:sldMkLst>
          <pc:docMk/>
          <pc:sldMk cId="750241159" sldId="264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23.287" v="29"/>
        <pc:sldMkLst>
          <pc:docMk/>
          <pc:sldMk cId="2308825471" sldId="2646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8.474" v="27"/>
        <pc:sldMkLst>
          <pc:docMk/>
          <pc:sldMk cId="418978747" sldId="264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5.912" v="25"/>
        <pc:sldMkLst>
          <pc:docMk/>
          <pc:sldMk cId="2136148209" sldId="2648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6.990" v="26"/>
        <pc:sldMkLst>
          <pc:docMk/>
          <pc:sldMk cId="2633678934" sldId="264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20.974" v="28"/>
        <pc:sldMkLst>
          <pc:docMk/>
          <pc:sldMk cId="183724845" sldId="2651"/>
        </pc:sldMkLst>
      </pc:sldChg>
    </pc:docChg>
  </pc:docChgLst>
  <pc:docChgLst>
    <pc:chgData clId="Web-{000BDFA6-02D5-64C7-CF1E-528E1D62EBAE}"/>
    <pc:docChg chg="modSld">
      <pc:chgData name="" userId="" providerId="" clId="Web-{000BDFA6-02D5-64C7-CF1E-528E1D62EBAE}" dt="2025-03-13T20:17:41.341" v="0" actId="14100"/>
      <pc:docMkLst>
        <pc:docMk/>
      </pc:docMkLst>
    </pc:docChg>
  </pc:docChgLst>
  <pc:docChgLst>
    <pc:chgData name="Jeremy Clifton" userId="S::wec@woodfordec.onmicrosoft.com::b7121016-a606-4e59-9b8c-d8cabdc242a8" providerId="AD" clId="Web-{AB18FBCD-6FC5-C2A1-7B72-A23D2B6EA99F}"/>
    <pc:docChg chg="delSld">
      <pc:chgData name="Jeremy Clifton" userId="S::wec@woodfordec.onmicrosoft.com::b7121016-a606-4e59-9b8c-d8cabdc242a8" providerId="AD" clId="Web-{AB18FBCD-6FC5-C2A1-7B72-A23D2B6EA99F}" dt="2024-09-25T08:55:18.687" v="0"/>
      <pc:docMkLst>
        <pc:docMk/>
      </pc:docMkLst>
      <pc:sldChg chg="del">
        <pc:chgData name="Jeremy Clifton" userId="S::wec@woodfordec.onmicrosoft.com::b7121016-a606-4e59-9b8c-d8cabdc242a8" providerId="AD" clId="Web-{AB18FBCD-6FC5-C2A1-7B72-A23D2B6EA99F}" dt="2024-09-25T08:55:18.687" v="0"/>
        <pc:sldMkLst>
          <pc:docMk/>
          <pc:sldMk cId="432114344" sldId="2577"/>
        </pc:sldMkLst>
      </pc:sldChg>
    </pc:docChg>
  </pc:docChgLst>
  <pc:docChgLst>
    <pc:chgData name="Jeremy Clifton" userId="S::wec@woodfordec.onmicrosoft.com::b7121016-a606-4e59-9b8c-d8cabdc242a8" providerId="AD" clId="Web-{07C23192-4112-9A8F-7121-EACB2328FEB6}"/>
    <pc:docChg chg="addSld delSld modSld sldOrd">
      <pc:chgData name="Jeremy Clifton" userId="S::wec@woodfordec.onmicrosoft.com::b7121016-a606-4e59-9b8c-d8cabdc242a8" providerId="AD" clId="Web-{07C23192-4112-9A8F-7121-EACB2328FEB6}" dt="2025-02-09T10:06:01.604" v="421" actId="1076"/>
      <pc:docMkLst>
        <pc:docMk/>
      </pc:docMkLst>
      <pc:sldChg chg="del">
        <pc:chgData name="Jeremy Clifton" userId="S::wec@woodfordec.onmicrosoft.com::b7121016-a606-4e59-9b8c-d8cabdc242a8" providerId="AD" clId="Web-{07C23192-4112-9A8F-7121-EACB2328FEB6}" dt="2025-02-09T09:47:51.382" v="102"/>
        <pc:sldMkLst>
          <pc:docMk/>
          <pc:sldMk cId="1842895035" sldId="2832"/>
        </pc:sldMkLst>
      </pc:sldChg>
      <pc:sldChg chg="addSp modSp">
        <pc:chgData name="Jeremy Clifton" userId="S::wec@woodfordec.onmicrosoft.com::b7121016-a606-4e59-9b8c-d8cabdc242a8" providerId="AD" clId="Web-{07C23192-4112-9A8F-7121-EACB2328FEB6}" dt="2025-02-09T10:01:31.823" v="292" actId="1076"/>
        <pc:sldMkLst>
          <pc:docMk/>
          <pc:sldMk cId="412821005" sldId="2836"/>
        </pc:sldMkLst>
      </pc:sldChg>
      <pc:sldChg chg="ord">
        <pc:chgData name="Jeremy Clifton" userId="S::wec@woodfordec.onmicrosoft.com::b7121016-a606-4e59-9b8c-d8cabdc242a8" providerId="AD" clId="Web-{07C23192-4112-9A8F-7121-EACB2328FEB6}" dt="2025-02-09T09:47:53.320" v="103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56.622" v="3"/>
        <pc:sldMkLst>
          <pc:docMk/>
          <pc:sldMk cId="1176453699" sldId="287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3.969" v="34"/>
        <pc:sldMkLst>
          <pc:docMk/>
          <pc:sldMk cId="1209910105" sldId="288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4.935" v="192"/>
        <pc:sldMkLst>
          <pc:docMk/>
          <pc:sldMk cId="1342777476" sldId="2883"/>
        </pc:sldMkLst>
      </pc:sldChg>
      <pc:sldChg chg="addSp delSp modSp">
        <pc:chgData name="Jeremy Clifton" userId="S::wec@woodfordec.onmicrosoft.com::b7121016-a606-4e59-9b8c-d8cabdc242a8" providerId="AD" clId="Web-{07C23192-4112-9A8F-7121-EACB2328FEB6}" dt="2025-02-09T09:52:52.431" v="144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29.589" v="0"/>
        <pc:sldMkLst>
          <pc:docMk/>
          <pc:sldMk cId="20808971" sldId="2893"/>
        </pc:sldMkLst>
      </pc:sldChg>
      <pc:sldChg chg="addSp delSp modSp ord">
        <pc:chgData name="Jeremy Clifton" userId="S::wec@woodfordec.onmicrosoft.com::b7121016-a606-4e59-9b8c-d8cabdc242a8" providerId="AD" clId="Web-{07C23192-4112-9A8F-7121-EACB2328FEB6}" dt="2025-02-09T09:49:35.154" v="113" actId="1076"/>
        <pc:sldMkLst>
          <pc:docMk/>
          <pc:sldMk cId="2932517301" sldId="2894"/>
        </pc:sldMkLst>
      </pc:sldChg>
      <pc:sldChg chg="addSp modSp ord">
        <pc:chgData name="Jeremy Clifton" userId="S::wec@woodfordec.onmicrosoft.com::b7121016-a606-4e59-9b8c-d8cabdc242a8" providerId="AD" clId="Web-{07C23192-4112-9A8F-7121-EACB2328FEB6}" dt="2025-02-09T09:54:45.360" v="161" actId="1076"/>
        <pc:sldMkLst>
          <pc:docMk/>
          <pc:sldMk cId="309869248" sldId="2902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54.216" v="2"/>
        <pc:sldMkLst>
          <pc:docMk/>
          <pc:sldMk cId="3293972235" sldId="2903"/>
        </pc:sldMkLst>
      </pc:sldChg>
      <pc:sldChg chg="addSp delSp modSp del ord">
        <pc:chgData name="Jeremy Clifton" userId="S::wec@woodfordec.onmicrosoft.com::b7121016-a606-4e59-9b8c-d8cabdc242a8" providerId="AD" clId="Web-{07C23192-4112-9A8F-7121-EACB2328FEB6}" dt="2025-02-09T09:57:55.386" v="177"/>
        <pc:sldMkLst>
          <pc:docMk/>
          <pc:sldMk cId="1189302608" sldId="290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3"/>
        <pc:sldMkLst>
          <pc:docMk/>
          <pc:sldMk cId="1317646800" sldId="290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2"/>
        <pc:sldMkLst>
          <pc:docMk/>
          <pc:sldMk cId="4200597762" sldId="290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5"/>
        <pc:sldMkLst>
          <pc:docMk/>
          <pc:sldMk cId="3878776422" sldId="290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4"/>
        <pc:sldMkLst>
          <pc:docMk/>
          <pc:sldMk cId="385526460" sldId="290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51.309" v="1"/>
        <pc:sldMkLst>
          <pc:docMk/>
          <pc:sldMk cId="3020458317" sldId="2910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6"/>
        <pc:sldMkLst>
          <pc:docMk/>
          <pc:sldMk cId="19097583" sldId="291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5"/>
        <pc:sldMkLst>
          <pc:docMk/>
          <pc:sldMk cId="2741152786" sldId="2912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4"/>
        <pc:sldMkLst>
          <pc:docMk/>
          <pc:sldMk cId="2313721195" sldId="2913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7.013" v="8"/>
        <pc:sldMkLst>
          <pc:docMk/>
          <pc:sldMk cId="1919524566" sldId="291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7.013" v="7"/>
        <pc:sldMkLst>
          <pc:docMk/>
          <pc:sldMk cId="2711929211" sldId="291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30"/>
        <pc:sldMkLst>
          <pc:docMk/>
          <pc:sldMk cId="2388618664" sldId="291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9"/>
        <pc:sldMkLst>
          <pc:docMk/>
          <pc:sldMk cId="2098378213" sldId="291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8"/>
        <pc:sldMkLst>
          <pc:docMk/>
          <pc:sldMk cId="1543479770" sldId="291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7"/>
        <pc:sldMkLst>
          <pc:docMk/>
          <pc:sldMk cId="1147062613" sldId="291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6"/>
        <pc:sldMkLst>
          <pc:docMk/>
          <pc:sldMk cId="3034717420" sldId="2920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0"/>
        <pc:sldMkLst>
          <pc:docMk/>
          <pc:sldMk cId="2320790057" sldId="292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1"/>
        <pc:sldMkLst>
          <pc:docMk/>
          <pc:sldMk cId="3106117175" sldId="2922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1.313" v="32"/>
        <pc:sldMkLst>
          <pc:docMk/>
          <pc:sldMk cId="287396877" sldId="292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6.841" v="193"/>
        <pc:sldMkLst>
          <pc:docMk/>
          <pc:sldMk cId="3655490537" sldId="292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19"/>
        <pc:sldMkLst>
          <pc:docMk/>
          <pc:sldMk cId="3211839739" sldId="292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17"/>
        <pc:sldMkLst>
          <pc:docMk/>
          <pc:sldMk cId="3559848872" sldId="292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7.998" v="194"/>
        <pc:sldMkLst>
          <pc:docMk/>
          <pc:sldMk cId="3567399817" sldId="2933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1.313" v="33"/>
        <pc:sldMkLst>
          <pc:docMk/>
          <pc:sldMk cId="1954064369" sldId="293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6"/>
        <pc:sldMkLst>
          <pc:docMk/>
          <pc:sldMk cId="2078575949" sldId="293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4"/>
        <pc:sldMkLst>
          <pc:docMk/>
          <pc:sldMk cId="879858203" sldId="293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2"/>
        <pc:sldMkLst>
          <pc:docMk/>
          <pc:sldMk cId="542450081" sldId="293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0"/>
        <pc:sldMkLst>
          <pc:docMk/>
          <pc:sldMk cId="2942802175" sldId="293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9.513" v="195"/>
        <pc:sldMkLst>
          <pc:docMk/>
          <pc:sldMk cId="3450470276" sldId="2941"/>
        </pc:sldMkLst>
      </pc:sldChg>
      <pc:sldChg chg="addSp delSp modSp add replId">
        <pc:chgData name="Jeremy Clifton" userId="S::wec@woodfordec.onmicrosoft.com::b7121016-a606-4e59-9b8c-d8cabdc242a8" providerId="AD" clId="Web-{07C23192-4112-9A8F-7121-EACB2328FEB6}" dt="2025-02-09T09:58:58.078" v="216" actId="20577"/>
        <pc:sldMkLst>
          <pc:docMk/>
          <pc:sldMk cId="4002715097" sldId="2942"/>
        </pc:sldMkLst>
      </pc:sldChg>
      <pc:sldChg chg="delSp modSp add replId">
        <pc:chgData name="Jeremy Clifton" userId="S::wec@woodfordec.onmicrosoft.com::b7121016-a606-4e59-9b8c-d8cabdc242a8" providerId="AD" clId="Web-{07C23192-4112-9A8F-7121-EACB2328FEB6}" dt="2025-02-09T09:58:05.356" v="191" actId="20577"/>
        <pc:sldMkLst>
          <pc:docMk/>
          <pc:sldMk cId="2151014124" sldId="2943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18"/>
        <pc:sldMkLst>
          <pc:docMk/>
          <pc:sldMk cId="3500873392" sldId="2943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09:52:41.837" v="142"/>
        <pc:sldMkLst>
          <pc:docMk/>
          <pc:sldMk cId="38005228" sldId="294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5"/>
        <pc:sldMkLst>
          <pc:docMk/>
          <pc:sldMk cId="2287672316" sldId="2944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09:52:35.790" v="139"/>
        <pc:sldMkLst>
          <pc:docMk/>
          <pc:sldMk cId="2540398514" sldId="2944"/>
        </pc:sldMkLst>
      </pc:sldChg>
      <pc:sldChg chg="addSp modSp add replId">
        <pc:chgData name="Jeremy Clifton" userId="S::wec@woodfordec.onmicrosoft.com::b7121016-a606-4e59-9b8c-d8cabdc242a8" providerId="AD" clId="Web-{07C23192-4112-9A8F-7121-EACB2328FEB6}" dt="2025-02-09T09:54:11.201" v="158" actId="1076"/>
        <pc:sldMkLst>
          <pc:docMk/>
          <pc:sldMk cId="4022269583" sldId="2944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09:57:57.121" v="178"/>
        <pc:sldMkLst>
          <pc:docMk/>
          <pc:sldMk cId="143307739" sldId="2945"/>
        </pc:sldMkLst>
      </pc:sldChg>
      <pc:sldChg chg="add ord replId">
        <pc:chgData name="Jeremy Clifton" userId="S::wec@woodfordec.onmicrosoft.com::b7121016-a606-4e59-9b8c-d8cabdc242a8" providerId="AD" clId="Web-{07C23192-4112-9A8F-7121-EACB2328FEB6}" dt="2025-02-09T10:00:35.161" v="253"/>
        <pc:sldMkLst>
          <pc:docMk/>
          <pc:sldMk cId="492916177" sldId="294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3"/>
        <pc:sldMkLst>
          <pc:docMk/>
          <pc:sldMk cId="662605139" sldId="2945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10:04:55.788" v="351"/>
        <pc:sldMkLst>
          <pc:docMk/>
          <pc:sldMk cId="4141408896" sldId="294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1"/>
        <pc:sldMkLst>
          <pc:docMk/>
          <pc:sldMk cId="4190229553" sldId="294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9"/>
        <pc:sldMkLst>
          <pc:docMk/>
          <pc:sldMk cId="909897348" sldId="2947"/>
        </pc:sldMkLst>
      </pc:sldChg>
      <pc:sldChg chg="addSp modSp add ord replId">
        <pc:chgData name="Jeremy Clifton" userId="S::wec@woodfordec.onmicrosoft.com::b7121016-a606-4e59-9b8c-d8cabdc242a8" providerId="AD" clId="Web-{07C23192-4112-9A8F-7121-EACB2328FEB6}" dt="2025-02-09T10:00:07.769" v="251" actId="1076"/>
        <pc:sldMkLst>
          <pc:docMk/>
          <pc:sldMk cId="3889231737" sldId="294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3.500" v="31"/>
        <pc:sldMkLst>
          <pc:docMk/>
          <pc:sldMk cId="3028158494" sldId="2948"/>
        </pc:sldMkLst>
      </pc:sldChg>
      <pc:sldChg chg="addSp modSp add replId">
        <pc:chgData name="Jeremy Clifton" userId="S::wec@woodfordec.onmicrosoft.com::b7121016-a606-4e59-9b8c-d8cabdc242a8" providerId="AD" clId="Web-{07C23192-4112-9A8F-7121-EACB2328FEB6}" dt="2025-02-09T10:06:01.604" v="421" actId="1076"/>
        <pc:sldMkLst>
          <pc:docMk/>
          <pc:sldMk cId="4085299735" sldId="2948"/>
        </pc:sldMkLst>
      </pc:sldChg>
      <pc:sldChg chg="delSp add replId">
        <pc:chgData name="Jeremy Clifton" userId="S::wec@woodfordec.onmicrosoft.com::b7121016-a606-4e59-9b8c-d8cabdc242a8" providerId="AD" clId="Web-{07C23192-4112-9A8F-7121-EACB2328FEB6}" dt="2025-02-09T10:02:32.654" v="297"/>
        <pc:sldMkLst>
          <pc:docMk/>
          <pc:sldMk cId="952864240" sldId="2949"/>
        </pc:sldMkLst>
      </pc:sldChg>
      <pc:sldChg chg="addSp modSp add ord replId">
        <pc:chgData name="Jeremy Clifton" userId="S::wec@woodfordec.onmicrosoft.com::b7121016-a606-4e59-9b8c-d8cabdc242a8" providerId="AD" clId="Web-{07C23192-4112-9A8F-7121-EACB2328FEB6}" dt="2025-02-09T10:03:42.393" v="324" actId="1076"/>
        <pc:sldMkLst>
          <pc:docMk/>
          <pc:sldMk cId="254666658" sldId="2950"/>
        </pc:sldMkLst>
      </pc:sldChg>
      <pc:sldChg chg="addSp modSp add replId">
        <pc:chgData name="Jeremy Clifton" userId="S::wec@woodfordec.onmicrosoft.com::b7121016-a606-4e59-9b8c-d8cabdc242a8" providerId="AD" clId="Web-{07C23192-4112-9A8F-7121-EACB2328FEB6}" dt="2025-02-09T10:04:30.130" v="350" actId="20577"/>
        <pc:sldMkLst>
          <pc:docMk/>
          <pc:sldMk cId="3110958278" sldId="2951"/>
        </pc:sldMkLst>
      </pc:sldChg>
    </pc:docChg>
  </pc:docChgLst>
  <pc:docChgLst>
    <pc:chgData name="Trevor Newman" userId="8b61b865-2fbf-4a9b-a83b-c87ba4aa2ae4" providerId="ADAL" clId="{3BDA8470-48DF-4AF3-837C-3BE7207D1777}"/>
    <pc:docChg chg="modSld">
      <pc:chgData name="Trevor Newman" userId="8b61b865-2fbf-4a9b-a83b-c87ba4aa2ae4" providerId="ADAL" clId="{3BDA8470-48DF-4AF3-837C-3BE7207D1777}" dt="2023-08-04T17:57:28.454" v="0"/>
      <pc:docMkLst>
        <pc:docMk/>
      </pc:docMkLst>
      <pc:sldChg chg="addSp delSp modSp modAnim">
        <pc:chgData name="Trevor Newman" userId="8b61b865-2fbf-4a9b-a83b-c87ba4aa2ae4" providerId="ADAL" clId="{3BDA8470-48DF-4AF3-837C-3BE7207D1777}" dt="2023-08-04T17:57:28.454" v="0"/>
        <pc:sldMkLst>
          <pc:docMk/>
          <pc:sldMk cId="947061853" sldId="2547"/>
        </pc:sldMkLst>
      </pc:sldChg>
    </pc:docChg>
  </pc:docChgLst>
  <pc:docChgLst>
    <pc:chgData name="Jeremy Clifton" userId="S::wec@woodfordec.onmicrosoft.com::b7121016-a606-4e59-9b8c-d8cabdc242a8" providerId="AD" clId="Web-{0DC3C2DA-3D79-94BC-FAC6-46F05A1D3B58}"/>
    <pc:docChg chg="addSld delSld modSld sldOrd">
      <pc:chgData name="Jeremy Clifton" userId="S::wec@woodfordec.onmicrosoft.com::b7121016-a606-4e59-9b8c-d8cabdc242a8" providerId="AD" clId="Web-{0DC3C2DA-3D79-94BC-FAC6-46F05A1D3B58}" dt="2024-09-22T08:57:45.651" v="329"/>
      <pc:docMkLst>
        <pc:docMk/>
      </pc:docMkLst>
      <pc:sldChg chg="del">
        <pc:chgData name="Jeremy Clifton" userId="S::wec@woodfordec.onmicrosoft.com::b7121016-a606-4e59-9b8c-d8cabdc242a8" providerId="AD" clId="Web-{0DC3C2DA-3D79-94BC-FAC6-46F05A1D3B58}" dt="2024-09-22T08:55:53.147" v="304"/>
        <pc:sldMkLst>
          <pc:docMk/>
          <pc:sldMk cId="3207521350" sldId="2556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51.256" v="303"/>
        <pc:sldMkLst>
          <pc:docMk/>
          <pc:sldMk cId="490255098" sldId="2558"/>
        </pc:sldMkLst>
      </pc:sldChg>
      <pc:sldChg chg="del ord">
        <pc:chgData name="Jeremy Clifton" userId="S::wec@woodfordec.onmicrosoft.com::b7121016-a606-4e59-9b8c-d8cabdc242a8" providerId="AD" clId="Web-{0DC3C2DA-3D79-94BC-FAC6-46F05A1D3B58}" dt="2024-09-22T08:56:01.460" v="306"/>
        <pc:sldMkLst>
          <pc:docMk/>
          <pc:sldMk cId="2197897120" sldId="2559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49.647" v="302"/>
        <pc:sldMkLst>
          <pc:docMk/>
          <pc:sldMk cId="2181798557" sldId="2560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54.506" v="305"/>
        <pc:sldMkLst>
          <pc:docMk/>
          <pc:sldMk cId="1355052748" sldId="2562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6:03.397" v="307"/>
        <pc:sldMkLst>
          <pc:docMk/>
          <pc:sldMk cId="3824080665" sldId="2572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6:03.397" v="308"/>
        <pc:sldMkLst>
          <pc:docMk/>
          <pc:sldMk cId="1983850309" sldId="2573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31:10.113" v="5" actId="1076"/>
        <pc:sldMkLst>
          <pc:docMk/>
          <pc:sldMk cId="2652383971" sldId="2598"/>
        </pc:sldMkLst>
      </pc:sldChg>
      <pc:sldChg chg="addSp delSp modSp add replId">
        <pc:chgData name="Jeremy Clifton" userId="S::wec@woodfordec.onmicrosoft.com::b7121016-a606-4e59-9b8c-d8cabdc242a8" providerId="AD" clId="Web-{0DC3C2DA-3D79-94BC-FAC6-46F05A1D3B58}" dt="2024-09-22T08:35:12.200" v="99" actId="14100"/>
        <pc:sldMkLst>
          <pc:docMk/>
          <pc:sldMk cId="2804191221" sldId="2599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32:24.866" v="30" actId="1076"/>
        <pc:sldMkLst>
          <pc:docMk/>
          <pc:sldMk cId="4133891106" sldId="2600"/>
        </pc:sldMkLst>
      </pc:sldChg>
      <pc:sldChg chg="modSp add replId">
        <pc:chgData name="Jeremy Clifton" userId="S::wec@woodfordec.onmicrosoft.com::b7121016-a606-4e59-9b8c-d8cabdc242a8" providerId="AD" clId="Web-{0DC3C2DA-3D79-94BC-FAC6-46F05A1D3B58}" dt="2024-09-22T08:32:46.304" v="43" actId="20577"/>
        <pc:sldMkLst>
          <pc:docMk/>
          <pc:sldMk cId="2097890651" sldId="2601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33:27.228" v="55"/>
        <pc:sldMkLst>
          <pc:docMk/>
          <pc:sldMk cId="2043513096" sldId="2602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46:38.937" v="184" actId="1076"/>
        <pc:sldMkLst>
          <pc:docMk/>
          <pc:sldMk cId="1382184965" sldId="2603"/>
        </pc:sldMkLst>
      </pc:sldChg>
      <pc:sldChg chg="modSp add replId">
        <pc:chgData name="Jeremy Clifton" userId="S::wec@woodfordec.onmicrosoft.com::b7121016-a606-4e59-9b8c-d8cabdc242a8" providerId="AD" clId="Web-{0DC3C2DA-3D79-94BC-FAC6-46F05A1D3B58}" dt="2024-09-22T08:36:03.530" v="112" actId="20577"/>
        <pc:sldMkLst>
          <pc:docMk/>
          <pc:sldMk cId="440463576" sldId="2604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49:32.709" v="247" actId="20577"/>
        <pc:sldMkLst>
          <pc:docMk/>
          <pc:sldMk cId="1008158405" sldId="2605"/>
        </pc:sldMkLst>
      </pc:sldChg>
      <pc:sldChg chg="addSp delSp modSp add replId">
        <pc:chgData name="Jeremy Clifton" userId="S::wec@woodfordec.onmicrosoft.com::b7121016-a606-4e59-9b8c-d8cabdc242a8" providerId="AD" clId="Web-{0DC3C2DA-3D79-94BC-FAC6-46F05A1D3B58}" dt="2024-09-22T08:53:05.344" v="267" actId="14100"/>
        <pc:sldMkLst>
          <pc:docMk/>
          <pc:sldMk cId="3227065024" sldId="2606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54:17.596" v="277" actId="14100"/>
        <pc:sldMkLst>
          <pc:docMk/>
          <pc:sldMk cId="2684720867" sldId="2607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56:46.461" v="314" actId="20577"/>
        <pc:sldMkLst>
          <pc:docMk/>
          <pc:sldMk cId="2715713422" sldId="2608"/>
        </pc:sldMkLst>
      </pc:sldChg>
      <pc:sldChg chg="add replId">
        <pc:chgData name="Jeremy Clifton" userId="S::wec@woodfordec.onmicrosoft.com::b7121016-a606-4e59-9b8c-d8cabdc242a8" providerId="AD" clId="Web-{0DC3C2DA-3D79-94BC-FAC6-46F05A1D3B58}" dt="2024-09-22T08:53:32.267" v="268"/>
        <pc:sldMkLst>
          <pc:docMk/>
          <pc:sldMk cId="570178981" sldId="2609"/>
        </pc:sldMkLst>
      </pc:sldChg>
      <pc:sldChg chg="add del replId">
        <pc:chgData name="Jeremy Clifton" userId="S::wec@woodfordec.onmicrosoft.com::b7121016-a606-4e59-9b8c-d8cabdc242a8" providerId="AD" clId="Web-{0DC3C2DA-3D79-94BC-FAC6-46F05A1D3B58}" dt="2024-09-22T08:57:45.651" v="329"/>
        <pc:sldMkLst>
          <pc:docMk/>
          <pc:sldMk cId="2267977797" sldId="2610"/>
        </pc:sldMkLst>
      </pc:sldChg>
      <pc:sldChg chg="delSp modSp add ord replId">
        <pc:chgData name="Jeremy Clifton" userId="S::wec@woodfordec.onmicrosoft.com::b7121016-a606-4e59-9b8c-d8cabdc242a8" providerId="AD" clId="Web-{0DC3C2DA-3D79-94BC-FAC6-46F05A1D3B58}" dt="2024-09-22T08:55:45.803" v="301" actId="1076"/>
        <pc:sldMkLst>
          <pc:docMk/>
          <pc:sldMk cId="699078910" sldId="2611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57:08.540" v="328" actId="1076"/>
        <pc:sldMkLst>
          <pc:docMk/>
          <pc:sldMk cId="3673656496" sldId="2612"/>
        </pc:sldMkLst>
      </pc:sldChg>
    </pc:docChg>
  </pc:docChgLst>
  <pc:docChgLst>
    <pc:chgData name="Jeremy Clifton" userId="S::wec@woodfordec.onmicrosoft.com::b7121016-a606-4e59-9b8c-d8cabdc242a8" providerId="AD" clId="Web-{724923A7-569B-C058-C246-0E56A0AF871D}"/>
    <pc:docChg chg="addSld delSld modSld sldOrd">
      <pc:chgData name="Jeremy Clifton" userId="S::wec@woodfordec.onmicrosoft.com::b7121016-a606-4e59-9b8c-d8cabdc242a8" providerId="AD" clId="Web-{724923A7-569B-C058-C246-0E56A0AF871D}" dt="2024-10-06T09:09:57.125" v="659" actId="20577"/>
      <pc:docMkLst>
        <pc:docMk/>
      </pc:docMkLst>
      <pc:sldChg chg="addSp modSp">
        <pc:chgData name="Jeremy Clifton" userId="S::wec@woodfordec.onmicrosoft.com::b7121016-a606-4e59-9b8c-d8cabdc242a8" providerId="AD" clId="Web-{724923A7-569B-C058-C246-0E56A0AF871D}" dt="2024-10-06T07:23:53.182" v="201" actId="1076"/>
        <pc:sldMkLst>
          <pc:docMk/>
          <pc:sldMk cId="2116945597" sldId="2552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6:20.787" v="203"/>
        <pc:sldMkLst>
          <pc:docMk/>
          <pc:sldMk cId="2484972360" sldId="256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8:25:40.983" v="398"/>
        <pc:sldMkLst>
          <pc:docMk/>
          <pc:sldMk cId="1043646145" sldId="2568"/>
        </pc:sldMkLst>
      </pc:sldChg>
      <pc:sldChg chg="addSp delSp modSp ord">
        <pc:chgData name="Jeremy Clifton" userId="S::wec@woodfordec.onmicrosoft.com::b7121016-a606-4e59-9b8c-d8cabdc242a8" providerId="AD" clId="Web-{724923A7-569B-C058-C246-0E56A0AF871D}" dt="2024-10-06T08:40:06.354" v="582"/>
        <pc:sldMkLst>
          <pc:docMk/>
          <pc:sldMk cId="4114584319" sldId="2570"/>
        </pc:sldMkLst>
      </pc:sldChg>
      <pc:sldChg chg="modSp">
        <pc:chgData name="Jeremy Clifton" userId="S::wec@woodfordec.onmicrosoft.com::b7121016-a606-4e59-9b8c-d8cabdc242a8" providerId="AD" clId="Web-{724923A7-569B-C058-C246-0E56A0AF871D}" dt="2024-10-06T07:18:06.178" v="47" actId="20577"/>
        <pc:sldMkLst>
          <pc:docMk/>
          <pc:sldMk cId="251116125" sldId="2574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7:36:00.012" v="313"/>
        <pc:sldMkLst>
          <pc:docMk/>
          <pc:sldMk cId="3402952972" sldId="2580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01" v="190"/>
        <pc:sldMkLst>
          <pc:docMk/>
          <pc:sldMk cId="2346559008" sldId="2581"/>
        </pc:sldMkLst>
      </pc:sldChg>
      <pc:sldChg chg="modSp add del">
        <pc:chgData name="Jeremy Clifton" userId="S::wec@woodfordec.onmicrosoft.com::b7121016-a606-4e59-9b8c-d8cabdc242a8" providerId="AD" clId="Web-{724923A7-569B-C058-C246-0E56A0AF871D}" dt="2024-10-06T07:28:34.729" v="248"/>
        <pc:sldMkLst>
          <pc:docMk/>
          <pc:sldMk cId="2792281040" sldId="2589"/>
        </pc:sldMkLst>
      </pc:sldChg>
      <pc:sldChg chg="modSp ord">
        <pc:chgData name="Jeremy Clifton" userId="S::wec@woodfordec.onmicrosoft.com::b7121016-a606-4e59-9b8c-d8cabdc242a8" providerId="AD" clId="Web-{724923A7-569B-C058-C246-0E56A0AF871D}" dt="2024-10-06T07:33:21.303" v="312" actId="20577"/>
        <pc:sldMkLst>
          <pc:docMk/>
          <pc:sldMk cId="1829227996" sldId="2590"/>
        </pc:sldMkLst>
      </pc:sldChg>
      <pc:sldChg chg="addSp modSp ord">
        <pc:chgData name="Jeremy Clifton" userId="S::wec@woodfordec.onmicrosoft.com::b7121016-a606-4e59-9b8c-d8cabdc242a8" providerId="AD" clId="Web-{724923A7-569B-C058-C246-0E56A0AF871D}" dt="2024-10-06T08:57:58.217" v="655" actId="20577"/>
        <pc:sldMkLst>
          <pc:docMk/>
          <pc:sldMk cId="3512410512" sldId="259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19:02.211" v="66"/>
        <pc:sldMkLst>
          <pc:docMk/>
          <pc:sldMk cId="2943754848" sldId="2613"/>
        </pc:sldMkLst>
      </pc:sldChg>
      <pc:sldChg chg="modSp ord">
        <pc:chgData name="Jeremy Clifton" userId="S::wec@woodfordec.onmicrosoft.com::b7121016-a606-4e59-9b8c-d8cabdc242a8" providerId="AD" clId="Web-{724923A7-569B-C058-C246-0E56A0AF871D}" dt="2024-10-06T07:21:16.669" v="183" actId="20577"/>
        <pc:sldMkLst>
          <pc:docMk/>
          <pc:sldMk cId="91270432" sldId="2614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79" v="197"/>
        <pc:sldMkLst>
          <pc:docMk/>
          <pc:sldMk cId="3443046812" sldId="2615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17" v="191"/>
        <pc:sldMkLst>
          <pc:docMk/>
          <pc:sldMk cId="1385135892" sldId="261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17" v="192"/>
        <pc:sldMkLst>
          <pc:docMk/>
          <pc:sldMk cId="2381008040" sldId="2617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32" v="193"/>
        <pc:sldMkLst>
          <pc:docMk/>
          <pc:sldMk cId="1860562175" sldId="2618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48" v="194"/>
        <pc:sldMkLst>
          <pc:docMk/>
          <pc:sldMk cId="1516434988" sldId="2619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64" v="195"/>
        <pc:sldMkLst>
          <pc:docMk/>
          <pc:sldMk cId="2435953216" sldId="2620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8:37:34.954" v="564" actId="1076"/>
        <pc:sldMkLst>
          <pc:docMk/>
          <pc:sldMk cId="1689900322" sldId="2622"/>
        </pc:sldMkLst>
      </pc:sldChg>
      <pc:sldChg chg="del">
        <pc:chgData name="Jeremy Clifton" userId="S::wec@woodfordec.onmicrosoft.com::b7121016-a606-4e59-9b8c-d8cabdc242a8" providerId="AD" clId="Web-{724923A7-569B-C058-C246-0E56A0AF871D}" dt="2024-10-06T08:25:38.639" v="397"/>
        <pc:sldMkLst>
          <pc:docMk/>
          <pc:sldMk cId="3410642725" sldId="2623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64" v="196"/>
        <pc:sldMkLst>
          <pc:docMk/>
          <pc:sldMk cId="4188417894" sldId="2628"/>
        </pc:sldMkLst>
      </pc:sldChg>
      <pc:sldChg chg="addSp modSp add">
        <pc:chgData name="Jeremy Clifton" userId="S::wec@woodfordec.onmicrosoft.com::b7121016-a606-4e59-9b8c-d8cabdc242a8" providerId="AD" clId="Web-{724923A7-569B-C058-C246-0E56A0AF871D}" dt="2024-10-06T08:32:34.008" v="509" actId="14100"/>
        <pc:sldMkLst>
          <pc:docMk/>
          <pc:sldMk cId="750241159" sldId="2645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8:49:46.167" v="647" actId="14100"/>
        <pc:sldMkLst>
          <pc:docMk/>
          <pc:sldMk cId="3477369750" sldId="2650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7:14:35.248" v="7"/>
        <pc:sldMkLst>
          <pc:docMk/>
          <pc:sldMk cId="1320101179" sldId="2651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3:24.448" v="5"/>
        <pc:sldMkLst>
          <pc:docMk/>
          <pc:sldMk cId="3401476337" sldId="2652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7:14:35.294" v="8"/>
        <pc:sldMkLst>
          <pc:docMk/>
          <pc:sldMk cId="3197659578" sldId="2653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5:30.312" v="10"/>
        <pc:sldMkLst>
          <pc:docMk/>
          <pc:sldMk cId="2092229917" sldId="2654"/>
        </pc:sldMkLst>
      </pc:sldChg>
      <pc:sldChg chg="addSp modSp add del replId">
        <pc:chgData name="Jeremy Clifton" userId="S::wec@woodfordec.onmicrosoft.com::b7121016-a606-4e59-9b8c-d8cabdc242a8" providerId="AD" clId="Web-{724923A7-569B-C058-C246-0E56A0AF871D}" dt="2024-10-06T07:17:12.097" v="15"/>
        <pc:sldMkLst>
          <pc:docMk/>
          <pc:sldMk cId="3865095045" sldId="2655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7:10.925" v="14"/>
        <pc:sldMkLst>
          <pc:docMk/>
          <pc:sldMk cId="3747214090" sldId="2656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7:19:04.399" v="67"/>
        <pc:sldMkLst>
          <pc:docMk/>
          <pc:sldMk cId="1470419222" sldId="2657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18:55.398" v="64" actId="20577"/>
        <pc:sldMkLst>
          <pc:docMk/>
          <pc:sldMk cId="2620390865" sldId="2658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7:19:01.195" v="65"/>
        <pc:sldMkLst>
          <pc:docMk/>
          <pc:sldMk cId="443586632" sldId="2659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22:40.188" v="189" actId="1076"/>
        <pc:sldMkLst>
          <pc:docMk/>
          <pc:sldMk cId="1477236744" sldId="2659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7:21:26.342" v="184"/>
        <pc:sldMkLst>
          <pc:docMk/>
          <pc:sldMk cId="1152487480" sldId="2660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7:51:39.436" v="388" actId="14100"/>
        <pc:sldMkLst>
          <pc:docMk/>
          <pc:sldMk cId="3398173288" sldId="2661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9:01:51.068" v="656" actId="1076"/>
        <pc:sldMkLst>
          <pc:docMk/>
          <pc:sldMk cId="3482918902" sldId="2662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7:26:29.053" v="206"/>
        <pc:sldMkLst>
          <pc:docMk/>
          <pc:sldMk cId="710670588" sldId="2663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9:06:39.065" v="657" actId="1076"/>
        <pc:sldMkLst>
          <pc:docMk/>
          <pc:sldMk cId="4133161511" sldId="2664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29:33.278" v="256" actId="1076"/>
        <pc:sldMkLst>
          <pc:docMk/>
          <pc:sldMk cId="3722203113" sldId="2665"/>
        </pc:sldMkLst>
      </pc:sldChg>
      <pc:sldChg chg="delSp add replId">
        <pc:chgData name="Jeremy Clifton" userId="S::wec@woodfordec.onmicrosoft.com::b7121016-a606-4e59-9b8c-d8cabdc242a8" providerId="AD" clId="Web-{724923A7-569B-C058-C246-0E56A0AF871D}" dt="2024-10-06T07:29:46.123" v="259"/>
        <pc:sldMkLst>
          <pc:docMk/>
          <pc:sldMk cId="936789687" sldId="2666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43:25.794" v="323" actId="1076"/>
        <pc:sldMkLst>
          <pc:docMk/>
          <pc:sldMk cId="2383975742" sldId="2667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7:45:16.847" v="330" actId="20577"/>
        <pc:sldMkLst>
          <pc:docMk/>
          <pc:sldMk cId="1557539723" sldId="2668"/>
        </pc:sldMkLst>
      </pc:sldChg>
      <pc:sldChg chg="addSp modSp add del ord replId">
        <pc:chgData name="Jeremy Clifton" userId="S::wec@woodfordec.onmicrosoft.com::b7121016-a606-4e59-9b8c-d8cabdc242a8" providerId="AD" clId="Web-{724923A7-569B-C058-C246-0E56A0AF871D}" dt="2024-10-06T07:48:05.227" v="362"/>
        <pc:sldMkLst>
          <pc:docMk/>
          <pc:sldMk cId="2974065676" sldId="2669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48:33.572" v="373" actId="1076"/>
        <pc:sldMkLst>
          <pc:docMk/>
          <pc:sldMk cId="2751214888" sldId="2670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48:25.337" v="372" actId="1076"/>
        <pc:sldMkLst>
          <pc:docMk/>
          <pc:sldMk cId="971277311" sldId="2671"/>
        </pc:sldMkLst>
      </pc:sldChg>
      <pc:sldChg chg="add del ord replId">
        <pc:chgData name="Jeremy Clifton" userId="S::wec@woodfordec.onmicrosoft.com::b7121016-a606-4e59-9b8c-d8cabdc242a8" providerId="AD" clId="Web-{724923A7-569B-C058-C246-0E56A0AF871D}" dt="2024-10-06T08:29:29.910" v="474"/>
        <pc:sldMkLst>
          <pc:docMk/>
          <pc:sldMk cId="2521183657" sldId="2672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26:45.062" v="436"/>
        <pc:sldMkLst>
          <pc:docMk/>
          <pc:sldMk cId="3117753989" sldId="2672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8:31:02.334" v="490" actId="20577"/>
        <pc:sldMkLst>
          <pc:docMk/>
          <pc:sldMk cId="3923073191" sldId="2673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8:29:56.551" v="477" actId="1076"/>
        <pc:sldMkLst>
          <pc:docMk/>
          <pc:sldMk cId="3710076937" sldId="2674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54:00.692" v="653"/>
        <pc:sldMkLst>
          <pc:docMk/>
          <pc:sldMk cId="3017046022" sldId="2675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8:39:04.462" v="574"/>
        <pc:sldMkLst>
          <pc:docMk/>
          <pc:sldMk cId="3571159716" sldId="2676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8:40:02.807" v="581" actId="1076"/>
        <pc:sldMkLst>
          <pc:docMk/>
          <pc:sldMk cId="3718098541" sldId="2677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53:59.676" v="652"/>
        <pc:sldMkLst>
          <pc:docMk/>
          <pc:sldMk cId="1812384376" sldId="2678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9:09:53.875" v="658" actId="20577"/>
        <pc:sldMkLst>
          <pc:docMk/>
          <pc:sldMk cId="1711481332" sldId="2679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9:09:57.125" v="659" actId="20577"/>
        <pc:sldMkLst>
          <pc:docMk/>
          <pc:sldMk cId="4184731778" sldId="2680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8:50:24.871" v="651" actId="1076"/>
        <pc:sldMkLst>
          <pc:docMk/>
          <pc:sldMk cId="2931928421" sldId="2681"/>
        </pc:sldMkLst>
      </pc:sldChg>
    </pc:docChg>
  </pc:docChgLst>
  <pc:docChgLst>
    <pc:chgData name="Jeremy Clifton" userId="S::wec@woodfordec.onmicrosoft.com::b7121016-a606-4e59-9b8c-d8cabdc242a8" providerId="AD" clId="Web-{BB00DC9F-3ECF-39B6-C8D7-FAFFB2654A6A}"/>
    <pc:docChg chg="addSld modSld sldOrd">
      <pc:chgData name="Jeremy Clifton" userId="S::wec@woodfordec.onmicrosoft.com::b7121016-a606-4e59-9b8c-d8cabdc242a8" providerId="AD" clId="Web-{BB00DC9F-3ECF-39B6-C8D7-FAFFB2654A6A}" dt="2024-09-21T19:03:19.742" v="11"/>
      <pc:docMkLst>
        <pc:docMk/>
      </pc:docMkLst>
      <pc:sldChg chg="addSp modSp add replId addAnim">
        <pc:chgData name="Jeremy Clifton" userId="S::wec@woodfordec.onmicrosoft.com::b7121016-a606-4e59-9b8c-d8cabdc242a8" providerId="AD" clId="Web-{BB00DC9F-3ECF-39B6-C8D7-FAFFB2654A6A}" dt="2024-09-21T19:00:06.730" v="3" actId="14100"/>
        <pc:sldMkLst>
          <pc:docMk/>
          <pc:sldMk cId="922147769" sldId="2569"/>
        </pc:sldMkLst>
      </pc:sldChg>
      <pc:sldChg chg="add ord replId">
        <pc:chgData name="Jeremy Clifton" userId="S::wec@woodfordec.onmicrosoft.com::b7121016-a606-4e59-9b8c-d8cabdc242a8" providerId="AD" clId="Web-{BB00DC9F-3ECF-39B6-C8D7-FAFFB2654A6A}" dt="2024-09-21T19:00:10.871" v="5"/>
        <pc:sldMkLst>
          <pc:docMk/>
          <pc:sldMk cId="4114584319" sldId="2570"/>
        </pc:sldMkLst>
      </pc:sldChg>
      <pc:sldChg chg="addSp modSp add replId addAnim">
        <pc:chgData name="Jeremy Clifton" userId="S::wec@woodfordec.onmicrosoft.com::b7121016-a606-4e59-9b8c-d8cabdc242a8" providerId="AD" clId="Web-{BB00DC9F-3ECF-39B6-C8D7-FAFFB2654A6A}" dt="2024-09-21T19:03:11.163" v="9" actId="14100"/>
        <pc:sldMkLst>
          <pc:docMk/>
          <pc:sldMk cId="3076968510" sldId="2571"/>
        </pc:sldMkLst>
      </pc:sldChg>
      <pc:sldChg chg="add replId">
        <pc:chgData name="Jeremy Clifton" userId="S::wec@woodfordec.onmicrosoft.com::b7121016-a606-4e59-9b8c-d8cabdc242a8" providerId="AD" clId="Web-{BB00DC9F-3ECF-39B6-C8D7-FAFFB2654A6A}" dt="2024-09-21T19:03:19.710" v="10"/>
        <pc:sldMkLst>
          <pc:docMk/>
          <pc:sldMk cId="3824080665" sldId="2572"/>
        </pc:sldMkLst>
      </pc:sldChg>
      <pc:sldChg chg="add replId">
        <pc:chgData name="Jeremy Clifton" userId="S::wec@woodfordec.onmicrosoft.com::b7121016-a606-4e59-9b8c-d8cabdc242a8" providerId="AD" clId="Web-{BB00DC9F-3ECF-39B6-C8D7-FAFFB2654A6A}" dt="2024-09-21T19:03:19.742" v="11"/>
        <pc:sldMkLst>
          <pc:docMk/>
          <pc:sldMk cId="1983850309" sldId="2573"/>
        </pc:sldMkLst>
      </pc:sldChg>
    </pc:docChg>
  </pc:docChgLst>
  <pc:docChgLst>
    <pc:chgData name="Jeremy Clifton" userId="S::wec@woodfordec.onmicrosoft.com::b7121016-a606-4e59-9b8c-d8cabdc242a8" providerId="AD" clId="Web-{92AF9C30-888A-484B-FCA6-E789F7FB54B5}"/>
    <pc:docChg chg="addSld delSld modSld sldOrd">
      <pc:chgData name="Jeremy Clifton" userId="S::wec@woodfordec.onmicrosoft.com::b7121016-a606-4e59-9b8c-d8cabdc242a8" providerId="AD" clId="Web-{92AF9C30-888A-484B-FCA6-E789F7FB54B5}" dt="2025-02-12T23:25:07.790" v="603" actId="1076"/>
      <pc:docMkLst>
        <pc:docMk/>
      </pc:docMkLst>
      <pc:sldChg chg="del">
        <pc:chgData name="Jeremy Clifton" userId="S::wec@woodfordec.onmicrosoft.com::b7121016-a606-4e59-9b8c-d8cabdc242a8" providerId="AD" clId="Web-{92AF9C30-888A-484B-FCA6-E789F7FB54B5}" dt="2025-02-12T23:15:44.776" v="470"/>
        <pc:sldMkLst>
          <pc:docMk/>
          <pc:sldMk cId="3066459072" sldId="2956"/>
        </pc:sldMkLst>
      </pc:sldChg>
      <pc:sldChg chg="ord">
        <pc:chgData name="Jeremy Clifton" userId="S::wec@woodfordec.onmicrosoft.com::b7121016-a606-4e59-9b8c-d8cabdc242a8" providerId="AD" clId="Web-{92AF9C30-888A-484B-FCA6-E789F7FB54B5}" dt="2025-02-12T23:11:22.254" v="404"/>
        <pc:sldMkLst>
          <pc:docMk/>
          <pc:sldMk cId="726614340" sldId="2957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2:39:49.749" v="0"/>
        <pc:sldMkLst>
          <pc:docMk/>
          <pc:sldMk cId="2167377029" sldId="2963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2:39:49.780" v="1"/>
        <pc:sldMkLst>
          <pc:docMk/>
          <pc:sldMk cId="3514628572" sldId="2964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2:39:53.077" v="2"/>
        <pc:sldMkLst>
          <pc:docMk/>
          <pc:sldMk cId="2803201354" sldId="2965"/>
        </pc:sldMkLst>
      </pc:sldChg>
      <pc:sldChg chg="addSp modSp add replId">
        <pc:chgData name="Jeremy Clifton" userId="S::wec@woodfordec.onmicrosoft.com::b7121016-a606-4e59-9b8c-d8cabdc242a8" providerId="AD" clId="Web-{92AF9C30-888A-484B-FCA6-E789F7FB54B5}" dt="2025-02-12T23:05:25.433" v="326" actId="1076"/>
        <pc:sldMkLst>
          <pc:docMk/>
          <pc:sldMk cId="3417903416" sldId="2966"/>
        </pc:sldMkLst>
      </pc:sldChg>
      <pc:sldChg chg="addSp delSp modSp add del replId">
        <pc:chgData name="Jeremy Clifton" userId="S::wec@woodfordec.onmicrosoft.com::b7121016-a606-4e59-9b8c-d8cabdc242a8" providerId="AD" clId="Web-{92AF9C30-888A-484B-FCA6-E789F7FB54B5}" dt="2025-02-12T22:44:38.821" v="80"/>
        <pc:sldMkLst>
          <pc:docMk/>
          <pc:sldMk cId="1213988526" sldId="2967"/>
        </pc:sldMkLst>
      </pc:sldChg>
      <pc:sldChg chg="addSp delSp modSp add del replId">
        <pc:chgData name="Jeremy Clifton" userId="S::wec@woodfordec.onmicrosoft.com::b7121016-a606-4e59-9b8c-d8cabdc242a8" providerId="AD" clId="Web-{92AF9C30-888A-484B-FCA6-E789F7FB54B5}" dt="2025-02-12T22:45:38.104" v="98"/>
        <pc:sldMkLst>
          <pc:docMk/>
          <pc:sldMk cId="3781161297" sldId="2968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45:15.150" v="91" actId="1076"/>
        <pc:sldMkLst>
          <pc:docMk/>
          <pc:sldMk cId="2526659647" sldId="2969"/>
        </pc:sldMkLst>
      </pc:sldChg>
      <pc:sldChg chg="delSp modSp add replId">
        <pc:chgData name="Jeremy Clifton" userId="S::wec@woodfordec.onmicrosoft.com::b7121016-a606-4e59-9b8c-d8cabdc242a8" providerId="AD" clId="Web-{92AF9C30-888A-484B-FCA6-E789F7FB54B5}" dt="2025-02-12T22:53:43.818" v="192" actId="1076"/>
        <pc:sldMkLst>
          <pc:docMk/>
          <pc:sldMk cId="2638760344" sldId="2970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3:23:46.725" v="588" actId="1076"/>
        <pc:sldMkLst>
          <pc:docMk/>
          <pc:sldMk cId="666817792" sldId="2971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4:00.959" v="198" actId="1076"/>
        <pc:sldMkLst>
          <pc:docMk/>
          <pc:sldMk cId="1578784832" sldId="2972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3:23:53.272" v="590" actId="1076"/>
        <pc:sldMkLst>
          <pc:docMk/>
          <pc:sldMk cId="752999023" sldId="2973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48:31.686" v="156" actId="1076"/>
        <pc:sldMkLst>
          <pc:docMk/>
          <pc:sldMk cId="1611189327" sldId="2974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4:55.804" v="211" actId="1076"/>
        <pc:sldMkLst>
          <pc:docMk/>
          <pc:sldMk cId="4085650876" sldId="2975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5:27.529" v="222" actId="1076"/>
        <pc:sldMkLst>
          <pc:docMk/>
          <pc:sldMk cId="1065088859" sldId="2976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2:55:34.951" v="223" actId="14100"/>
        <pc:sldMkLst>
          <pc:docMk/>
          <pc:sldMk cId="1391826185" sldId="2977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2:57:55.298" v="235" actId="1076"/>
        <pc:sldMkLst>
          <pc:docMk/>
          <pc:sldMk cId="3491031947" sldId="2978"/>
        </pc:sldMkLst>
      </pc:sldChg>
      <pc:sldChg chg="delSp modSp add ord replId">
        <pc:chgData name="Jeremy Clifton" userId="S::wec@woodfordec.onmicrosoft.com::b7121016-a606-4e59-9b8c-d8cabdc242a8" providerId="AD" clId="Web-{92AF9C30-888A-484B-FCA6-E789F7FB54B5}" dt="2025-02-12T23:09:45.423" v="354" actId="20577"/>
        <pc:sldMkLst>
          <pc:docMk/>
          <pc:sldMk cId="414856404" sldId="2979"/>
        </pc:sldMkLst>
      </pc:sldChg>
      <pc:sldChg chg="modSp add replId">
        <pc:chgData name="Jeremy Clifton" userId="S::wec@woodfordec.onmicrosoft.com::b7121016-a606-4e59-9b8c-d8cabdc242a8" providerId="AD" clId="Web-{92AF9C30-888A-484B-FCA6-E789F7FB54B5}" dt="2025-02-12T23:01:14.803" v="321" actId="20577"/>
        <pc:sldMkLst>
          <pc:docMk/>
          <pc:sldMk cId="3288540011" sldId="2980"/>
        </pc:sldMkLst>
      </pc:sldChg>
      <pc:sldChg chg="add replId">
        <pc:chgData name="Jeremy Clifton" userId="S::wec@woodfordec.onmicrosoft.com::b7121016-a606-4e59-9b8c-d8cabdc242a8" providerId="AD" clId="Web-{92AF9C30-888A-484B-FCA6-E789F7FB54B5}" dt="2025-02-12T23:08:31.750" v="327"/>
        <pc:sldMkLst>
          <pc:docMk/>
          <pc:sldMk cId="654652988" sldId="2981"/>
        </pc:sldMkLst>
      </pc:sldChg>
      <pc:sldChg chg="addSp modSp add ord replId">
        <pc:chgData name="Jeremy Clifton" userId="S::wec@woodfordec.onmicrosoft.com::b7121016-a606-4e59-9b8c-d8cabdc242a8" providerId="AD" clId="Web-{92AF9C30-888A-484B-FCA6-E789F7FB54B5}" dt="2025-02-12T23:12:34.568" v="418" actId="1076"/>
        <pc:sldMkLst>
          <pc:docMk/>
          <pc:sldMk cId="2109190504" sldId="2982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1:08.144" v="399"/>
        <pc:sldMkLst>
          <pc:docMk/>
          <pc:sldMk cId="4234007431" sldId="2983"/>
        </pc:sldMkLst>
      </pc:sldChg>
      <pc:sldChg chg="addSp modSp add ord replId">
        <pc:chgData name="Jeremy Clifton" userId="S::wec@woodfordec.onmicrosoft.com::b7121016-a606-4e59-9b8c-d8cabdc242a8" providerId="AD" clId="Web-{92AF9C30-888A-484B-FCA6-E789F7FB54B5}" dt="2025-02-12T23:15:41.073" v="469" actId="20577"/>
        <pc:sldMkLst>
          <pc:docMk/>
          <pc:sldMk cId="3613037891" sldId="2984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1:19.910" v="403"/>
        <pc:sldMkLst>
          <pc:docMk/>
          <pc:sldMk cId="3953013340" sldId="2985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1:26.504" v="406"/>
        <pc:sldMkLst>
          <pc:docMk/>
          <pc:sldMk cId="1826631595" sldId="2986"/>
        </pc:sldMkLst>
      </pc:sldChg>
      <pc:sldChg chg="modSp add ord replId">
        <pc:chgData name="Jeremy Clifton" userId="S::wec@woodfordec.onmicrosoft.com::b7121016-a606-4e59-9b8c-d8cabdc242a8" providerId="AD" clId="Web-{92AF9C30-888A-484B-FCA6-E789F7FB54B5}" dt="2025-02-12T23:15:27.744" v="464" actId="20577"/>
        <pc:sldMkLst>
          <pc:docMk/>
          <pc:sldMk cId="686830190" sldId="2987"/>
        </pc:sldMkLst>
      </pc:sldChg>
      <pc:sldChg chg="modSp add ord replId">
        <pc:chgData name="Jeremy Clifton" userId="S::wec@woodfordec.onmicrosoft.com::b7121016-a606-4e59-9b8c-d8cabdc242a8" providerId="AD" clId="Web-{92AF9C30-888A-484B-FCA6-E789F7FB54B5}" dt="2025-02-12T23:18:16.717" v="536" actId="20577"/>
        <pc:sldMkLst>
          <pc:docMk/>
          <pc:sldMk cId="2921974420" sldId="2988"/>
        </pc:sldMkLst>
      </pc:sldChg>
      <pc:sldChg chg="add ord replId">
        <pc:chgData name="Jeremy Clifton" userId="S::wec@woodfordec.onmicrosoft.com::b7121016-a606-4e59-9b8c-d8cabdc242a8" providerId="AD" clId="Web-{92AF9C30-888A-484B-FCA6-E789F7FB54B5}" dt="2025-02-12T23:16:17.620" v="474"/>
        <pc:sldMkLst>
          <pc:docMk/>
          <pc:sldMk cId="697632603" sldId="2989"/>
        </pc:sldMkLst>
      </pc:sldChg>
      <pc:sldChg chg="modSp add ord replId">
        <pc:chgData name="Jeremy Clifton" userId="S::wec@woodfordec.onmicrosoft.com::b7121016-a606-4e59-9b8c-d8cabdc242a8" providerId="AD" clId="Web-{92AF9C30-888A-484B-FCA6-E789F7FB54B5}" dt="2025-02-12T23:18:49.468" v="553" actId="20577"/>
        <pc:sldMkLst>
          <pc:docMk/>
          <pc:sldMk cId="421122089" sldId="2990"/>
        </pc:sldMkLst>
      </pc:sldChg>
      <pc:sldChg chg="modSp add replId">
        <pc:chgData name="Jeremy Clifton" userId="S::wec@woodfordec.onmicrosoft.com::b7121016-a606-4e59-9b8c-d8cabdc242a8" providerId="AD" clId="Web-{92AF9C30-888A-484B-FCA6-E789F7FB54B5}" dt="2025-02-12T23:18:34.280" v="550" actId="20577"/>
        <pc:sldMkLst>
          <pc:docMk/>
          <pc:sldMk cId="2063222631" sldId="2991"/>
        </pc:sldMkLst>
      </pc:sldChg>
      <pc:sldChg chg="addSp delSp modSp add ord replId">
        <pc:chgData name="Jeremy Clifton" userId="S::wec@woodfordec.onmicrosoft.com::b7121016-a606-4e59-9b8c-d8cabdc242a8" providerId="AD" clId="Web-{92AF9C30-888A-484B-FCA6-E789F7FB54B5}" dt="2025-02-12T23:23:59.991" v="591" actId="1076"/>
        <pc:sldMkLst>
          <pc:docMk/>
          <pc:sldMk cId="2514644583" sldId="2992"/>
        </pc:sldMkLst>
      </pc:sldChg>
      <pc:sldChg chg="addSp delSp modSp add replId">
        <pc:chgData name="Jeremy Clifton" userId="S::wec@woodfordec.onmicrosoft.com::b7121016-a606-4e59-9b8c-d8cabdc242a8" providerId="AD" clId="Web-{92AF9C30-888A-484B-FCA6-E789F7FB54B5}" dt="2025-02-12T23:25:07.790" v="603" actId="1076"/>
        <pc:sldMkLst>
          <pc:docMk/>
          <pc:sldMk cId="285896518" sldId="2993"/>
        </pc:sldMkLst>
      </pc:sldChg>
    </pc:docChg>
  </pc:docChgLst>
  <pc:docChgLst>
    <pc:chgData name="Jeremy Clifton" userId="S::wec@woodfordec.onmicrosoft.com::b7121016-a606-4e59-9b8c-d8cabdc242a8" providerId="AD" clId="Web-{510C8AEE-576B-608D-5BE1-E96BBD6A95AA}"/>
    <pc:docChg chg="addSld delSld modSld sldOrd">
      <pc:chgData name="Jeremy Clifton" userId="S::wec@woodfordec.onmicrosoft.com::b7121016-a606-4e59-9b8c-d8cabdc242a8" providerId="AD" clId="Web-{510C8AEE-576B-608D-5BE1-E96BBD6A95AA}" dt="2025-03-01T21:53:05.598" v="547" actId="20577"/>
      <pc:docMkLst>
        <pc:docMk/>
      </pc:docMkLst>
      <pc:sldChg chg="addSp modSp">
        <pc:chgData name="Jeremy Clifton" userId="S::wec@woodfordec.onmicrosoft.com::b7121016-a606-4e59-9b8c-d8cabdc242a8" providerId="AD" clId="Web-{510C8AEE-576B-608D-5BE1-E96BBD6A95AA}" dt="2025-03-01T21:32:29.823" v="438" actId="1076"/>
        <pc:sldMkLst>
          <pc:docMk/>
          <pc:sldMk cId="3509338145" sldId="2954"/>
        </pc:sldMkLst>
      </pc:sldChg>
      <pc:sldChg chg="del">
        <pc:chgData name="Jeremy Clifton" userId="S::wec@woodfordec.onmicrosoft.com::b7121016-a606-4e59-9b8c-d8cabdc242a8" providerId="AD" clId="Web-{510C8AEE-576B-608D-5BE1-E96BBD6A95AA}" dt="2025-03-01T20:45:11.998" v="0"/>
        <pc:sldMkLst>
          <pc:docMk/>
          <pc:sldMk cId="3953013340" sldId="2985"/>
        </pc:sldMkLst>
      </pc:sldChg>
      <pc:sldChg chg="addSp modSp">
        <pc:chgData name="Jeremy Clifton" userId="S::wec@woodfordec.onmicrosoft.com::b7121016-a606-4e59-9b8c-d8cabdc242a8" providerId="AD" clId="Web-{510C8AEE-576B-608D-5BE1-E96BBD6A95AA}" dt="2025-03-01T20:50:32.787" v="170" actId="20577"/>
        <pc:sldMkLst>
          <pc:docMk/>
          <pc:sldMk cId="697632603" sldId="2989"/>
        </pc:sldMkLst>
      </pc:sldChg>
      <pc:sldChg chg="addSp modSp ord">
        <pc:chgData name="Jeremy Clifton" userId="S::wec@woodfordec.onmicrosoft.com::b7121016-a606-4e59-9b8c-d8cabdc242a8" providerId="AD" clId="Web-{510C8AEE-576B-608D-5BE1-E96BBD6A95AA}" dt="2025-03-01T21:37:30.341" v="486" actId="20577"/>
        <pc:sldMkLst>
          <pc:docMk/>
          <pc:sldMk cId="3349657296" sldId="2998"/>
        </pc:sldMkLst>
      </pc:sldChg>
      <pc:sldChg chg="addSp delSp modSp">
        <pc:chgData name="Jeremy Clifton" userId="S::wec@woodfordec.onmicrosoft.com::b7121016-a606-4e59-9b8c-d8cabdc242a8" providerId="AD" clId="Web-{510C8AEE-576B-608D-5BE1-E96BBD6A95AA}" dt="2025-03-01T21:32:21.526" v="435" actId="1076"/>
        <pc:sldMkLst>
          <pc:docMk/>
          <pc:sldMk cId="1180374805" sldId="3028"/>
        </pc:sldMkLst>
      </pc:sldChg>
      <pc:sldChg chg="modSp add replId">
        <pc:chgData name="Jeremy Clifton" userId="S::wec@woodfordec.onmicrosoft.com::b7121016-a606-4e59-9b8c-d8cabdc242a8" providerId="AD" clId="Web-{510C8AEE-576B-608D-5BE1-E96BBD6A95AA}" dt="2025-03-01T20:48:42.737" v="135" actId="20577"/>
        <pc:sldMkLst>
          <pc:docMk/>
          <pc:sldMk cId="1123647120" sldId="3029"/>
        </pc:sldMkLst>
      </pc:sldChg>
      <pc:sldChg chg="add replId">
        <pc:chgData name="Jeremy Clifton" userId="S::wec@woodfordec.onmicrosoft.com::b7121016-a606-4e59-9b8c-d8cabdc242a8" providerId="AD" clId="Web-{510C8AEE-576B-608D-5BE1-E96BBD6A95AA}" dt="2025-03-01T20:48:55.410" v="136"/>
        <pc:sldMkLst>
          <pc:docMk/>
          <pc:sldMk cId="2565307171" sldId="3030"/>
        </pc:sldMkLst>
      </pc:sldChg>
      <pc:sldChg chg="add del replId">
        <pc:chgData name="Jeremy Clifton" userId="S::wec@woodfordec.onmicrosoft.com::b7121016-a606-4e59-9b8c-d8cabdc242a8" providerId="AD" clId="Web-{510C8AEE-576B-608D-5BE1-E96BBD6A95AA}" dt="2025-03-01T21:05:22.891" v="252"/>
        <pc:sldMkLst>
          <pc:docMk/>
          <pc:sldMk cId="317144064" sldId="3031"/>
        </pc:sldMkLst>
      </pc:sldChg>
      <pc:sldChg chg="delSp modSp add del replId">
        <pc:chgData name="Jeremy Clifton" userId="S::wec@woodfordec.onmicrosoft.com::b7121016-a606-4e59-9b8c-d8cabdc242a8" providerId="AD" clId="Web-{510C8AEE-576B-608D-5BE1-E96BBD6A95AA}" dt="2025-03-01T21:10:32.045" v="316"/>
        <pc:sldMkLst>
          <pc:docMk/>
          <pc:sldMk cId="1383559652" sldId="3031"/>
        </pc:sldMkLst>
      </pc:sldChg>
      <pc:sldChg chg="modSp add replId">
        <pc:chgData name="Jeremy Clifton" userId="S::wec@woodfordec.onmicrosoft.com::b7121016-a606-4e59-9b8c-d8cabdc242a8" providerId="AD" clId="Web-{510C8AEE-576B-608D-5BE1-E96BBD6A95AA}" dt="2025-03-01T21:37:43.716" v="490" actId="20577"/>
        <pc:sldMkLst>
          <pc:docMk/>
          <pc:sldMk cId="410265473" sldId="3032"/>
        </pc:sldMkLst>
      </pc:sldChg>
      <pc:sldChg chg="modSp add replId">
        <pc:chgData name="Jeremy Clifton" userId="S::wec@woodfordec.onmicrosoft.com::b7121016-a606-4e59-9b8c-d8cabdc242a8" providerId="AD" clId="Web-{510C8AEE-576B-608D-5BE1-E96BBD6A95AA}" dt="2025-03-01T21:38:00.389" v="498" actId="20577"/>
        <pc:sldMkLst>
          <pc:docMk/>
          <pc:sldMk cId="3458055326" sldId="3033"/>
        </pc:sldMkLst>
      </pc:sldChg>
      <pc:sldChg chg="modSp add ord replId">
        <pc:chgData name="Jeremy Clifton" userId="S::wec@woodfordec.onmicrosoft.com::b7121016-a606-4e59-9b8c-d8cabdc242a8" providerId="AD" clId="Web-{510C8AEE-576B-608D-5BE1-E96BBD6A95AA}" dt="2025-03-01T21:37:51.967" v="494" actId="20577"/>
        <pc:sldMkLst>
          <pc:docMk/>
          <pc:sldMk cId="2143909221" sldId="3034"/>
        </pc:sldMkLst>
      </pc:sldChg>
      <pc:sldChg chg="delSp modSp add ord replId">
        <pc:chgData name="Jeremy Clifton" userId="S::wec@woodfordec.onmicrosoft.com::b7121016-a606-4e59-9b8c-d8cabdc242a8" providerId="AD" clId="Web-{510C8AEE-576B-608D-5BE1-E96BBD6A95AA}" dt="2025-03-01T21:36:15.058" v="483" actId="20577"/>
        <pc:sldMkLst>
          <pc:docMk/>
          <pc:sldMk cId="3299187829" sldId="3035"/>
        </pc:sldMkLst>
      </pc:sldChg>
      <pc:sldChg chg="delSp modSp add ord replId">
        <pc:chgData name="Jeremy Clifton" userId="S::wec@woodfordec.onmicrosoft.com::b7121016-a606-4e59-9b8c-d8cabdc242a8" providerId="AD" clId="Web-{510C8AEE-576B-608D-5BE1-E96BBD6A95AA}" dt="2025-03-01T21:53:05.598" v="547" actId="20577"/>
        <pc:sldMkLst>
          <pc:docMk/>
          <pc:sldMk cId="3566703572" sldId="3036"/>
        </pc:sldMkLst>
      </pc:sldChg>
    </pc:docChg>
  </pc:docChgLst>
  <pc:docChgLst>
    <pc:chgData name="Jeremy Clifton" userId="b7121016-a606-4e59-9b8c-d8cabdc242a8" providerId="ADAL" clId="{40107205-8473-4B97-BB66-8C0B333D2832}"/>
    <pc:docChg chg="undo redo custSel modSld">
      <pc:chgData name="Jeremy Clifton" userId="b7121016-a606-4e59-9b8c-d8cabdc242a8" providerId="ADAL" clId="{40107205-8473-4B97-BB66-8C0B333D2832}" dt="2025-01-12T10:42:47.225" v="15"/>
      <pc:docMkLst>
        <pc:docMk/>
      </pc:docMkLst>
      <pc:sldChg chg="addSp delSp modSp mod setBg modAnim">
        <pc:chgData name="Jeremy Clifton" userId="b7121016-a606-4e59-9b8c-d8cabdc242a8" providerId="ADAL" clId="{40107205-8473-4B97-BB66-8C0B333D2832}" dt="2025-01-12T10:42:47.225" v="15"/>
        <pc:sldMkLst>
          <pc:docMk/>
          <pc:sldMk cId="1509592081" sldId="2846"/>
        </pc:sldMkLst>
      </pc:sldChg>
    </pc:docChg>
  </pc:docChgLst>
  <pc:docChgLst>
    <pc:chgData name="Jeremy Clifton" userId="S::wec@woodfordec.onmicrosoft.com::b7121016-a606-4e59-9b8c-d8cabdc242a8" providerId="AD" clId="Web-{D0EC3207-9552-6E7E-0967-559F15C1C2ED}"/>
    <pc:docChg chg="addSld delSld modSld sldOrd">
      <pc:chgData name="Jeremy Clifton" userId="S::wec@woodfordec.onmicrosoft.com::b7121016-a606-4e59-9b8c-d8cabdc242a8" providerId="AD" clId="Web-{D0EC3207-9552-6E7E-0967-559F15C1C2ED}" dt="2024-09-21T20:07:06.085" v="336"/>
      <pc:docMkLst>
        <pc:docMk/>
      </pc:docMkLst>
      <pc:sldChg chg="addSp modSp add replId">
        <pc:chgData name="Jeremy Clifton" userId="S::wec@woodfordec.onmicrosoft.com::b7121016-a606-4e59-9b8c-d8cabdc242a8" providerId="AD" clId="Web-{D0EC3207-9552-6E7E-0967-559F15C1C2ED}" dt="2024-09-21T19:12:57.525" v="59" actId="20577"/>
        <pc:sldMkLst>
          <pc:docMk/>
          <pc:sldMk cId="251116125" sldId="2574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09:11.680" v="1"/>
        <pc:sldMkLst>
          <pc:docMk/>
          <pc:sldMk cId="294064188" sldId="2575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11:21.937" v="38" actId="20577"/>
        <pc:sldMkLst>
          <pc:docMk/>
          <pc:sldMk cId="122724408" sldId="2576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11:54.564" v="47" actId="20577"/>
        <pc:sldMkLst>
          <pc:docMk/>
          <pc:sldMk cId="432114344" sldId="2577"/>
        </pc:sldMkLst>
      </pc:sldChg>
      <pc:sldChg chg="addSp delSp modSp add replId">
        <pc:chgData name="Jeremy Clifton" userId="S::wec@woodfordec.onmicrosoft.com::b7121016-a606-4e59-9b8c-d8cabdc242a8" providerId="AD" clId="Web-{D0EC3207-9552-6E7E-0967-559F15C1C2ED}" dt="2024-09-21T19:14:05.418" v="72" actId="20577"/>
        <pc:sldMkLst>
          <pc:docMk/>
          <pc:sldMk cId="509959403" sldId="2578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20:07.229" v="130" actId="20577"/>
        <pc:sldMkLst>
          <pc:docMk/>
          <pc:sldMk cId="3414905132" sldId="2579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17:18.003" v="75"/>
        <pc:sldMkLst>
          <pc:docMk/>
          <pc:sldMk cId="3402952972" sldId="2580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19:14.851" v="102"/>
        <pc:sldMkLst>
          <pc:docMk/>
          <pc:sldMk cId="2346559008" sldId="2581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20:18.354" v="134" actId="20577"/>
        <pc:sldMkLst>
          <pc:docMk/>
          <pc:sldMk cId="1759092795" sldId="2582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28:23.301" v="143" actId="1076"/>
        <pc:sldMkLst>
          <pc:docMk/>
          <pc:sldMk cId="1068031326" sldId="2583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29:01.521" v="149" actId="1076"/>
        <pc:sldMkLst>
          <pc:docMk/>
          <pc:sldMk cId="2597143122" sldId="2584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31:30.308" v="155" actId="1076"/>
        <pc:sldMkLst>
          <pc:docMk/>
          <pc:sldMk cId="2319944622" sldId="2585"/>
        </pc:sldMkLst>
      </pc:sldChg>
      <pc:sldChg chg="addSp delSp modSp add replId">
        <pc:chgData name="Jeremy Clifton" userId="S::wec@woodfordec.onmicrosoft.com::b7121016-a606-4e59-9b8c-d8cabdc242a8" providerId="AD" clId="Web-{D0EC3207-9552-6E7E-0967-559F15C1C2ED}" dt="2024-09-21T19:33:31.406" v="187" actId="1076"/>
        <pc:sldMkLst>
          <pc:docMk/>
          <pc:sldMk cId="4191789861" sldId="2586"/>
        </pc:sldMkLst>
      </pc:sldChg>
      <pc:sldChg chg="addSp delSp modSp add del replId">
        <pc:chgData name="Jeremy Clifton" userId="S::wec@woodfordec.onmicrosoft.com::b7121016-a606-4e59-9b8c-d8cabdc242a8" providerId="AD" clId="Web-{D0EC3207-9552-6E7E-0967-559F15C1C2ED}" dt="2024-09-21T19:55:14.246" v="326"/>
        <pc:sldMkLst>
          <pc:docMk/>
          <pc:sldMk cId="2684417712" sldId="2587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20:06:57.725" v="334"/>
        <pc:sldMkLst>
          <pc:docMk/>
          <pc:sldMk cId="3354220452" sldId="2588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33:38.281" v="189"/>
        <pc:sldMkLst>
          <pc:docMk/>
          <pc:sldMk cId="2792281040" sldId="2589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35:23.503" v="214"/>
        <pc:sldMkLst>
          <pc:docMk/>
          <pc:sldMk cId="1829227996" sldId="2590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40:53.961" v="217" actId="20577"/>
        <pc:sldMkLst>
          <pc:docMk/>
          <pc:sldMk cId="1595672564" sldId="2591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41:18.055" v="221" actId="20577"/>
        <pc:sldMkLst>
          <pc:docMk/>
          <pc:sldMk cId="2630234285" sldId="2592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20:06:56.881" v="333"/>
        <pc:sldMkLst>
          <pc:docMk/>
          <pc:sldMk cId="1904089643" sldId="2593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54:22.119" v="314"/>
        <pc:sldMkLst>
          <pc:docMk/>
          <pc:sldMk cId="867742117" sldId="2594"/>
        </pc:sldMkLst>
      </pc:sldChg>
      <pc:sldChg chg="delSp modSp add del replId">
        <pc:chgData name="Jeremy Clifton" userId="S::wec@woodfordec.onmicrosoft.com::b7121016-a606-4e59-9b8c-d8cabdc242a8" providerId="AD" clId="Web-{D0EC3207-9552-6E7E-0967-559F15C1C2ED}" dt="2024-09-21T19:54:18.104" v="313"/>
        <pc:sldMkLst>
          <pc:docMk/>
          <pc:sldMk cId="2651253114" sldId="2594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58:00.893" v="332" actId="20577"/>
        <pc:sldMkLst>
          <pc:docMk/>
          <pc:sldMk cId="52531791" sldId="2595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32.231" v="329"/>
        <pc:sldMkLst>
          <pc:docMk/>
          <pc:sldMk cId="3734395347" sldId="2595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20:07:02.741" v="335"/>
        <pc:sldMkLst>
          <pc:docMk/>
          <pc:sldMk cId="3512410512" sldId="2596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29.981" v="328"/>
        <pc:sldMkLst>
          <pc:docMk/>
          <pc:sldMk cId="3618821226" sldId="2596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28.653" v="327"/>
        <pc:sldMkLst>
          <pc:docMk/>
          <pc:sldMk cId="1154172454" sldId="2597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20:07:06.085" v="336"/>
        <pc:sldMkLst>
          <pc:docMk/>
          <pc:sldMk cId="3807114289" sldId="2597"/>
        </pc:sldMkLst>
      </pc:sldChg>
    </pc:docChg>
  </pc:docChgLst>
  <pc:docChgLst>
    <pc:chgData name="Jeremy Clifton" userId="S::wec@woodfordec.onmicrosoft.com::b7121016-a606-4e59-9b8c-d8cabdc242a8" providerId="AD" clId="Web-{2B052DC1-E2C2-7133-7F5E-48DE7BB518C5}"/>
    <pc:docChg chg="addSld delSld modSld sldOrd">
      <pc:chgData name="Jeremy Clifton" userId="S::wec@woodfordec.onmicrosoft.com::b7121016-a606-4e59-9b8c-d8cabdc242a8" providerId="AD" clId="Web-{2B052DC1-E2C2-7133-7F5E-48DE7BB518C5}" dt="2025-03-01T20:20:36.238" v="200"/>
      <pc:docMkLst>
        <pc:docMk/>
      </pc:docMkLst>
      <pc:sldChg chg="del">
        <pc:chgData name="Jeremy Clifton" userId="S::wec@woodfordec.onmicrosoft.com::b7121016-a606-4e59-9b8c-d8cabdc242a8" providerId="AD" clId="Web-{2B052DC1-E2C2-7133-7F5E-48DE7BB518C5}" dt="2025-03-01T18:37:10.869" v="190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5.400" v="187"/>
        <pc:sldMkLst>
          <pc:docMk/>
          <pc:sldMk cId="2526659647" sldId="2969"/>
        </pc:sldMkLst>
      </pc:sldChg>
      <pc:sldChg chg="ord">
        <pc:chgData name="Jeremy Clifton" userId="S::wec@woodfordec.onmicrosoft.com::b7121016-a606-4e59-9b8c-d8cabdc242a8" providerId="AD" clId="Web-{2B052DC1-E2C2-7133-7F5E-48DE7BB518C5}" dt="2025-03-01T16:59:05.095" v="159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7.650" v="188"/>
        <pc:sldMkLst>
          <pc:docMk/>
          <pc:sldMk cId="654652988" sldId="2981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2.916" v="185"/>
        <pc:sldMkLst>
          <pc:docMk/>
          <pc:sldMk cId="686830190" sldId="2987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4.962" v="186"/>
        <pc:sldMkLst>
          <pc:docMk/>
          <pc:sldMk cId="421122089" sldId="2990"/>
        </pc:sldMkLst>
      </pc:sldChg>
      <pc:sldChg chg="ord">
        <pc:chgData name="Jeremy Clifton" userId="S::wec@woodfordec.onmicrosoft.com::b7121016-a606-4e59-9b8c-d8cabdc242a8" providerId="AD" clId="Web-{2B052DC1-E2C2-7133-7F5E-48DE7BB518C5}" dt="2025-03-01T18:37:18.307" v="192"/>
        <pc:sldMkLst>
          <pc:docMk/>
          <pc:sldMk cId="3349657296" sldId="2998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14.932" v="191"/>
        <pc:sldMkLst>
          <pc:docMk/>
          <pc:sldMk cId="843683223" sldId="3000"/>
        </pc:sldMkLst>
      </pc:sldChg>
      <pc:sldChg chg="del">
        <pc:chgData name="Jeremy Clifton" userId="S::wec@woodfordec.onmicrosoft.com::b7121016-a606-4e59-9b8c-d8cabdc242a8" providerId="AD" clId="Web-{2B052DC1-E2C2-7133-7F5E-48DE7BB518C5}" dt="2025-03-01T18:37:09.103" v="189"/>
        <pc:sldMkLst>
          <pc:docMk/>
          <pc:sldMk cId="664494430" sldId="3003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11.119" v="4" actId="20577"/>
        <pc:sldMkLst>
          <pc:docMk/>
          <pc:sldMk cId="1911830400" sldId="3006"/>
        </pc:sldMkLst>
      </pc:sldChg>
      <pc:sldChg chg="addSp modSp">
        <pc:chgData name="Jeremy Clifton" userId="S::wec@woodfordec.onmicrosoft.com::b7121016-a606-4e59-9b8c-d8cabdc242a8" providerId="AD" clId="Web-{2B052DC1-E2C2-7133-7F5E-48DE7BB518C5}" dt="2025-03-01T18:45:23.556" v="197" actId="1076"/>
        <pc:sldMkLst>
          <pc:docMk/>
          <pc:sldMk cId="2547540392" sldId="3007"/>
        </pc:sldMkLst>
      </pc:sldChg>
      <pc:sldChg chg="modSp ord">
        <pc:chgData name="Jeremy Clifton" userId="S::wec@woodfordec.onmicrosoft.com::b7121016-a606-4e59-9b8c-d8cabdc242a8" providerId="AD" clId="Web-{2B052DC1-E2C2-7133-7F5E-48DE7BB518C5}" dt="2025-03-01T17:07:03.256" v="184" actId="20577"/>
        <pc:sldMkLst>
          <pc:docMk/>
          <pc:sldMk cId="2196410042" sldId="3008"/>
        </pc:sldMkLst>
      </pc:sldChg>
      <pc:sldChg chg="addSp delSp modSp">
        <pc:chgData name="Jeremy Clifton" userId="S::wec@woodfordec.onmicrosoft.com::b7121016-a606-4e59-9b8c-d8cabdc242a8" providerId="AD" clId="Web-{2B052DC1-E2C2-7133-7F5E-48DE7BB518C5}" dt="2025-03-01T17:02:36.064" v="181" actId="20577"/>
        <pc:sldMkLst>
          <pc:docMk/>
          <pc:sldMk cId="3315008650" sldId="3010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18.088" v="8" actId="20577"/>
        <pc:sldMkLst>
          <pc:docMk/>
          <pc:sldMk cId="3634067118" sldId="3011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23.619" v="16" actId="20577"/>
        <pc:sldMkLst>
          <pc:docMk/>
          <pc:sldMk cId="1065796999" sldId="3012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33.244" v="18" actId="20577"/>
        <pc:sldMkLst>
          <pc:docMk/>
          <pc:sldMk cId="3284544397" sldId="3014"/>
        </pc:sldMkLst>
      </pc:sldChg>
      <pc:sldChg chg="modSp">
        <pc:chgData name="Jeremy Clifton" userId="S::wec@woodfordec.onmicrosoft.com::b7121016-a606-4e59-9b8c-d8cabdc242a8" providerId="AD" clId="Web-{2B052DC1-E2C2-7133-7F5E-48DE7BB518C5}" dt="2025-03-01T16:06:47.588" v="21" actId="20577"/>
        <pc:sldMkLst>
          <pc:docMk/>
          <pc:sldMk cId="2111950334" sldId="3015"/>
        </pc:sldMkLst>
      </pc:sldChg>
      <pc:sldChg chg="add ord replId">
        <pc:chgData name="Jeremy Clifton" userId="S::wec@woodfordec.onmicrosoft.com::b7121016-a606-4e59-9b8c-d8cabdc242a8" providerId="AD" clId="Web-{2B052DC1-E2C2-7133-7F5E-48DE7BB518C5}" dt="2025-03-01T16:59:18.331" v="164"/>
        <pc:sldMkLst>
          <pc:docMk/>
          <pc:sldMk cId="3302799999" sldId="3021"/>
        </pc:sldMkLst>
      </pc:sldChg>
      <pc:sldChg chg="add del replId">
        <pc:chgData name="Jeremy Clifton" userId="S::wec@woodfordec.onmicrosoft.com::b7121016-a606-4e59-9b8c-d8cabdc242a8" providerId="AD" clId="Web-{2B052DC1-E2C2-7133-7F5E-48DE7BB518C5}" dt="2025-03-01T16:23:42.815" v="153"/>
        <pc:sldMkLst>
          <pc:docMk/>
          <pc:sldMk cId="400820222" sldId="3022"/>
        </pc:sldMkLst>
      </pc:sldChg>
      <pc:sldChg chg="add del replId">
        <pc:chgData name="Jeremy Clifton" userId="S::wec@woodfordec.onmicrosoft.com::b7121016-a606-4e59-9b8c-d8cabdc242a8" providerId="AD" clId="Web-{2B052DC1-E2C2-7133-7F5E-48DE7BB518C5}" dt="2025-03-01T16:22:57.625" v="107"/>
        <pc:sldMkLst>
          <pc:docMk/>
          <pc:sldMk cId="2660292339" sldId="3023"/>
        </pc:sldMkLst>
      </pc:sldChg>
      <pc:sldChg chg="modSp add replId">
        <pc:chgData name="Jeremy Clifton" userId="S::wec@woodfordec.onmicrosoft.com::b7121016-a606-4e59-9b8c-d8cabdc242a8" providerId="AD" clId="Web-{2B052DC1-E2C2-7133-7F5E-48DE7BB518C5}" dt="2025-03-01T16:36:01.213" v="157" actId="20577"/>
        <pc:sldMkLst>
          <pc:docMk/>
          <pc:sldMk cId="4185344536" sldId="3023"/>
        </pc:sldMkLst>
      </pc:sldChg>
      <pc:sldChg chg="add replId">
        <pc:chgData name="Jeremy Clifton" userId="S::wec@woodfordec.onmicrosoft.com::b7121016-a606-4e59-9b8c-d8cabdc242a8" providerId="AD" clId="Web-{2B052DC1-E2C2-7133-7F5E-48DE7BB518C5}" dt="2025-03-01T16:59:10.767" v="160"/>
        <pc:sldMkLst>
          <pc:docMk/>
          <pc:sldMk cId="3753516056" sldId="3024"/>
        </pc:sldMkLst>
      </pc:sldChg>
      <pc:sldChg chg="add ord replId">
        <pc:chgData name="Jeremy Clifton" userId="S::wec@woodfordec.onmicrosoft.com::b7121016-a606-4e59-9b8c-d8cabdc242a8" providerId="AD" clId="Web-{2B052DC1-E2C2-7133-7F5E-48DE7BB518C5}" dt="2025-03-01T16:59:22.753" v="165"/>
        <pc:sldMkLst>
          <pc:docMk/>
          <pc:sldMk cId="2927980357" sldId="3025"/>
        </pc:sldMkLst>
      </pc:sldChg>
      <pc:sldChg chg="addSp modSp add ord replId">
        <pc:chgData name="Jeremy Clifton" userId="S::wec@woodfordec.onmicrosoft.com::b7121016-a606-4e59-9b8c-d8cabdc242a8" providerId="AD" clId="Web-{2B052DC1-E2C2-7133-7F5E-48DE7BB518C5}" dt="2025-03-01T17:02:10.156" v="179" actId="1076"/>
        <pc:sldMkLst>
          <pc:docMk/>
          <pc:sldMk cId="3225951912" sldId="3026"/>
        </pc:sldMkLst>
      </pc:sldChg>
      <pc:sldChg chg="addSp delSp modSp add replId">
        <pc:chgData name="Jeremy Clifton" userId="S::wec@woodfordec.onmicrosoft.com::b7121016-a606-4e59-9b8c-d8cabdc242a8" providerId="AD" clId="Web-{2B052DC1-E2C2-7133-7F5E-48DE7BB518C5}" dt="2025-03-01T20:20:36.238" v="200"/>
        <pc:sldMkLst>
          <pc:docMk/>
          <pc:sldMk cId="892964264" sldId="3027"/>
        </pc:sldMkLst>
      </pc:sldChg>
      <pc:sldChg chg="add del replId">
        <pc:chgData name="Jeremy Clifton" userId="S::wec@woodfordec.onmicrosoft.com::b7121016-a606-4e59-9b8c-d8cabdc242a8" providerId="AD" clId="Web-{2B052DC1-E2C2-7133-7F5E-48DE7BB518C5}" dt="2025-03-01T17:01:32.403" v="170"/>
        <pc:sldMkLst>
          <pc:docMk/>
          <pc:sldMk cId="1659259308" sldId="3027"/>
        </pc:sldMkLst>
      </pc:sldChg>
    </pc:docChg>
  </pc:docChgLst>
  <pc:docChgLst>
    <pc:chgData clId="Web-{92AF9C30-888A-484B-FCA6-E789F7FB54B5}"/>
    <pc:docChg chg="addSld">
      <pc:chgData name="" userId="" providerId="" clId="Web-{92AF9C30-888A-484B-FCA6-E789F7FB54B5}" dt="2025-02-12T22:39:41.327" v="1"/>
      <pc:docMkLst>
        <pc:docMk/>
      </pc:docMkLst>
      <pc:sldChg chg="add replId">
        <pc:chgData name="" userId="" providerId="" clId="Web-{92AF9C30-888A-484B-FCA6-E789F7FB54B5}" dt="2025-02-12T22:39:37.936" v="0"/>
        <pc:sldMkLst>
          <pc:docMk/>
          <pc:sldMk cId="3440504671" sldId="2961"/>
        </pc:sldMkLst>
      </pc:sldChg>
      <pc:sldChg chg="add replId">
        <pc:chgData name="" userId="" providerId="" clId="Web-{92AF9C30-888A-484B-FCA6-E789F7FB54B5}" dt="2025-02-12T22:39:41.327" v="1"/>
        <pc:sldMkLst>
          <pc:docMk/>
          <pc:sldMk cId="3434969289" sldId="2962"/>
        </pc:sldMkLst>
      </pc:sldChg>
    </pc:docChg>
  </pc:docChgLst>
  <pc:docChgLst>
    <pc:chgData name="Jeremy Clifton" userId="S::wec@woodfordec.onmicrosoft.com::b7121016-a606-4e59-9b8c-d8cabdc242a8" providerId="AD" clId="Web-{9D9A162F-6AAA-CF86-EB26-02A50CF1D6B7}"/>
    <pc:docChg chg="addSld delSld modSld sldOrd">
      <pc:chgData name="Jeremy Clifton" userId="S::wec@woodfordec.onmicrosoft.com::b7121016-a606-4e59-9b8c-d8cabdc242a8" providerId="AD" clId="Web-{9D9A162F-6AAA-CF86-EB26-02A50CF1D6B7}" dt="2025-05-22T11:00:22.965" v="76" actId="1076"/>
      <pc:docMkLst>
        <pc:docMk/>
      </pc:docMkLst>
      <pc:sldChg chg="addSp delSp modSp">
        <pc:chgData name="Jeremy Clifton" userId="S::wec@woodfordec.onmicrosoft.com::b7121016-a606-4e59-9b8c-d8cabdc242a8" providerId="AD" clId="Web-{9D9A162F-6AAA-CF86-EB26-02A50CF1D6B7}" dt="2025-05-22T10:52:29.702" v="58" actId="14100"/>
        <pc:sldMkLst>
          <pc:docMk/>
          <pc:sldMk cId="2518681518" sldId="3230"/>
        </pc:sldMkLst>
      </pc:sldChg>
      <pc:sldChg chg="addSp delSp modSp add replId">
        <pc:chgData name="Jeremy Clifton" userId="S::wec@woodfordec.onmicrosoft.com::b7121016-a606-4e59-9b8c-d8cabdc242a8" providerId="AD" clId="Web-{9D9A162F-6AAA-CF86-EB26-02A50CF1D6B7}" dt="2025-05-22T10:50:50.746" v="47" actId="20577"/>
        <pc:sldMkLst>
          <pc:docMk/>
          <pc:sldMk cId="3063080474" sldId="3289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0:46:15.457" v="12" actId="14100"/>
        <pc:sldMkLst>
          <pc:docMk/>
          <pc:sldMk cId="594627489" sldId="3290"/>
        </pc:sldMkLst>
      </pc:sldChg>
      <pc:sldChg chg="add del replId">
        <pc:chgData name="Jeremy Clifton" userId="S::wec@woodfordec.onmicrosoft.com::b7121016-a606-4e59-9b8c-d8cabdc242a8" providerId="AD" clId="Web-{9D9A162F-6AAA-CF86-EB26-02A50CF1D6B7}" dt="2025-05-22T10:45:47.269" v="9"/>
        <pc:sldMkLst>
          <pc:docMk/>
          <pc:sldMk cId="2733239424" sldId="3291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0:42:43.529" v="8" actId="1076"/>
        <pc:sldMkLst>
          <pc:docMk/>
          <pc:sldMk cId="1169781976" sldId="3292"/>
        </pc:sldMkLst>
      </pc:sldChg>
      <pc:sldChg chg="add replId">
        <pc:chgData name="Jeremy Clifton" userId="S::wec@woodfordec.onmicrosoft.com::b7121016-a606-4e59-9b8c-d8cabdc242a8" providerId="AD" clId="Web-{9D9A162F-6AAA-CF86-EB26-02A50CF1D6B7}" dt="2025-05-22T10:51:13.716" v="48"/>
        <pc:sldMkLst>
          <pc:docMk/>
          <pc:sldMk cId="3848233631" sldId="3293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1:00:22.965" v="76" actId="1076"/>
        <pc:sldMkLst>
          <pc:docMk/>
          <pc:sldMk cId="3777999366" sldId="3294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0:56:39.912" v="68" actId="1076"/>
        <pc:sldMkLst>
          <pc:docMk/>
          <pc:sldMk cId="2300173893" sldId="3295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0:54:40.518" v="65" actId="1076"/>
        <pc:sldMkLst>
          <pc:docMk/>
          <pc:sldMk cId="1165197619" sldId="3296"/>
        </pc:sldMkLst>
      </pc:sldChg>
      <pc:sldChg chg="addSp modSp add replId">
        <pc:chgData name="Jeremy Clifton" userId="S::wec@woodfordec.onmicrosoft.com::b7121016-a606-4e59-9b8c-d8cabdc242a8" providerId="AD" clId="Web-{9D9A162F-6AAA-CF86-EB26-02A50CF1D6B7}" dt="2025-05-22T10:53:54.611" v="62" actId="1076"/>
        <pc:sldMkLst>
          <pc:docMk/>
          <pc:sldMk cId="2623281152" sldId="3297"/>
        </pc:sldMkLst>
      </pc:sldChg>
      <pc:sldChg chg="add ord replId">
        <pc:chgData name="Jeremy Clifton" userId="S::wec@woodfordec.onmicrosoft.com::b7121016-a606-4e59-9b8c-d8cabdc242a8" providerId="AD" clId="Web-{9D9A162F-6AAA-CF86-EB26-02A50CF1D6B7}" dt="2025-05-22T10:56:48.584" v="70"/>
        <pc:sldMkLst>
          <pc:docMk/>
          <pc:sldMk cId="2191683435" sldId="3298"/>
        </pc:sldMkLst>
      </pc:sldChg>
      <pc:sldChg chg="add del replId">
        <pc:chgData name="Jeremy Clifton" userId="S::wec@woodfordec.onmicrosoft.com::b7121016-a606-4e59-9b8c-d8cabdc242a8" providerId="AD" clId="Web-{9D9A162F-6AAA-CF86-EB26-02A50CF1D6B7}" dt="2025-05-22T10:53:09.781" v="59"/>
        <pc:sldMkLst>
          <pc:docMk/>
          <pc:sldMk cId="2518420624" sldId="3298"/>
        </pc:sldMkLst>
      </pc:sldChg>
      <pc:sldChg chg="add ord replId">
        <pc:chgData name="Jeremy Clifton" userId="S::wec@woodfordec.onmicrosoft.com::b7121016-a606-4e59-9b8c-d8cabdc242a8" providerId="AD" clId="Web-{9D9A162F-6AAA-CF86-EB26-02A50CF1D6B7}" dt="2025-05-22T10:58:31.837" v="72"/>
        <pc:sldMkLst>
          <pc:docMk/>
          <pc:sldMk cId="2682827123" sldId="3299"/>
        </pc:sldMkLst>
      </pc:sldChg>
    </pc:docChg>
  </pc:docChgLst>
  <pc:docChgLst>
    <pc:chgData name="Jeremy Clifton" userId="S::wec@woodfordec.onmicrosoft.com::b7121016-a606-4e59-9b8c-d8cabdc242a8" providerId="AD" clId="Web-{9121B7D7-217B-BAD8-AB01-64F690049439}"/>
    <pc:docChg chg="addSld delSld modSld sldOrd">
      <pc:chgData name="Jeremy Clifton" userId="S::wec@woodfordec.onmicrosoft.com::b7121016-a606-4e59-9b8c-d8cabdc242a8" providerId="AD" clId="Web-{9121B7D7-217B-BAD8-AB01-64F690049439}" dt="2025-02-16T10:25:20.961" v="327"/>
      <pc:docMkLst>
        <pc:docMk/>
      </pc:docMkLst>
      <pc:sldChg chg="del">
        <pc:chgData name="Jeremy Clifton" userId="S::wec@woodfordec.onmicrosoft.com::b7121016-a606-4e59-9b8c-d8cabdc242a8" providerId="AD" clId="Web-{9121B7D7-217B-BAD8-AB01-64F690049439}" dt="2025-02-16T10:24:16.490" v="299"/>
        <pc:sldMkLst>
          <pc:docMk/>
          <pc:sldMk cId="412821005" sldId="2836"/>
        </pc:sldMkLst>
      </pc:sldChg>
      <pc:sldChg chg="ord">
        <pc:chgData name="Jeremy Clifton" userId="S::wec@woodfordec.onmicrosoft.com::b7121016-a606-4e59-9b8c-d8cabdc242a8" providerId="AD" clId="Web-{9121B7D7-217B-BAD8-AB01-64F690049439}" dt="2025-02-16T10:24:09.661" v="296"/>
        <pc:sldMkLst>
          <pc:docMk/>
          <pc:sldMk cId="3279244734" sldId="2869"/>
        </pc:sldMkLst>
      </pc:sldChg>
      <pc:sldChg chg="modSp ord">
        <pc:chgData name="Jeremy Clifton" userId="S::wec@woodfordec.onmicrosoft.com::b7121016-a606-4e59-9b8c-d8cabdc242a8" providerId="AD" clId="Web-{9121B7D7-217B-BAD8-AB01-64F690049439}" dt="2025-02-16T10:21:57" v="118" actId="20577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3.396" v="297"/>
        <pc:sldMkLst>
          <pc:docMk/>
          <pc:sldMk cId="4002715097" sldId="2942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4.474" v="298"/>
        <pc:sldMkLst>
          <pc:docMk/>
          <pc:sldMk cId="2151014124" sldId="2943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7.240" v="300"/>
        <pc:sldMkLst>
          <pc:docMk/>
          <pc:sldMk cId="492916177" sldId="2945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24:18.177" v="301"/>
        <pc:sldMkLst>
          <pc:docMk/>
          <pc:sldMk cId="952864240" sldId="2949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18.194" v="3"/>
        <pc:sldMkLst>
          <pc:docMk/>
          <pc:sldMk cId="3440504671" sldId="2961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13.038" v="2"/>
        <pc:sldMkLst>
          <pc:docMk/>
          <pc:sldMk cId="3434969289" sldId="2962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10.944" v="1"/>
        <pc:sldMkLst>
          <pc:docMk/>
          <pc:sldMk cId="2167377029" sldId="2963"/>
        </pc:sldMkLst>
      </pc:sldChg>
      <pc:sldChg chg="del">
        <pc:chgData name="Jeremy Clifton" userId="S::wec@woodfordec.onmicrosoft.com::b7121016-a606-4e59-9b8c-d8cabdc242a8" providerId="AD" clId="Web-{9121B7D7-217B-BAD8-AB01-64F690049439}" dt="2025-02-16T10:19:07.819" v="0"/>
        <pc:sldMkLst>
          <pc:docMk/>
          <pc:sldMk cId="3514628572" sldId="2964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19:21.694" v="4"/>
        <pc:sldMkLst>
          <pc:docMk/>
          <pc:sldMk cId="2540857527" sldId="2994"/>
        </pc:sldMkLst>
      </pc:sldChg>
      <pc:sldChg chg="addSp modSp add replId">
        <pc:chgData name="Jeremy Clifton" userId="S::wec@woodfordec.onmicrosoft.com::b7121016-a606-4e59-9b8c-d8cabdc242a8" providerId="AD" clId="Web-{9121B7D7-217B-BAD8-AB01-64F690049439}" dt="2025-02-16T10:19:41.961" v="8" actId="14100"/>
        <pc:sldMkLst>
          <pc:docMk/>
          <pc:sldMk cId="1376126104" sldId="2995"/>
        </pc:sldMkLst>
      </pc:sldChg>
      <pc:sldChg chg="add del replId">
        <pc:chgData name="Jeremy Clifton" userId="S::wec@woodfordec.onmicrosoft.com::b7121016-a606-4e59-9b8c-d8cabdc242a8" providerId="AD" clId="Web-{9121B7D7-217B-BAD8-AB01-64F690049439}" dt="2025-02-16T10:24:19.865" v="302"/>
        <pc:sldMkLst>
          <pc:docMk/>
          <pc:sldMk cId="2930365075" sldId="2996"/>
        </pc:sldMkLst>
      </pc:sldChg>
      <pc:sldChg chg="addSp modSp add ord replId">
        <pc:chgData name="Jeremy Clifton" userId="S::wec@woodfordec.onmicrosoft.com::b7121016-a606-4e59-9b8c-d8cabdc242a8" providerId="AD" clId="Web-{9121B7D7-217B-BAD8-AB01-64F690049439}" dt="2025-02-16T10:25:01.929" v="325" actId="20577"/>
        <pc:sldMkLst>
          <pc:docMk/>
          <pc:sldMk cId="2462741786" sldId="2997"/>
        </pc:sldMkLst>
      </pc:sldChg>
      <pc:sldChg chg="modSp add replId">
        <pc:chgData name="Jeremy Clifton" userId="S::wec@woodfordec.onmicrosoft.com::b7121016-a606-4e59-9b8c-d8cabdc242a8" providerId="AD" clId="Web-{9121B7D7-217B-BAD8-AB01-64F690049439}" dt="2025-02-16T10:22:22.563" v="140" actId="20577"/>
        <pc:sldMkLst>
          <pc:docMk/>
          <pc:sldMk cId="3349657296" sldId="2998"/>
        </pc:sldMkLst>
      </pc:sldChg>
      <pc:sldChg chg="modSp add ord replId">
        <pc:chgData name="Jeremy Clifton" userId="S::wec@woodfordec.onmicrosoft.com::b7121016-a606-4e59-9b8c-d8cabdc242a8" providerId="AD" clId="Web-{9121B7D7-217B-BAD8-AB01-64F690049439}" dt="2025-02-16T10:24:40.537" v="313" actId="20577"/>
        <pc:sldMkLst>
          <pc:docMk/>
          <pc:sldMk cId="3486903375" sldId="2999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31.615" v="306"/>
        <pc:sldMkLst>
          <pc:docMk/>
          <pc:sldMk cId="843683223" sldId="3000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36.928" v="309"/>
        <pc:sldMkLst>
          <pc:docMk/>
          <pc:sldMk cId="712762849" sldId="3001"/>
        </pc:sldMkLst>
      </pc:sldChg>
      <pc:sldChg chg="modSp add replId">
        <pc:chgData name="Jeremy Clifton" userId="S::wec@woodfordec.onmicrosoft.com::b7121016-a606-4e59-9b8c-d8cabdc242a8" providerId="AD" clId="Web-{9121B7D7-217B-BAD8-AB01-64F690049439}" dt="2025-02-16T10:24:45.600" v="315" actId="20577"/>
        <pc:sldMkLst>
          <pc:docMk/>
          <pc:sldMk cId="3014578703" sldId="3002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49.116" v="316"/>
        <pc:sldMkLst>
          <pc:docMk/>
          <pc:sldMk cId="664494430" sldId="3003"/>
        </pc:sldMkLst>
      </pc:sldChg>
      <pc:sldChg chg="add replId">
        <pc:chgData name="Jeremy Clifton" userId="S::wec@woodfordec.onmicrosoft.com::b7121016-a606-4e59-9b8c-d8cabdc242a8" providerId="AD" clId="Web-{9121B7D7-217B-BAD8-AB01-64F690049439}" dt="2025-02-16T10:24:58.694" v="322"/>
        <pc:sldMkLst>
          <pc:docMk/>
          <pc:sldMk cId="4065434384" sldId="3004"/>
        </pc:sldMkLst>
      </pc:sldChg>
      <pc:sldChg chg="delSp add replId">
        <pc:chgData name="Jeremy Clifton" userId="S::wec@woodfordec.onmicrosoft.com::b7121016-a606-4e59-9b8c-d8cabdc242a8" providerId="AD" clId="Web-{9121B7D7-217B-BAD8-AB01-64F690049439}" dt="2025-02-16T10:25:20.961" v="327"/>
        <pc:sldMkLst>
          <pc:docMk/>
          <pc:sldMk cId="2409463921" sldId="3005"/>
        </pc:sldMkLst>
      </pc:sldChg>
    </pc:docChg>
  </pc:docChgLst>
  <pc:docChgLst>
    <pc:chgData name="Jeremy Clifton" userId="S::wec@woodfordec.onmicrosoft.com::b7121016-a606-4e59-9b8c-d8cabdc242a8" providerId="AD" clId="Web-{95402F74-DFC1-8AA8-8C58-D40A51EAE36E}"/>
    <pc:docChg chg="addSld delSld modSld sldOrd">
      <pc:chgData name="Jeremy Clifton" userId="S::wec@woodfordec.onmicrosoft.com::b7121016-a606-4e59-9b8c-d8cabdc242a8" providerId="AD" clId="Web-{95402F74-DFC1-8AA8-8C58-D40A51EAE36E}" dt="2025-01-31T00:09:36.825" v="1294" actId="20577"/>
      <pc:docMkLst>
        <pc:docMk/>
      </pc:docMkLst>
      <pc:sldChg chg="addSp modSp ord">
        <pc:chgData name="Jeremy Clifton" userId="S::wec@woodfordec.onmicrosoft.com::b7121016-a606-4e59-9b8c-d8cabdc242a8" providerId="AD" clId="Web-{95402F74-DFC1-8AA8-8C58-D40A51EAE36E}" dt="2025-01-31T00:08:40.541" v="1277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1.994" v="1265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5.885" v="1270"/>
        <pc:sldMkLst>
          <pc:docMk/>
          <pc:sldMk cId="2541874859" sldId="275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4.227" v="48"/>
        <pc:sldMkLst>
          <pc:docMk/>
          <pc:sldMk cId="173265255" sldId="275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4.649" v="49"/>
        <pc:sldMkLst>
          <pc:docMk/>
          <pc:sldMk cId="2117799377" sldId="2769"/>
        </pc:sldMkLst>
      </pc:sldChg>
      <pc:sldChg chg="ord">
        <pc:chgData name="Jeremy Clifton" userId="S::wec@woodfordec.onmicrosoft.com::b7121016-a606-4e59-9b8c-d8cabdc242a8" providerId="AD" clId="Web-{95402F74-DFC1-8AA8-8C58-D40A51EAE36E}" dt="2025-01-30T22:57:44.554" v="47"/>
        <pc:sldMkLst>
          <pc:docMk/>
          <pc:sldMk cId="1842895035" sldId="2832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4.228" v="1262"/>
        <pc:sldMkLst>
          <pc:docMk/>
          <pc:sldMk cId="3684120613" sldId="283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6.541" v="1263"/>
        <pc:sldMkLst>
          <pc:docMk/>
          <pc:sldMk cId="1018845433" sldId="285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7.166" v="1271"/>
        <pc:sldMkLst>
          <pc:docMk/>
          <pc:sldMk cId="1553610902" sldId="286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4.772" v="39"/>
        <pc:sldMkLst>
          <pc:docMk/>
          <pc:sldMk cId="3645293749" sldId="2862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6.788" v="40"/>
        <pc:sldMkLst>
          <pc:docMk/>
          <pc:sldMk cId="1512173017" sldId="286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7.850" v="41"/>
        <pc:sldMkLst>
          <pc:docMk/>
          <pc:sldMk cId="694567841" sldId="2864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5.665" v="50"/>
        <pc:sldMkLst>
          <pc:docMk/>
          <pc:sldMk cId="645030574" sldId="2865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9.319" v="42"/>
        <pc:sldMkLst>
          <pc:docMk/>
          <pc:sldMk cId="3212305261" sldId="2866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0.647" v="43"/>
        <pc:sldMkLst>
          <pc:docMk/>
          <pc:sldMk cId="280713935" sldId="2867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1.085" v="44"/>
        <pc:sldMkLst>
          <pc:docMk/>
          <pc:sldMk cId="2562493919" sldId="2868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4.179" v="46"/>
        <pc:sldMkLst>
          <pc:docMk/>
          <pc:sldMk cId="1047315309" sldId="2870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2.866" v="45"/>
        <pc:sldMkLst>
          <pc:docMk/>
          <pc:sldMk cId="1601226291" sldId="287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8.587" v="51"/>
        <pc:sldMkLst>
          <pc:docMk/>
          <pc:sldMk cId="1671395166" sldId="287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0.884" v="52"/>
        <pc:sldMkLst>
          <pc:docMk/>
          <pc:sldMk cId="45376825" sldId="2874"/>
        </pc:sldMkLst>
      </pc:sldChg>
      <pc:sldChg chg="del">
        <pc:chgData name="Jeremy Clifton" userId="S::wec@woodfordec.onmicrosoft.com::b7121016-a606-4e59-9b8c-d8cabdc242a8" providerId="AD" clId="Web-{95402F74-DFC1-8AA8-8C58-D40A51EAE36E}" dt="2025-01-30T23:00:00.258" v="69"/>
        <pc:sldMkLst>
          <pc:docMk/>
          <pc:sldMk cId="3329587322" sldId="2875"/>
        </pc:sldMkLst>
      </pc:sldChg>
      <pc:sldChg chg="addSp delSp modSp">
        <pc:chgData name="Jeremy Clifton" userId="S::wec@woodfordec.onmicrosoft.com::b7121016-a606-4e59-9b8c-d8cabdc242a8" providerId="AD" clId="Web-{95402F74-DFC1-8AA8-8C58-D40A51EAE36E}" dt="2025-01-30T23:06:25.560" v="213" actId="1076"/>
        <pc:sldMkLst>
          <pc:docMk/>
          <pc:sldMk cId="1176453699" sldId="2876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2.248" v="53"/>
        <pc:sldMkLst>
          <pc:docMk/>
          <pc:sldMk cId="3431406140" sldId="2877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3.717" v="54"/>
        <pc:sldMkLst>
          <pc:docMk/>
          <pc:sldMk cId="1196728666" sldId="2878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9:51.383" v="67"/>
        <pc:sldMkLst>
          <pc:docMk/>
          <pc:sldMk cId="3485515211" sldId="2879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9:59.508" v="68"/>
        <pc:sldMkLst>
          <pc:docMk/>
          <pc:sldMk cId="1185832354" sldId="288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2.822" v="1266"/>
        <pc:sldMkLst>
          <pc:docMk/>
          <pc:sldMk cId="774348173" sldId="2882"/>
        </pc:sldMkLst>
      </pc:sldChg>
      <pc:sldChg chg="addSp modSp ord">
        <pc:chgData name="Jeremy Clifton" userId="S::wec@woodfordec.onmicrosoft.com::b7121016-a606-4e59-9b8c-d8cabdc242a8" providerId="AD" clId="Web-{95402F74-DFC1-8AA8-8C58-D40A51EAE36E}" dt="2025-01-30T23:28:53.366" v="657" actId="20577"/>
        <pc:sldMkLst>
          <pc:docMk/>
          <pc:sldMk cId="1342777476" sldId="288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806" v="1269"/>
        <pc:sldMkLst>
          <pc:docMk/>
          <pc:sldMk cId="1926042649" sldId="2884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9.947" v="1264"/>
        <pc:sldMkLst>
          <pc:docMk/>
          <pc:sldMk cId="4016954677" sldId="2885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8.916" v="1272"/>
        <pc:sldMkLst>
          <pc:docMk/>
          <pc:sldMk cId="1110561276" sldId="2886"/>
        </pc:sldMkLst>
      </pc:sldChg>
      <pc:sldChg chg="addSp delSp modSp ord">
        <pc:chgData name="Jeremy Clifton" userId="S::wec@woodfordec.onmicrosoft.com::b7121016-a606-4e59-9b8c-d8cabdc242a8" providerId="AD" clId="Web-{95402F74-DFC1-8AA8-8C58-D40A51EAE36E}" dt="2025-01-30T23:02:20.207" v="182" actId="20577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95402F74-DFC1-8AA8-8C58-D40A51EAE36E}" dt="2025-01-30T23:20:40.409" v="566"/>
        <pc:sldMkLst>
          <pc:docMk/>
          <pc:sldMk cId="3360960814" sldId="2888"/>
        </pc:sldMkLst>
      </pc:sldChg>
      <pc:sldChg chg="del ord">
        <pc:chgData name="Jeremy Clifton" userId="S::wec@woodfordec.onmicrosoft.com::b7121016-a606-4e59-9b8c-d8cabdc242a8" providerId="AD" clId="Web-{95402F74-DFC1-8AA8-8C58-D40A51EAE36E}" dt="2025-01-30T23:36:49.031" v="721"/>
        <pc:sldMkLst>
          <pc:docMk/>
          <pc:sldMk cId="2449698336" sldId="2889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775" v="1267"/>
        <pc:sldMkLst>
          <pc:docMk/>
          <pc:sldMk cId="1362722430" sldId="289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791" v="1268"/>
        <pc:sldMkLst>
          <pc:docMk/>
          <pc:sldMk cId="502825343" sldId="289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3:30:28.823" v="662"/>
        <pc:sldMkLst>
          <pc:docMk/>
          <pc:sldMk cId="148589342" sldId="2892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3:56.088" v="38" actId="1076"/>
        <pc:sldMkLst>
          <pc:docMk/>
          <pc:sldMk cId="20808971" sldId="2893"/>
        </pc:sldMkLst>
      </pc:sldChg>
      <pc:sldChg chg="add ord replId">
        <pc:chgData name="Jeremy Clifton" userId="S::wec@woodfordec.onmicrosoft.com::b7121016-a606-4e59-9b8c-d8cabdc242a8" providerId="AD" clId="Web-{95402F74-DFC1-8AA8-8C58-D40A51EAE36E}" dt="2025-01-30T22:52:35.085" v="30"/>
        <pc:sldMkLst>
          <pc:docMk/>
          <pc:sldMk cId="2932517301" sldId="2894"/>
        </pc:sldMkLst>
      </pc:sldChg>
      <pc:sldChg chg="addSp modSp add ord replId">
        <pc:chgData name="Jeremy Clifton" userId="S::wec@woodfordec.onmicrosoft.com::b7121016-a606-4e59-9b8c-d8cabdc242a8" providerId="AD" clId="Web-{95402F74-DFC1-8AA8-8C58-D40A51EAE36E}" dt="2025-01-30T22:58:43.484" v="59"/>
        <pc:sldMkLst>
          <pc:docMk/>
          <pc:sldMk cId="43857640" sldId="289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8:59.490" v="60"/>
        <pc:sldMkLst>
          <pc:docMk/>
          <pc:sldMk cId="3017140003" sldId="289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9:25.856" v="1278" actId="14100"/>
        <pc:sldMkLst>
          <pc:docMk/>
          <pc:sldMk cId="62006150" sldId="2897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9:46.773" v="63"/>
        <pc:sldMkLst>
          <pc:docMk/>
          <pc:sldMk cId="899140715" sldId="2898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6.945" v="64"/>
        <pc:sldMkLst>
          <pc:docMk/>
          <pc:sldMk cId="3908118586" sldId="2899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6.992" v="65"/>
        <pc:sldMkLst>
          <pc:docMk/>
          <pc:sldMk cId="2230329902" sldId="2900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7.039" v="66"/>
        <pc:sldMkLst>
          <pc:docMk/>
          <pc:sldMk cId="1205408391" sldId="2901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05:19.995" v="183"/>
        <pc:sldMkLst>
          <pc:docMk/>
          <pc:sldMk cId="309869248" sldId="2902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14:34.988" v="403" actId="20577"/>
        <pc:sldMkLst>
          <pc:docMk/>
          <pc:sldMk cId="3293972235" sldId="2903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15:23.709" v="410" actId="14100"/>
        <pc:sldMkLst>
          <pc:docMk/>
          <pc:sldMk cId="2305203660" sldId="2904"/>
        </pc:sldMkLst>
      </pc:sldChg>
      <pc:sldChg chg="add del replId">
        <pc:chgData name="Jeremy Clifton" userId="S::wec@woodfordec.onmicrosoft.com::b7121016-a606-4e59-9b8c-d8cabdc242a8" providerId="AD" clId="Web-{95402F74-DFC1-8AA8-8C58-D40A51EAE36E}" dt="2025-01-30T23:14:45.754" v="404"/>
        <pc:sldMkLst>
          <pc:docMk/>
          <pc:sldMk cId="2864518661" sldId="2904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14:49.426" v="406"/>
        <pc:sldMkLst>
          <pc:docMk/>
          <pc:sldMk cId="1189302608" sldId="290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6:44.334" v="887" actId="1076"/>
        <pc:sldMkLst>
          <pc:docMk/>
          <pc:sldMk cId="1317646800" sldId="290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1:36.545" v="840" actId="1076"/>
        <pc:sldMkLst>
          <pc:docMk/>
          <pc:sldMk cId="4200597762" sldId="2907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36:29.562" v="720" actId="1076"/>
        <pc:sldMkLst>
          <pc:docMk/>
          <pc:sldMk cId="3878776422" sldId="2908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37:44.080" v="736" actId="1076"/>
        <pc:sldMkLst>
          <pc:docMk/>
          <pc:sldMk cId="385526460" sldId="2909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17:46.949" v="501" actId="20577"/>
        <pc:sldMkLst>
          <pc:docMk/>
          <pc:sldMk cId="3020458317" sldId="2910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8:11.372" v="511" actId="20577"/>
        <pc:sldMkLst>
          <pc:docMk/>
          <pc:sldMk cId="19097583" sldId="2911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55.751" v="562" actId="20577"/>
        <pc:sldMkLst>
          <pc:docMk/>
          <pc:sldMk cId="2741152786" sldId="2912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20:04.001" v="565" actId="20577"/>
        <pc:sldMkLst>
          <pc:docMk/>
          <pc:sldMk cId="2313721195" sldId="2913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36.375" v="553" actId="20577"/>
        <pc:sldMkLst>
          <pc:docMk/>
          <pc:sldMk cId="1919524566" sldId="2914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40.078" v="557" actId="20577"/>
        <pc:sldMkLst>
          <pc:docMk/>
          <pc:sldMk cId="2711929211" sldId="291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8:46.288" v="656" actId="1076"/>
        <pc:sldMkLst>
          <pc:docMk/>
          <pc:sldMk cId="2388618664" sldId="2916"/>
        </pc:sldMkLst>
      </pc:sldChg>
      <pc:sldChg chg="addSp modSp add ord replId">
        <pc:chgData name="Jeremy Clifton" userId="S::wec@woodfordec.onmicrosoft.com::b7121016-a606-4e59-9b8c-d8cabdc242a8" providerId="AD" clId="Web-{95402F74-DFC1-8AA8-8C58-D40A51EAE36E}" dt="2025-01-30T23:22:34.320" v="579" actId="1076"/>
        <pc:sldMkLst>
          <pc:docMk/>
          <pc:sldMk cId="2098378213" sldId="2917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23:44.776" v="586" actId="1076"/>
        <pc:sldMkLst>
          <pc:docMk/>
          <pc:sldMk cId="1543479770" sldId="2918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4:30.402" v="593" actId="14100"/>
        <pc:sldMkLst>
          <pc:docMk/>
          <pc:sldMk cId="1147062613" sldId="2919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6:59.674" v="598" actId="1076"/>
        <pc:sldMkLst>
          <pc:docMk/>
          <pc:sldMk cId="3034717420" sldId="2920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5:46.472" v="883" actId="1076"/>
        <pc:sldMkLst>
          <pc:docMk/>
          <pc:sldMk cId="2320790057" sldId="2921"/>
        </pc:sldMkLst>
      </pc:sldChg>
      <pc:sldChg chg="add del ord replId">
        <pc:chgData name="Jeremy Clifton" userId="S::wec@woodfordec.onmicrosoft.com::b7121016-a606-4e59-9b8c-d8cabdc242a8" providerId="AD" clId="Web-{95402F74-DFC1-8AA8-8C58-D40A51EAE36E}" dt="2025-01-30T23:27:26.691" v="604"/>
        <pc:sldMkLst>
          <pc:docMk/>
          <pc:sldMk cId="3313826296" sldId="2921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44:38.500" v="870" actId="1076"/>
        <pc:sldMkLst>
          <pc:docMk/>
          <pc:sldMk cId="3106117175" sldId="2922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44:14.634" v="864"/>
        <pc:sldMkLst>
          <pc:docMk/>
          <pc:sldMk cId="3418051837" sldId="2923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4:04.233" v="1248" actId="1076"/>
        <pc:sldMkLst>
          <pc:docMk/>
          <pc:sldMk cId="287396877" sldId="2924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55:00.096" v="1052" actId="1076"/>
        <pc:sldMkLst>
          <pc:docMk/>
          <pc:sldMk cId="1337317485" sldId="292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9:36.825" v="1294" actId="20577"/>
        <pc:sldMkLst>
          <pc:docMk/>
          <pc:sldMk cId="3655490537" sldId="2926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45:16.064" v="878"/>
        <pc:sldMkLst>
          <pc:docMk/>
          <pc:sldMk cId="3211839739" sldId="2927"/>
        </pc:sldMkLst>
      </pc:sldChg>
      <pc:sldChg chg="modSp add ord replId">
        <pc:chgData name="Jeremy Clifton" userId="S::wec@woodfordec.onmicrosoft.com::b7121016-a606-4e59-9b8c-d8cabdc242a8" providerId="AD" clId="Web-{95402F74-DFC1-8AA8-8C58-D40A51EAE36E}" dt="2025-01-30T23:47:59.836" v="924" actId="20577"/>
        <pc:sldMkLst>
          <pc:docMk/>
          <pc:sldMk cId="3559848872" sldId="2928"/>
        </pc:sldMkLst>
      </pc:sldChg>
      <pc:sldChg chg="add del ord replId">
        <pc:chgData name="Jeremy Clifton" userId="S::wec@woodfordec.onmicrosoft.com::b7121016-a606-4e59-9b8c-d8cabdc242a8" providerId="AD" clId="Web-{95402F74-DFC1-8AA8-8C58-D40A51EAE36E}" dt="2025-01-30T23:51:04.828" v="990"/>
        <pc:sldMkLst>
          <pc:docMk/>
          <pc:sldMk cId="236405010" sldId="2929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50:53.687" v="987" actId="1076"/>
        <pc:sldMkLst>
          <pc:docMk/>
          <pc:sldMk cId="3260293177" sldId="2930"/>
        </pc:sldMkLst>
      </pc:sldChg>
      <pc:sldChg chg="delSp modSp add replId">
        <pc:chgData name="Jeremy Clifton" userId="S::wec@woodfordec.onmicrosoft.com::b7121016-a606-4e59-9b8c-d8cabdc242a8" providerId="AD" clId="Web-{95402F74-DFC1-8AA8-8C58-D40A51EAE36E}" dt="2025-01-30T23:50:47.062" v="985" actId="1076"/>
        <pc:sldMkLst>
          <pc:docMk/>
          <pc:sldMk cId="3916692265" sldId="2931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51:46.767" v="1012" actId="1076"/>
        <pc:sldMkLst>
          <pc:docMk/>
          <pc:sldMk cId="9931689" sldId="2932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57:45.463" v="1147" actId="20577"/>
        <pc:sldMkLst>
          <pc:docMk/>
          <pc:sldMk cId="3567399817" sldId="2933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57:38.525" v="1142" actId="20577"/>
        <pc:sldMkLst>
          <pc:docMk/>
          <pc:sldMk cId="1954064369" sldId="2934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1:23.066" v="1205" actId="1076"/>
        <pc:sldMkLst>
          <pc:docMk/>
          <pc:sldMk cId="2078575949" sldId="2935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1:15.332" v="1203"/>
        <pc:sldMkLst>
          <pc:docMk/>
          <pc:sldMk cId="879858203" sldId="293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1:03.144" v="1199" actId="1076"/>
        <pc:sldMkLst>
          <pc:docMk/>
          <pc:sldMk cId="542450081" sldId="2937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0:37.954" v="1194" actId="1076"/>
        <pc:sldMkLst>
          <pc:docMk/>
          <pc:sldMk cId="2942802175" sldId="2938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6:43.459" v="1254"/>
        <pc:sldMkLst>
          <pc:docMk/>
          <pc:sldMk cId="2743120283" sldId="2939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7:06.288" v="1259" actId="1076"/>
        <pc:sldMkLst>
          <pc:docMk/>
          <pc:sldMk cId="3434738982" sldId="2940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1T00:05:51.097" v="1253"/>
        <pc:sldMkLst>
          <pc:docMk/>
          <pc:sldMk cId="3450470276" sldId="2941"/>
        </pc:sldMkLst>
      </pc:sldChg>
      <pc:sldChg chg="add ord replId">
        <pc:chgData name="Jeremy Clifton" userId="S::wec@woodfordec.onmicrosoft.com::b7121016-a606-4e59-9b8c-d8cabdc242a8" providerId="AD" clId="Web-{95402F74-DFC1-8AA8-8C58-D40A51EAE36E}" dt="2025-01-31T00:07:23.992" v="1261"/>
        <pc:sldMkLst>
          <pc:docMk/>
          <pc:sldMk cId="583563360" sldId="2942"/>
        </pc:sldMkLst>
      </pc:sldChg>
    </pc:docChg>
  </pc:docChgLst>
  <pc:docChgLst>
    <pc:chgData name="Jeremy Clifton" userId="S::wec@woodfordec.onmicrosoft.com::b7121016-a606-4e59-9b8c-d8cabdc242a8" providerId="AD" clId="Web-{FAB128EF-B039-E8E5-5610-77117DE0CE35}"/>
    <pc:docChg chg="addSld modSld sldOrd">
      <pc:chgData name="Jeremy Clifton" userId="S::wec@woodfordec.onmicrosoft.com::b7121016-a606-4e59-9b8c-d8cabdc242a8" providerId="AD" clId="Web-{FAB128EF-B039-E8E5-5610-77117DE0CE35}" dt="2024-10-13T08:55:24.262" v="430"/>
      <pc:docMkLst>
        <pc:docMk/>
      </pc:docMkLst>
      <pc:sldChg chg="ord">
        <pc:chgData name="Jeremy Clifton" userId="S::wec@woodfordec.onmicrosoft.com::b7121016-a606-4e59-9b8c-d8cabdc242a8" providerId="AD" clId="Web-{FAB128EF-B039-E8E5-5610-77117DE0CE35}" dt="2024-10-13T06:27:43.687" v="0"/>
        <pc:sldMkLst>
          <pc:docMk/>
          <pc:sldMk cId="3947652834" sldId="2700"/>
        </pc:sldMkLst>
      </pc:sldChg>
      <pc:sldChg chg="addSp modSp">
        <pc:chgData name="Jeremy Clifton" userId="S::wec@woodfordec.onmicrosoft.com::b7121016-a606-4e59-9b8c-d8cabdc242a8" providerId="AD" clId="Web-{FAB128EF-B039-E8E5-5610-77117DE0CE35}" dt="2024-10-13T07:14:05.163" v="339" actId="20577"/>
        <pc:sldMkLst>
          <pc:docMk/>
          <pc:sldMk cId="3683738647" sldId="2702"/>
        </pc:sldMkLst>
      </pc:sldChg>
      <pc:sldChg chg="addSp modSp">
        <pc:chgData name="Jeremy Clifton" userId="S::wec@woodfordec.onmicrosoft.com::b7121016-a606-4e59-9b8c-d8cabdc242a8" providerId="AD" clId="Web-{FAB128EF-B039-E8E5-5610-77117DE0CE35}" dt="2024-10-13T08:28:24.250" v="395" actId="20577"/>
        <pc:sldMkLst>
          <pc:docMk/>
          <pc:sldMk cId="2963239696" sldId="2703"/>
        </pc:sldMkLst>
      </pc:sldChg>
      <pc:sldChg chg="addSp delSp modSp">
        <pc:chgData name="Jeremy Clifton" userId="S::wec@woodfordec.onmicrosoft.com::b7121016-a606-4e59-9b8c-d8cabdc242a8" providerId="AD" clId="Web-{FAB128EF-B039-E8E5-5610-77117DE0CE35}" dt="2024-10-13T08:22:42.888" v="388" actId="14100"/>
        <pc:sldMkLst>
          <pc:docMk/>
          <pc:sldMk cId="3435773771" sldId="2704"/>
        </pc:sldMkLst>
      </pc:sldChg>
      <pc:sldChg chg="addSp delSp modSp">
        <pc:chgData name="Jeremy Clifton" userId="S::wec@woodfordec.onmicrosoft.com::b7121016-a606-4e59-9b8c-d8cabdc242a8" providerId="AD" clId="Web-{FAB128EF-B039-E8E5-5610-77117DE0CE35}" dt="2024-10-13T08:22:19.138" v="382" actId="1076"/>
        <pc:sldMkLst>
          <pc:docMk/>
          <pc:sldMk cId="1805459024" sldId="2705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7:09:38.473" v="304" actId="1076"/>
        <pc:sldMkLst>
          <pc:docMk/>
          <pc:sldMk cId="3386534235" sldId="2710"/>
        </pc:sldMkLst>
      </pc:sldChg>
      <pc:sldChg chg="addSp modSp add replId">
        <pc:chgData name="Jeremy Clifton" userId="S::wec@woodfordec.onmicrosoft.com::b7121016-a606-4e59-9b8c-d8cabdc242a8" providerId="AD" clId="Web-{FAB128EF-B039-E8E5-5610-77117DE0CE35}" dt="2024-10-13T08:46:23.467" v="421" actId="14100"/>
        <pc:sldMkLst>
          <pc:docMk/>
          <pc:sldMk cId="244358118" sldId="2711"/>
        </pc:sldMkLst>
      </pc:sldChg>
      <pc:sldChg chg="modSp add replId">
        <pc:chgData name="Jeremy Clifton" userId="S::wec@woodfordec.onmicrosoft.com::b7121016-a606-4e59-9b8c-d8cabdc242a8" providerId="AD" clId="Web-{FAB128EF-B039-E8E5-5610-77117DE0CE35}" dt="2024-10-13T07:03:30.955" v="291" actId="1076"/>
        <pc:sldMkLst>
          <pc:docMk/>
          <pc:sldMk cId="2343228179" sldId="2712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8:53:51.370" v="429" actId="1076"/>
        <pc:sldMkLst>
          <pc:docMk/>
          <pc:sldMk cId="2830226965" sldId="2713"/>
        </pc:sldMkLst>
      </pc:sldChg>
      <pc:sldChg chg="add replId">
        <pc:chgData name="Jeremy Clifton" userId="S::wec@woodfordec.onmicrosoft.com::b7121016-a606-4e59-9b8c-d8cabdc242a8" providerId="AD" clId="Web-{FAB128EF-B039-E8E5-5610-77117DE0CE35}" dt="2024-10-13T07:08:38.752" v="299"/>
        <pc:sldMkLst>
          <pc:docMk/>
          <pc:sldMk cId="575597073" sldId="2714"/>
        </pc:sldMkLst>
      </pc:sldChg>
      <pc:sldChg chg="modSp add ord replId">
        <pc:chgData name="Jeremy Clifton" userId="S::wec@woodfordec.onmicrosoft.com::b7121016-a606-4e59-9b8c-d8cabdc242a8" providerId="AD" clId="Web-{FAB128EF-B039-E8E5-5610-77117DE0CE35}" dt="2024-10-13T07:14:00.101" v="337" actId="20577"/>
        <pc:sldMkLst>
          <pc:docMk/>
          <pc:sldMk cId="734870577" sldId="2715"/>
        </pc:sldMkLst>
      </pc:sldChg>
      <pc:sldChg chg="modSp add ord replId">
        <pc:chgData name="Jeremy Clifton" userId="S::wec@woodfordec.onmicrosoft.com::b7121016-a606-4e59-9b8c-d8cabdc242a8" providerId="AD" clId="Web-{FAB128EF-B039-E8E5-5610-77117DE0CE35}" dt="2024-10-13T08:42:11.415" v="418" actId="20577"/>
        <pc:sldMkLst>
          <pc:docMk/>
          <pc:sldMk cId="3621321072" sldId="2716"/>
        </pc:sldMkLst>
      </pc:sldChg>
      <pc:sldChg chg="delSp add ord replId">
        <pc:chgData name="Jeremy Clifton" userId="S::wec@woodfordec.onmicrosoft.com::b7121016-a606-4e59-9b8c-d8cabdc242a8" providerId="AD" clId="Web-{FAB128EF-B039-E8E5-5610-77117DE0CE35}" dt="2024-10-13T08:24:40.880" v="393"/>
        <pc:sldMkLst>
          <pc:docMk/>
          <pc:sldMk cId="591237326" sldId="2717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8:37:55.441" v="402" actId="1076"/>
        <pc:sldMkLst>
          <pc:docMk/>
          <pc:sldMk cId="2777741802" sldId="2718"/>
        </pc:sldMkLst>
      </pc:sldChg>
      <pc:sldChg chg="add ord replId">
        <pc:chgData name="Jeremy Clifton" userId="S::wec@woodfordec.onmicrosoft.com::b7121016-a606-4e59-9b8c-d8cabdc242a8" providerId="AD" clId="Web-{FAB128EF-B039-E8E5-5610-77117DE0CE35}" dt="2024-10-13T08:39:47.662" v="404"/>
        <pc:sldMkLst>
          <pc:docMk/>
          <pc:sldMk cId="1229956152" sldId="2719"/>
        </pc:sldMkLst>
      </pc:sldChg>
      <pc:sldChg chg="add replId">
        <pc:chgData name="Jeremy Clifton" userId="S::wec@woodfordec.onmicrosoft.com::b7121016-a606-4e59-9b8c-d8cabdc242a8" providerId="AD" clId="Web-{FAB128EF-B039-E8E5-5610-77117DE0CE35}" dt="2024-10-13T08:55:24.262" v="430"/>
        <pc:sldMkLst>
          <pc:docMk/>
          <pc:sldMk cId="3013476221" sldId="2720"/>
        </pc:sldMkLst>
      </pc:sldChg>
    </pc:docChg>
  </pc:docChgLst>
  <pc:docChgLst>
    <pc:chgData name="Jeremy Clifton" userId="S::wec@woodfordec.onmicrosoft.com::b7121016-a606-4e59-9b8c-d8cabdc242a8" providerId="AD" clId="Web-{2FA815E9-8F01-8E34-C83D-DFCA39B5CE89}"/>
    <pc:docChg chg="addSld delSld modSld sldOrd">
      <pc:chgData name="Jeremy Clifton" userId="S::wec@woodfordec.onmicrosoft.com::b7121016-a606-4e59-9b8c-d8cabdc242a8" providerId="AD" clId="Web-{2FA815E9-8F01-8E34-C83D-DFCA39B5CE89}" dt="2025-03-30T09:05:34.423" v="444"/>
      <pc:docMkLst>
        <pc:docMk/>
      </pc:docMkLst>
      <pc:sldChg chg="modSp">
        <pc:chgData name="Jeremy Clifton" userId="S::wec@woodfordec.onmicrosoft.com::b7121016-a606-4e59-9b8c-d8cabdc242a8" providerId="AD" clId="Web-{2FA815E9-8F01-8E34-C83D-DFCA39B5CE89}" dt="2025-03-30T06:22:20.366" v="54" actId="20577"/>
        <pc:sldMkLst>
          <pc:docMk/>
          <pc:sldMk cId="414856404" sldId="2979"/>
        </pc:sldMkLst>
      </pc:sldChg>
      <pc:sldChg chg="addSp modSp">
        <pc:chgData name="Jeremy Clifton" userId="S::wec@woodfordec.onmicrosoft.com::b7121016-a606-4e59-9b8c-d8cabdc242a8" providerId="AD" clId="Web-{2FA815E9-8F01-8E34-C83D-DFCA39B5CE89}" dt="2025-03-30T06:25:00.689" v="106" actId="14100"/>
        <pc:sldMkLst>
          <pc:docMk/>
          <pc:sldMk cId="4234007431" sldId="2983"/>
        </pc:sldMkLst>
      </pc:sldChg>
      <pc:sldChg chg="addSp modSp">
        <pc:chgData name="Jeremy Clifton" userId="S::wec@woodfordec.onmicrosoft.com::b7121016-a606-4e59-9b8c-d8cabdc242a8" providerId="AD" clId="Web-{2FA815E9-8F01-8E34-C83D-DFCA39B5CE89}" dt="2025-03-30T08:59:17.206" v="271" actId="1076"/>
        <pc:sldMkLst>
          <pc:docMk/>
          <pc:sldMk cId="361936797" sldId="3038"/>
        </pc:sldMkLst>
      </pc:sldChg>
      <pc:sldChg chg="ord">
        <pc:chgData name="Jeremy Clifton" userId="S::wec@woodfordec.onmicrosoft.com::b7121016-a606-4e59-9b8c-d8cabdc242a8" providerId="AD" clId="Web-{2FA815E9-8F01-8E34-C83D-DFCA39B5CE89}" dt="2025-03-30T06:21:04.532" v="29"/>
        <pc:sldMkLst>
          <pc:docMk/>
          <pc:sldMk cId="1447828996" sldId="3098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19.103" v="0"/>
        <pc:sldMkLst>
          <pc:docMk/>
          <pc:sldMk cId="3303377068" sldId="3099"/>
        </pc:sldMkLst>
      </pc:sldChg>
      <pc:sldChg chg="addSp modSp">
        <pc:chgData name="Jeremy Clifton" userId="S::wec@woodfordec.onmicrosoft.com::b7121016-a606-4e59-9b8c-d8cabdc242a8" providerId="AD" clId="Web-{2FA815E9-8F01-8E34-C83D-DFCA39B5CE89}" dt="2025-03-30T06:26:34.258" v="122" actId="1076"/>
        <pc:sldMkLst>
          <pc:docMk/>
          <pc:sldMk cId="3289778717" sldId="3101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16.811" v="95"/>
        <pc:sldMkLst>
          <pc:docMk/>
          <pc:sldMk cId="1582037152" sldId="3102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2.390" v="98"/>
        <pc:sldMkLst>
          <pc:docMk/>
          <pc:sldMk cId="3167284372" sldId="3103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18.452" v="96"/>
        <pc:sldMkLst>
          <pc:docMk/>
          <pc:sldMk cId="3583682302" sldId="3104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0.186" v="97"/>
        <pc:sldMkLst>
          <pc:docMk/>
          <pc:sldMk cId="3474923657" sldId="3105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3.843" v="99"/>
        <pc:sldMkLst>
          <pc:docMk/>
          <pc:sldMk cId="1693355962" sldId="3106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4:25.437" v="100"/>
        <pc:sldMkLst>
          <pc:docMk/>
          <pc:sldMk cId="2050537012" sldId="3107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30.510" v="1"/>
        <pc:sldMkLst>
          <pc:docMk/>
          <pc:sldMk cId="3013186940" sldId="3108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3.237" v="107"/>
        <pc:sldMkLst>
          <pc:docMk/>
          <pc:sldMk cId="1465971024" sldId="3109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5.112" v="108"/>
        <pc:sldMkLst>
          <pc:docMk/>
          <pc:sldMk cId="2689883416" sldId="3110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7.018" v="109"/>
        <pc:sldMkLst>
          <pc:docMk/>
          <pc:sldMk cId="148819616" sldId="3111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18.831" v="110"/>
        <pc:sldMkLst>
          <pc:docMk/>
          <pc:sldMk cId="144341970" sldId="3112"/>
        </pc:sldMkLst>
      </pc:sldChg>
      <pc:sldChg chg="del">
        <pc:chgData name="Jeremy Clifton" userId="S::wec@woodfordec.onmicrosoft.com::b7121016-a606-4e59-9b8c-d8cabdc242a8" providerId="AD" clId="Web-{2FA815E9-8F01-8E34-C83D-DFCA39B5CE89}" dt="2025-03-30T09:05:32.235" v="442"/>
        <pc:sldMkLst>
          <pc:docMk/>
          <pc:sldMk cId="1432452439" sldId="3113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36.386" v="2"/>
        <pc:sldMkLst>
          <pc:docMk/>
          <pc:sldMk cId="3060146164" sldId="3115"/>
        </pc:sldMkLst>
      </pc:sldChg>
      <pc:sldChg chg="del">
        <pc:chgData name="Jeremy Clifton" userId="S::wec@woodfordec.onmicrosoft.com::b7121016-a606-4e59-9b8c-d8cabdc242a8" providerId="AD" clId="Web-{2FA815E9-8F01-8E34-C83D-DFCA39B5CE89}" dt="2025-03-30T09:05:33.329" v="443"/>
        <pc:sldMkLst>
          <pc:docMk/>
          <pc:sldMk cId="3498280321" sldId="3116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19:42.089" v="3"/>
        <pc:sldMkLst>
          <pc:docMk/>
          <pc:sldMk cId="3063600297" sldId="3117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33.223" v="114"/>
        <pc:sldMkLst>
          <pc:docMk/>
          <pc:sldMk cId="3141035863" sldId="3119"/>
        </pc:sldMkLst>
      </pc:sldChg>
      <pc:sldChg chg="del">
        <pc:chgData name="Jeremy Clifton" userId="S::wec@woodfordec.onmicrosoft.com::b7121016-a606-4e59-9b8c-d8cabdc242a8" providerId="AD" clId="Web-{2FA815E9-8F01-8E34-C83D-DFCA39B5CE89}" dt="2025-03-30T09:05:34.423" v="444"/>
        <pc:sldMkLst>
          <pc:docMk/>
          <pc:sldMk cId="1346087759" sldId="3120"/>
        </pc:sldMkLst>
      </pc:sldChg>
      <pc:sldChg chg="del">
        <pc:chgData name="Jeremy Clifton" userId="S::wec@woodfordec.onmicrosoft.com::b7121016-a606-4e59-9b8c-d8cabdc242a8" providerId="AD" clId="Web-{2FA815E9-8F01-8E34-C83D-DFCA39B5CE89}" dt="2025-03-30T08:58:36.017" v="266"/>
        <pc:sldMkLst>
          <pc:docMk/>
          <pc:sldMk cId="3160613545" sldId="3122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22.706" v="111"/>
        <pc:sldMkLst>
          <pc:docMk/>
          <pc:sldMk cId="2582928594" sldId="3123"/>
        </pc:sldMkLst>
      </pc:sldChg>
      <pc:sldChg chg="del">
        <pc:chgData name="Jeremy Clifton" userId="S::wec@woodfordec.onmicrosoft.com::b7121016-a606-4e59-9b8c-d8cabdc242a8" providerId="AD" clId="Web-{2FA815E9-8F01-8E34-C83D-DFCA39B5CE89}" dt="2025-03-30T08:58:41.627" v="267"/>
        <pc:sldMkLst>
          <pc:docMk/>
          <pc:sldMk cId="3252192586" sldId="3124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28.097" v="112"/>
        <pc:sldMkLst>
          <pc:docMk/>
          <pc:sldMk cId="1077040664" sldId="3125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29.785" v="113"/>
        <pc:sldMkLst>
          <pc:docMk/>
          <pc:sldMk cId="3220739980" sldId="3126"/>
        </pc:sldMkLst>
      </pc:sldChg>
      <pc:sldChg chg="del">
        <pc:chgData name="Jeremy Clifton" userId="S::wec@woodfordec.onmicrosoft.com::b7121016-a606-4e59-9b8c-d8cabdc242a8" providerId="AD" clId="Web-{2FA815E9-8F01-8E34-C83D-DFCA39B5CE89}" dt="2025-03-30T06:25:37.551" v="115"/>
        <pc:sldMkLst>
          <pc:docMk/>
          <pc:sldMk cId="1028641114" sldId="3127"/>
        </pc:sldMkLst>
      </pc:sldChg>
      <pc:sldChg chg="addSp delSp modSp ord">
        <pc:chgData name="Jeremy Clifton" userId="S::wec@woodfordec.onmicrosoft.com::b7121016-a606-4e59-9b8c-d8cabdc242a8" providerId="AD" clId="Web-{2FA815E9-8F01-8E34-C83D-DFCA39B5CE89}" dt="2025-03-30T09:02:23.088" v="363" actId="20577"/>
        <pc:sldMkLst>
          <pc:docMk/>
          <pc:sldMk cId="1457605013" sldId="3128"/>
        </pc:sldMkLst>
      </pc:sldChg>
      <pc:sldChg chg="add del replId">
        <pc:chgData name="Jeremy Clifton" userId="S::wec@woodfordec.onmicrosoft.com::b7121016-a606-4e59-9b8c-d8cabdc242a8" providerId="AD" clId="Web-{2FA815E9-8F01-8E34-C83D-DFCA39B5CE89}" dt="2025-03-30T06:21:02.704" v="28"/>
        <pc:sldMkLst>
          <pc:docMk/>
          <pc:sldMk cId="3901197937" sldId="3129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23:08.400" v="66" actId="20577"/>
        <pc:sldMkLst>
          <pc:docMk/>
          <pc:sldMk cId="3443906204" sldId="3130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23:38.699" v="91" actId="20577"/>
        <pc:sldMkLst>
          <pc:docMk/>
          <pc:sldMk cId="2357842872" sldId="3131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23:43.059" v="94" actId="20577"/>
        <pc:sldMkLst>
          <pc:docMk/>
          <pc:sldMk cId="745884843" sldId="3132"/>
        </pc:sldMkLst>
      </pc:sldChg>
      <pc:sldChg chg="add replId">
        <pc:chgData name="Jeremy Clifton" userId="S::wec@woodfordec.onmicrosoft.com::b7121016-a606-4e59-9b8c-d8cabdc242a8" providerId="AD" clId="Web-{2FA815E9-8F01-8E34-C83D-DFCA39B5CE89}" dt="2025-03-30T06:25:41.395" v="116"/>
        <pc:sldMkLst>
          <pc:docMk/>
          <pc:sldMk cId="1346463939" sldId="3133"/>
        </pc:sldMkLst>
      </pc:sldChg>
      <pc:sldChg chg="addSp delSp modSp add ord replId">
        <pc:chgData name="Jeremy Clifton" userId="S::wec@woodfordec.onmicrosoft.com::b7121016-a606-4e59-9b8c-d8cabdc242a8" providerId="AD" clId="Web-{2FA815E9-8F01-8E34-C83D-DFCA39B5CE89}" dt="2025-03-30T06:35:34.107" v="220"/>
        <pc:sldMkLst>
          <pc:docMk/>
          <pc:sldMk cId="2395742528" sldId="3134"/>
        </pc:sldMkLst>
      </pc:sldChg>
      <pc:sldChg chg="addSp delSp modSp add replId">
        <pc:chgData name="Jeremy Clifton" userId="S::wec@woodfordec.onmicrosoft.com::b7121016-a606-4e59-9b8c-d8cabdc242a8" providerId="AD" clId="Web-{2FA815E9-8F01-8E34-C83D-DFCA39B5CE89}" dt="2025-03-30T06:28:36.719" v="155" actId="20577"/>
        <pc:sldMkLst>
          <pc:docMk/>
          <pc:sldMk cId="3734862310" sldId="3135"/>
        </pc:sldMkLst>
      </pc:sldChg>
      <pc:sldChg chg="addSp delSp modSp add ord replId">
        <pc:chgData name="Jeremy Clifton" userId="S::wec@woodfordec.onmicrosoft.com::b7121016-a606-4e59-9b8c-d8cabdc242a8" providerId="AD" clId="Web-{2FA815E9-8F01-8E34-C83D-DFCA39B5CE89}" dt="2025-03-30T06:35:22.966" v="218"/>
        <pc:sldMkLst>
          <pc:docMk/>
          <pc:sldMk cId="1266847324" sldId="3136"/>
        </pc:sldMkLst>
      </pc:sldChg>
      <pc:sldChg chg="add del ord replId">
        <pc:chgData name="Jeremy Clifton" userId="S::wec@woodfordec.onmicrosoft.com::b7121016-a606-4e59-9b8c-d8cabdc242a8" providerId="AD" clId="Web-{2FA815E9-8F01-8E34-C83D-DFCA39B5CE89}" dt="2025-03-30T06:34:59.636" v="207"/>
        <pc:sldMkLst>
          <pc:docMk/>
          <pc:sldMk cId="1748783465" sldId="3137"/>
        </pc:sldMkLst>
      </pc:sldChg>
      <pc:sldChg chg="addSp modSp add del ord replId">
        <pc:chgData name="Jeremy Clifton" userId="S::wec@woodfordec.onmicrosoft.com::b7121016-a606-4e59-9b8c-d8cabdc242a8" providerId="AD" clId="Web-{2FA815E9-8F01-8E34-C83D-DFCA39B5CE89}" dt="2025-03-30T06:35:31.498" v="219"/>
        <pc:sldMkLst>
          <pc:docMk/>
          <pc:sldMk cId="2320636607" sldId="3138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6:35:52.921" v="237" actId="20577"/>
        <pc:sldMkLst>
          <pc:docMk/>
          <pc:sldMk cId="3908802700" sldId="3139"/>
        </pc:sldMkLst>
      </pc:sldChg>
      <pc:sldChg chg="modSp add ord replId">
        <pc:chgData name="Jeremy Clifton" userId="S::wec@woodfordec.onmicrosoft.com::b7121016-a606-4e59-9b8c-d8cabdc242a8" providerId="AD" clId="Web-{2FA815E9-8F01-8E34-C83D-DFCA39B5CE89}" dt="2025-03-30T07:04:30.190" v="265" actId="20577"/>
        <pc:sldMkLst>
          <pc:docMk/>
          <pc:sldMk cId="2386464426" sldId="3140"/>
        </pc:sldMkLst>
      </pc:sldChg>
      <pc:sldChg chg="modSp add del replId">
        <pc:chgData name="Jeremy Clifton" userId="S::wec@woodfordec.onmicrosoft.com::b7121016-a606-4e59-9b8c-d8cabdc242a8" providerId="AD" clId="Web-{2FA815E9-8F01-8E34-C83D-DFCA39B5CE89}" dt="2025-03-30T09:03:23.465" v="379"/>
        <pc:sldMkLst>
          <pc:docMk/>
          <pc:sldMk cId="3718210900" sldId="3141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2:19.385" v="359" actId="20577"/>
        <pc:sldMkLst>
          <pc:docMk/>
          <pc:sldMk cId="2022201330" sldId="3142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3:03.183" v="374" actId="20577"/>
        <pc:sldMkLst>
          <pc:docMk/>
          <pc:sldMk cId="1396889560" sldId="3143"/>
        </pc:sldMkLst>
      </pc:sldChg>
      <pc:sldChg chg="modSp add ord replId">
        <pc:chgData name="Jeremy Clifton" userId="S::wec@woodfordec.onmicrosoft.com::b7121016-a606-4e59-9b8c-d8cabdc242a8" providerId="AD" clId="Web-{2FA815E9-8F01-8E34-C83D-DFCA39B5CE89}" dt="2025-03-30T09:04:14.435" v="396" actId="20577"/>
        <pc:sldMkLst>
          <pc:docMk/>
          <pc:sldMk cId="689455464" sldId="3144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4:31.405" v="405" actId="20577"/>
        <pc:sldMkLst>
          <pc:docMk/>
          <pc:sldMk cId="1187314539" sldId="3145"/>
        </pc:sldMkLst>
      </pc:sldChg>
      <pc:sldChg chg="modSp add ord replId">
        <pc:chgData name="Jeremy Clifton" userId="S::wec@woodfordec.onmicrosoft.com::b7121016-a606-4e59-9b8c-d8cabdc242a8" providerId="AD" clId="Web-{2FA815E9-8F01-8E34-C83D-DFCA39B5CE89}" dt="2025-03-30T09:05:05.297" v="417" actId="20577"/>
        <pc:sldMkLst>
          <pc:docMk/>
          <pc:sldMk cId="1649685873" sldId="3146"/>
        </pc:sldMkLst>
      </pc:sldChg>
      <pc:sldChg chg="modSp add replId">
        <pc:chgData name="Jeremy Clifton" userId="S::wec@woodfordec.onmicrosoft.com::b7121016-a606-4e59-9b8c-d8cabdc242a8" providerId="AD" clId="Web-{2FA815E9-8F01-8E34-C83D-DFCA39B5CE89}" dt="2025-03-30T09:05:17.938" v="441" actId="20577"/>
        <pc:sldMkLst>
          <pc:docMk/>
          <pc:sldMk cId="61942752" sldId="3147"/>
        </pc:sldMkLst>
      </pc:sldChg>
    </pc:docChg>
  </pc:docChgLst>
  <pc:docChgLst>
    <pc:chgData name="Jeremy Clifton" userId="b7121016-a606-4e59-9b8c-d8cabdc242a8" providerId="ADAL" clId="{F02616FA-8852-44BC-9B1B-0DA4ADC2813C}"/>
    <pc:docChg chg="modSld modMainMaster modNotesMaster">
      <pc:chgData name="Jeremy Clifton" userId="b7121016-a606-4e59-9b8c-d8cabdc242a8" providerId="ADAL" clId="{F02616FA-8852-44BC-9B1B-0DA4ADC2813C}" dt="2024-08-16T16:09:31.576" v="5" actId="14100"/>
      <pc:docMkLst>
        <pc:docMk/>
      </pc:docMkLst>
      <pc:sldChg chg="modSp mod">
        <pc:chgData name="Jeremy Clifton" userId="b7121016-a606-4e59-9b8c-d8cabdc242a8" providerId="ADAL" clId="{F02616FA-8852-44BC-9B1B-0DA4ADC2813C}" dt="2024-08-16T16:08:26.383" v="2"/>
        <pc:sldMkLst>
          <pc:docMk/>
          <pc:sldMk cId="947061853" sldId="2547"/>
        </pc:sldMkLst>
      </pc:sldChg>
      <pc:sldChg chg="addSp delSp modSp mod modAnim">
        <pc:chgData name="Jeremy Clifton" userId="b7121016-a606-4e59-9b8c-d8cabdc242a8" providerId="ADAL" clId="{F02616FA-8852-44BC-9B1B-0DA4ADC2813C}" dt="2024-08-16T16:09:31.576" v="5" actId="14100"/>
        <pc:sldMkLst>
          <pc:docMk/>
          <pc:sldMk cId="2806271023" sldId="2555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3207521350" sldId="2556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490255098" sldId="2558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1355052748" sldId="2562"/>
        </pc:sldMkLst>
      </pc:sldChg>
      <pc:sldMasterChg chg="modSp modSldLayout">
        <pc:chgData name="Jeremy Clifton" userId="b7121016-a606-4e59-9b8c-d8cabdc242a8" providerId="ADAL" clId="{F02616FA-8852-44BC-9B1B-0DA4ADC2813C}" dt="2024-08-16T16:08:26.383" v="2"/>
        <pc:sldMasterMkLst>
          <pc:docMk/>
          <pc:sldMasterMk cId="1197989127" sldId="2147483696"/>
        </pc:sldMasterMkLst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3531435554" sldId="2147483697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2559570522" sldId="2147483699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3991221533" sldId="2147483700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205573457" sldId="2147483701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806715098" sldId="2147483704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702557625" sldId="2147483705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485616883" sldId="2147483707"/>
          </pc:sldLayoutMkLst>
        </pc:sldLayoutChg>
      </pc:sldMasterChg>
    </pc:docChg>
  </pc:docChgLst>
  <pc:docChgLst>
    <pc:chgData name="Jeremy Clifton" userId="S::wec@woodfordec.onmicrosoft.com::b7121016-a606-4e59-9b8c-d8cabdc242a8" providerId="AD" clId="Web-{96B241A5-E56C-60C3-4356-637BC09C0169}"/>
    <pc:docChg chg="addSld delSld modSld sldOrd">
      <pc:chgData name="Jeremy Clifton" userId="S::wec@woodfordec.onmicrosoft.com::b7121016-a606-4e59-9b8c-d8cabdc242a8" providerId="AD" clId="Web-{96B241A5-E56C-60C3-4356-637BC09C0169}" dt="2024-12-05T11:54:29.046" v="377" actId="20577"/>
      <pc:docMkLst>
        <pc:docMk/>
      </pc:docMkLst>
      <pc:sldChg chg="modSp">
        <pc:chgData name="Jeremy Clifton" userId="S::wec@woodfordec.onmicrosoft.com::b7121016-a606-4e59-9b8c-d8cabdc242a8" providerId="AD" clId="Web-{96B241A5-E56C-60C3-4356-637BC09C0169}" dt="2024-12-05T11:32:31.386" v="98" actId="20577"/>
        <pc:sldMkLst>
          <pc:docMk/>
          <pc:sldMk cId="251116125" sldId="2574"/>
        </pc:sldMkLst>
      </pc:sldChg>
      <pc:sldChg chg="modSp">
        <pc:chgData name="Jeremy Clifton" userId="S::wec@woodfordec.onmicrosoft.com::b7121016-a606-4e59-9b8c-d8cabdc242a8" providerId="AD" clId="Web-{96B241A5-E56C-60C3-4356-637BC09C0169}" dt="2024-12-05T11:37:10.563" v="194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63" v="373"/>
        <pc:sldMkLst>
          <pc:docMk/>
          <pc:sldMk cId="2327139690" sldId="272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4:39.458" v="140"/>
        <pc:sldMkLst>
          <pc:docMk/>
          <pc:sldMk cId="1330670639" sldId="2752"/>
        </pc:sldMkLst>
      </pc:sldChg>
      <pc:sldChg chg="delSp del">
        <pc:chgData name="Jeremy Clifton" userId="S::wec@woodfordec.onmicrosoft.com::b7121016-a606-4e59-9b8c-d8cabdc242a8" providerId="AD" clId="Web-{96B241A5-E56C-60C3-4356-637BC09C0169}" dt="2024-12-05T11:29:31.404" v="8"/>
        <pc:sldMkLst>
          <pc:docMk/>
          <pc:sldMk cId="234880622" sldId="2754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25.602" v="1"/>
        <pc:sldMkLst>
          <pc:docMk/>
          <pc:sldMk cId="2674118822" sldId="2755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27.946" v="2"/>
        <pc:sldMkLst>
          <pc:docMk/>
          <pc:sldMk cId="953769442" sldId="2756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38.010" v="3"/>
        <pc:sldMkLst>
          <pc:docMk/>
          <pc:sldMk cId="1174758105" sldId="275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4:40.380" v="141"/>
        <pc:sldMkLst>
          <pc:docMk/>
          <pc:sldMk cId="1633033797" sldId="275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5.323" v="5"/>
        <pc:sldMkLst>
          <pc:docMk/>
          <pc:sldMk cId="3038355666" sldId="2759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1.525" v="4"/>
        <pc:sldMkLst>
          <pc:docMk/>
          <pc:sldMk cId="4241474999" sldId="2760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7:57.519" v="222"/>
        <pc:sldMkLst>
          <pc:docMk/>
          <pc:sldMk cId="2410643955" sldId="276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7.807" v="6"/>
        <pc:sldMkLst>
          <pc:docMk/>
          <pc:sldMk cId="1765171672" sldId="2762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51.479" v="7"/>
        <pc:sldMkLst>
          <pc:docMk/>
          <pc:sldMk cId="546240415" sldId="2763"/>
        </pc:sldMkLst>
      </pc:sldChg>
      <pc:sldChg chg="modSp ord">
        <pc:chgData name="Jeremy Clifton" userId="S::wec@woodfordec.onmicrosoft.com::b7121016-a606-4e59-9b8c-d8cabdc242a8" providerId="AD" clId="Web-{96B241A5-E56C-60C3-4356-637BC09C0169}" dt="2024-12-05T11:54:29.046" v="377" actId="20577"/>
        <pc:sldMkLst>
          <pc:docMk/>
          <pc:sldMk cId="3874304106" sldId="276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79" v="374"/>
        <pc:sldMkLst>
          <pc:docMk/>
          <pc:sldMk cId="3652350739" sldId="276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3:59.184" v="363"/>
        <pc:sldMkLst>
          <pc:docMk/>
          <pc:sldMk cId="3410987821" sldId="2770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3:59.965" v="364"/>
        <pc:sldMkLst>
          <pc:docMk/>
          <pc:sldMk cId="433853194" sldId="277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00.856" v="365"/>
        <pc:sldMkLst>
          <pc:docMk/>
          <pc:sldMk cId="3294102001" sldId="2772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1.982" v="366"/>
        <pc:sldMkLst>
          <pc:docMk/>
          <pc:sldMk cId="4215886079" sldId="2773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013" v="367"/>
        <pc:sldMkLst>
          <pc:docMk/>
          <pc:sldMk cId="2225166409" sldId="2774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576" v="369"/>
        <pc:sldMkLst>
          <pc:docMk/>
          <pc:sldMk cId="2115070203" sldId="2775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029" v="368"/>
        <pc:sldMkLst>
          <pc:docMk/>
          <pc:sldMk cId="1437552324" sldId="2776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591" v="370"/>
        <pc:sldMkLst>
          <pc:docMk/>
          <pc:sldMk cId="298652016" sldId="277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607" v="371"/>
        <pc:sldMkLst>
          <pc:docMk/>
          <pc:sldMk cId="1213568985" sldId="277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623" v="372"/>
        <pc:sldMkLst>
          <pc:docMk/>
          <pc:sldMk cId="3388668043" sldId="2779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95" v="375"/>
        <pc:sldMkLst>
          <pc:docMk/>
          <pc:sldMk cId="25019766" sldId="2780"/>
        </pc:sldMkLst>
      </pc:sldChg>
      <pc:sldChg chg="add del replId">
        <pc:chgData name="Jeremy Clifton" userId="S::wec@woodfordec.onmicrosoft.com::b7121016-a606-4e59-9b8c-d8cabdc242a8" providerId="AD" clId="Web-{96B241A5-E56C-60C3-4356-637BC09C0169}" dt="2024-12-05T11:34:38.145" v="139"/>
        <pc:sldMkLst>
          <pc:docMk/>
          <pc:sldMk cId="1308827626" sldId="2797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2:51.872" v="107" actId="20577"/>
        <pc:sldMkLst>
          <pc:docMk/>
          <pc:sldMk cId="1026405758" sldId="2798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2:55.122" v="110" actId="20577"/>
        <pc:sldMkLst>
          <pc:docMk/>
          <pc:sldMk cId="1552973808" sldId="2799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4:27.160" v="138" actId="20577"/>
        <pc:sldMkLst>
          <pc:docMk/>
          <pc:sldMk cId="847211210" sldId="2800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7:37.174" v="209" actId="20577"/>
        <pc:sldMkLst>
          <pc:docMk/>
          <pc:sldMk cId="1926661585" sldId="2801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8:37.757" v="242" actId="20577"/>
        <pc:sldMkLst>
          <pc:docMk/>
          <pc:sldMk cId="1668219927" sldId="2802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8:22.599" v="240" actId="20577"/>
        <pc:sldMkLst>
          <pc:docMk/>
          <pc:sldMk cId="2723549774" sldId="2803"/>
        </pc:sldMkLst>
      </pc:sldChg>
      <pc:sldChg chg="addSp modSp add replId">
        <pc:chgData name="Jeremy Clifton" userId="S::wec@woodfordec.onmicrosoft.com::b7121016-a606-4e59-9b8c-d8cabdc242a8" providerId="AD" clId="Web-{96B241A5-E56C-60C3-4356-637BC09C0169}" dt="2024-12-05T11:44:41.909" v="261" actId="1076"/>
        <pc:sldMkLst>
          <pc:docMk/>
          <pc:sldMk cId="3153742616" sldId="2804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46.849" v="244"/>
        <pc:sldMkLst>
          <pc:docMk/>
          <pc:sldMk cId="456487420" sldId="2805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49.505" v="245"/>
        <pc:sldMkLst>
          <pc:docMk/>
          <pc:sldMk cId="2610065330" sldId="2806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2.959" v="246"/>
        <pc:sldMkLst>
          <pc:docMk/>
          <pc:sldMk cId="218175812" sldId="2807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6.193" v="247"/>
        <pc:sldMkLst>
          <pc:docMk/>
          <pc:sldMk cId="2292460053" sldId="2808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7.709" v="248"/>
        <pc:sldMkLst>
          <pc:docMk/>
          <pc:sldMk cId="756028854" sldId="2809"/>
        </pc:sldMkLst>
      </pc:sldChg>
      <pc:sldChg chg="addSp modSp add replId">
        <pc:chgData name="Jeremy Clifton" userId="S::wec@woodfordec.onmicrosoft.com::b7121016-a606-4e59-9b8c-d8cabdc242a8" providerId="AD" clId="Web-{96B241A5-E56C-60C3-4356-637BC09C0169}" dt="2024-12-05T11:45:44.788" v="277" actId="1076"/>
        <pc:sldMkLst>
          <pc:docMk/>
          <pc:sldMk cId="2084583099" sldId="2810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6:05.712" v="281" actId="1076"/>
        <pc:sldMkLst>
          <pc:docMk/>
          <pc:sldMk cId="828708443" sldId="2811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47:03.825" v="301"/>
        <pc:sldMkLst>
          <pc:docMk/>
          <pc:sldMk cId="4253655413" sldId="2812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7:37.422" v="308" actId="1076"/>
        <pc:sldMkLst>
          <pc:docMk/>
          <pc:sldMk cId="2745376130" sldId="2813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52:30.240" v="362"/>
        <pc:sldMkLst>
          <pc:docMk/>
          <pc:sldMk cId="2482227030" sldId="2814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9:06.584" v="336" actId="1076"/>
        <pc:sldMkLst>
          <pc:docMk/>
          <pc:sldMk cId="2261196466" sldId="2815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50:20.746" v="360" actId="1076"/>
        <pc:sldMkLst>
          <pc:docMk/>
          <pc:sldMk cId="1301567943" sldId="2816"/>
        </pc:sldMkLst>
      </pc:sldChg>
    </pc:docChg>
  </pc:docChgLst>
  <pc:docChgLst>
    <pc:chgData name="Jeremy Clifton" userId="S::wec@woodfordec.onmicrosoft.com::b7121016-a606-4e59-9b8c-d8cabdc242a8" providerId="AD" clId="Web-{76283D84-AB5F-E245-6EC2-37169CE90D68}"/>
    <pc:docChg chg="addSld delSld modSld">
      <pc:chgData name="Jeremy Clifton" userId="S::wec@woodfordec.onmicrosoft.com::b7121016-a606-4e59-9b8c-d8cabdc242a8" providerId="AD" clId="Web-{76283D84-AB5F-E245-6EC2-37169CE90D68}" dt="2024-09-19T13:51:42.020" v="17" actId="14100"/>
      <pc:docMkLst>
        <pc:docMk/>
      </pc:docMkLst>
      <pc:sldChg chg="del">
        <pc:chgData name="Jeremy Clifton" userId="S::wec@woodfordec.onmicrosoft.com::b7121016-a606-4e59-9b8c-d8cabdc242a8" providerId="AD" clId="Web-{76283D84-AB5F-E245-6EC2-37169CE90D68}" dt="2024-09-19T13:46:28.824" v="12"/>
        <pc:sldMkLst>
          <pc:docMk/>
          <pc:sldMk cId="2806271023" sldId="2555"/>
        </pc:sldMkLst>
      </pc:sldChg>
      <pc:sldChg chg="addSp modSp addAnim">
        <pc:chgData name="Jeremy Clifton" userId="S::wec@woodfordec.onmicrosoft.com::b7121016-a606-4e59-9b8c-d8cabdc242a8" providerId="AD" clId="Web-{76283D84-AB5F-E245-6EC2-37169CE90D68}" dt="2024-09-19T13:44:11.452" v="8" actId="14100"/>
        <pc:sldMkLst>
          <pc:docMk/>
          <pc:sldMk cId="3707065343" sldId="2563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43:58.014" v="4" actId="14100"/>
        <pc:sldMkLst>
          <pc:docMk/>
          <pc:sldMk cId="4001147759" sldId="2564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46:26.012" v="11" actId="14100"/>
        <pc:sldMkLst>
          <pc:docMk/>
          <pc:sldMk cId="1087806648" sldId="2565"/>
        </pc:sldMkLst>
      </pc:sldChg>
      <pc:sldChg chg="add replId">
        <pc:chgData name="Jeremy Clifton" userId="S::wec@woodfordec.onmicrosoft.com::b7121016-a606-4e59-9b8c-d8cabdc242a8" providerId="AD" clId="Web-{76283D84-AB5F-E245-6EC2-37169CE90D68}" dt="2024-09-19T13:44:02.983" v="6"/>
        <pc:sldMkLst>
          <pc:docMk/>
          <pc:sldMk cId="2484972360" sldId="2566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51:42.020" v="17" actId="14100"/>
        <pc:sldMkLst>
          <pc:docMk/>
          <pc:sldMk cId="239790084" sldId="2567"/>
        </pc:sldMkLst>
      </pc:sldChg>
      <pc:sldChg chg="add replId">
        <pc:chgData name="Jeremy Clifton" userId="S::wec@woodfordec.onmicrosoft.com::b7121016-a606-4e59-9b8c-d8cabdc242a8" providerId="AD" clId="Web-{76283D84-AB5F-E245-6EC2-37169CE90D68}" dt="2024-09-19T13:46:34.450" v="14"/>
        <pc:sldMkLst>
          <pc:docMk/>
          <pc:sldMk cId="1043646145" sldId="2568"/>
        </pc:sldMkLst>
      </pc:sldChg>
    </pc:docChg>
  </pc:docChgLst>
  <pc:docChgLst>
    <pc:chgData name="Jeremy Clifton" userId="S::wec@woodfordec.onmicrosoft.com::b7121016-a606-4e59-9b8c-d8cabdc242a8" providerId="AD" clId="Web-{4C1FB3C7-17FC-8EE2-F138-63F4867CD49E}"/>
    <pc:docChg chg="addSld delSld modSld sldOrd">
      <pc:chgData name="Jeremy Clifton" userId="S::wec@woodfordec.onmicrosoft.com::b7121016-a606-4e59-9b8c-d8cabdc242a8" providerId="AD" clId="Web-{4C1FB3C7-17FC-8EE2-F138-63F4867CD49E}" dt="2024-12-01T10:20:04.978" v="499" actId="1076"/>
      <pc:docMkLst>
        <pc:docMk/>
      </pc:docMkLst>
      <pc:sldChg chg="ord">
        <pc:chgData name="Jeremy Clifton" userId="S::wec@woodfordec.onmicrosoft.com::b7121016-a606-4e59-9b8c-d8cabdc242a8" providerId="AD" clId="Web-{4C1FB3C7-17FC-8EE2-F138-63F4867CD49E}" dt="2024-12-01T07:19:19.649" v="21"/>
        <pc:sldMkLst>
          <pc:docMk/>
          <pc:sldMk cId="294064188" sldId="2575"/>
        </pc:sldMkLst>
      </pc:sldChg>
      <pc:sldChg chg="delSp modSp">
        <pc:chgData name="Jeremy Clifton" userId="S::wec@woodfordec.onmicrosoft.com::b7121016-a606-4e59-9b8c-d8cabdc242a8" providerId="AD" clId="Web-{4C1FB3C7-17FC-8EE2-F138-63F4867CD49E}" dt="2024-12-01T07:25:59.469" v="95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2.508" v="495"/>
        <pc:sldMkLst>
          <pc:docMk/>
          <pc:sldMk cId="575597073" sldId="271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2:00.999" v="273"/>
        <pc:sldMkLst>
          <pc:docMk/>
          <pc:sldMk cId="591237326" sldId="2717"/>
        </pc:sldMkLst>
      </pc:sldChg>
      <pc:sldChg chg="delSp modSp ord">
        <pc:chgData name="Jeremy Clifton" userId="S::wec@woodfordec.onmicrosoft.com::b7121016-a606-4e59-9b8c-d8cabdc242a8" providerId="AD" clId="Web-{4C1FB3C7-17FC-8EE2-F138-63F4867CD49E}" dt="2024-12-01T07:42:36.236" v="305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1.326" v="121"/>
        <pc:sldMkLst>
          <pc:docMk/>
          <pc:sldMk cId="2984639805" sldId="2722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3.310" v="122"/>
        <pc:sldMkLst>
          <pc:docMk/>
          <pc:sldMk cId="697537603" sldId="2723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4.123" v="123"/>
        <pc:sldMkLst>
          <pc:docMk/>
          <pc:sldMk cId="2788449635" sldId="272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4.138" v="124"/>
        <pc:sldMkLst>
          <pc:docMk/>
          <pc:sldMk cId="3238841360" sldId="2726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18:53.584" v="19"/>
        <pc:sldMkLst>
          <pc:docMk/>
          <pc:sldMk cId="59018369" sldId="2728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3.743" v="496"/>
        <pc:sldMkLst>
          <pc:docMk/>
          <pc:sldMk cId="3581948036" sldId="2730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0.461" v="494"/>
        <pc:sldMkLst>
          <pc:docMk/>
          <pc:sldMk cId="3836898098" sldId="2731"/>
        </pc:sldMkLst>
      </pc:sldChg>
      <pc:sldChg chg="addSp modSp">
        <pc:chgData name="Jeremy Clifton" userId="S::wec@woodfordec.onmicrosoft.com::b7121016-a606-4e59-9b8c-d8cabdc242a8" providerId="AD" clId="Web-{4C1FB3C7-17FC-8EE2-F138-63F4867CD49E}" dt="2024-12-01T10:19:14.539" v="493" actId="14100"/>
        <pc:sldMkLst>
          <pc:docMk/>
          <pc:sldMk cId="1874712578" sldId="2732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3.232" v="267"/>
        <pc:sldMkLst>
          <pc:docMk/>
          <pc:sldMk cId="1245118908" sldId="2733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2.967" v="266"/>
        <pc:sldMkLst>
          <pc:docMk/>
          <pc:sldMk cId="1840255442" sldId="273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1.857" v="265"/>
        <pc:sldMkLst>
          <pc:docMk/>
          <pc:sldMk cId="2696339630" sldId="2735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0.498" v="264"/>
        <pc:sldMkLst>
          <pc:docMk/>
          <pc:sldMk cId="3911854759" sldId="2736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6.733" v="271"/>
        <pc:sldMkLst>
          <pc:docMk/>
          <pc:sldMk cId="110557910" sldId="2737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6.733" v="270"/>
        <pc:sldMkLst>
          <pc:docMk/>
          <pc:sldMk cId="2955176153" sldId="2738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5.326" v="268"/>
        <pc:sldMkLst>
          <pc:docMk/>
          <pc:sldMk cId="2036222764" sldId="2739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5.326" v="269"/>
        <pc:sldMkLst>
          <pc:docMk/>
          <pc:sldMk cId="2112468361" sldId="2740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8.811" v="272"/>
        <pc:sldMkLst>
          <pc:docMk/>
          <pc:sldMk cId="2467736570" sldId="2741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0:00.257" v="408"/>
        <pc:sldMkLst>
          <pc:docMk/>
          <pc:sldMk cId="2480693164" sldId="2742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491" v="404"/>
        <pc:sldMkLst>
          <pc:docMk/>
          <pc:sldMk cId="1584771903" sldId="2743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6.757" v="401"/>
        <pc:sldMkLst>
          <pc:docMk/>
          <pc:sldMk cId="3137219647" sldId="2744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7.772" v="402"/>
        <pc:sldMkLst>
          <pc:docMk/>
          <pc:sldMk cId="1191832593" sldId="2745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944" v="405"/>
        <pc:sldMkLst>
          <pc:docMk/>
          <pc:sldMk cId="3520817448" sldId="2746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9.772" v="407"/>
        <pc:sldMkLst>
          <pc:docMk/>
          <pc:sldMk cId="2709369066" sldId="2747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007" v="403"/>
        <pc:sldMkLst>
          <pc:docMk/>
          <pc:sldMk cId="2815559082" sldId="2748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9.272" v="406"/>
        <pc:sldMkLst>
          <pc:docMk/>
          <pc:sldMk cId="2657600038" sldId="275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18:49.537" v="18" actId="20577"/>
        <pc:sldMkLst>
          <pc:docMk/>
          <pc:sldMk cId="1330670639" sldId="2752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19:17.039" v="20"/>
        <pc:sldMkLst>
          <pc:docMk/>
          <pc:sldMk cId="173265255" sldId="275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0:22.154" v="30" actId="1076"/>
        <pc:sldMkLst>
          <pc:docMk/>
          <pc:sldMk cId="234880622" sldId="275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1:04.923" v="35" actId="1076"/>
        <pc:sldMkLst>
          <pc:docMk/>
          <pc:sldMk cId="2674118822" sldId="275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1:50.240" v="39" actId="1076"/>
        <pc:sldMkLst>
          <pc:docMk/>
          <pc:sldMk cId="953769442" sldId="2756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2:39.858" v="46" actId="1076"/>
        <pc:sldMkLst>
          <pc:docMk/>
          <pc:sldMk cId="1174758105" sldId="2757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3:48.489" v="53" actId="20577"/>
        <pc:sldMkLst>
          <pc:docMk/>
          <pc:sldMk cId="1633033797" sldId="2758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4:01.912" v="57" actId="20577"/>
        <pc:sldMkLst>
          <pc:docMk/>
          <pc:sldMk cId="3038355666" sldId="2759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24:25.570" v="58"/>
        <pc:sldMkLst>
          <pc:docMk/>
          <pc:sldMk cId="4241474999" sldId="276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6:01.610" v="99" actId="20577"/>
        <pc:sldMkLst>
          <pc:docMk/>
          <pc:sldMk cId="2410643955" sldId="2761"/>
        </pc:sldMkLst>
      </pc:sldChg>
      <pc:sldChg chg="modSp add ord replId">
        <pc:chgData name="Jeremy Clifton" userId="S::wec@woodfordec.onmicrosoft.com::b7121016-a606-4e59-9b8c-d8cabdc242a8" providerId="AD" clId="Web-{4C1FB3C7-17FC-8EE2-F138-63F4867CD49E}" dt="2024-12-01T07:26:59.011" v="111" actId="20577"/>
        <pc:sldMkLst>
          <pc:docMk/>
          <pc:sldMk cId="1765171672" sldId="2762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7:16.231" v="120" actId="20577"/>
        <pc:sldMkLst>
          <pc:docMk/>
          <pc:sldMk cId="546240415" sldId="276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20:04.978" v="499" actId="1076"/>
        <pc:sldMkLst>
          <pc:docMk/>
          <pc:sldMk cId="1940067737" sldId="2764"/>
        </pc:sldMkLst>
      </pc:sldChg>
      <pc:sldChg chg="addSp delSp modSp add ord replId">
        <pc:chgData name="Jeremy Clifton" userId="S::wec@woodfordec.onmicrosoft.com::b7121016-a606-4e59-9b8c-d8cabdc242a8" providerId="AD" clId="Web-{4C1FB3C7-17FC-8EE2-F138-63F4867CD49E}" dt="2024-12-01T10:05:56.651" v="390" actId="1076"/>
        <pc:sldMkLst>
          <pc:docMk/>
          <pc:sldMk cId="2246656322" sldId="2765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27:38.702" v="127"/>
        <pc:sldMkLst>
          <pc:docMk/>
          <pc:sldMk cId="2734408467" sldId="2766"/>
        </pc:sldMkLst>
      </pc:sldChg>
      <pc:sldChg chg="addSp delSp modSp add replId">
        <pc:chgData name="Jeremy Clifton" userId="S::wec@woodfordec.onmicrosoft.com::b7121016-a606-4e59-9b8c-d8cabdc242a8" providerId="AD" clId="Web-{4C1FB3C7-17FC-8EE2-F138-63F4867CD49E}" dt="2024-12-01T07:40:49.133" v="263" actId="20577"/>
        <pc:sldMkLst>
          <pc:docMk/>
          <pc:sldMk cId="3874304106" sldId="2767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5:04.761" v="186" actId="1076"/>
        <pc:sldMkLst>
          <pc:docMk/>
          <pc:sldMk cId="3652350739" sldId="2768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07:30:01.917" v="133"/>
        <pc:sldMkLst>
          <pc:docMk/>
          <pc:sldMk cId="2117799377" sldId="2769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16.325" v="144" actId="20577"/>
        <pc:sldMkLst>
          <pc:docMk/>
          <pc:sldMk cId="3410987821" sldId="2770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1:59.974" v="165" actId="1076"/>
        <pc:sldMkLst>
          <pc:docMk/>
          <pc:sldMk cId="433853194" sldId="2771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07:30:17.012" v="145"/>
        <pc:sldMkLst>
          <pc:docMk/>
          <pc:sldMk cId="1749245414" sldId="2771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32.795" v="149" actId="20577"/>
        <pc:sldMkLst>
          <pc:docMk/>
          <pc:sldMk cId="3294102001" sldId="277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2:20.414" v="168" actId="1076"/>
        <pc:sldMkLst>
          <pc:docMk/>
          <pc:sldMk cId="4215886079" sldId="2773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50.812" v="153" actId="20577"/>
        <pc:sldMkLst>
          <pc:docMk/>
          <pc:sldMk cId="2225166409" sldId="2774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1:07.063" v="157" actId="20577"/>
        <pc:sldMkLst>
          <pc:docMk/>
          <pc:sldMk cId="2115070203" sldId="277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2:41.728" v="171" actId="14100"/>
        <pc:sldMkLst>
          <pc:docMk/>
          <pc:sldMk cId="1437552324" sldId="2776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3:07.605" v="174" actId="14100"/>
        <pc:sldMkLst>
          <pc:docMk/>
          <pc:sldMk cId="298652016" sldId="2777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1:24.924" v="162" actId="20577"/>
        <pc:sldMkLst>
          <pc:docMk/>
          <pc:sldMk cId="1213568985" sldId="2778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3:53.880" v="180"/>
        <pc:sldMkLst>
          <pc:docMk/>
          <pc:sldMk cId="3388668043" sldId="2779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7:18.038" v="194"/>
        <pc:sldMkLst>
          <pc:docMk/>
          <pc:sldMk cId="25019766" sldId="278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43:09.411" v="324" actId="20577"/>
        <pc:sldMkLst>
          <pc:docMk/>
          <pc:sldMk cId="1550451072" sldId="2781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07:36:38.425" v="189"/>
        <pc:sldMkLst>
          <pc:docMk/>
          <pc:sldMk cId="2515275973" sldId="2781"/>
        </pc:sldMkLst>
      </pc:sldChg>
      <pc:sldChg chg="addSp delSp modSp add ord replId">
        <pc:chgData name="Jeremy Clifton" userId="S::wec@woodfordec.onmicrosoft.com::b7121016-a606-4e59-9b8c-d8cabdc242a8" providerId="AD" clId="Web-{4C1FB3C7-17FC-8EE2-F138-63F4867CD49E}" dt="2024-12-01T10:18:36.116" v="489" actId="14100"/>
        <pc:sldMkLst>
          <pc:docMk/>
          <pc:sldMk cId="600765546" sldId="278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3:25.272" v="353" actId="1076"/>
        <pc:sldMkLst>
          <pc:docMk/>
          <pc:sldMk cId="3784377747" sldId="278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3:36.804" v="357" actId="14100"/>
        <pc:sldMkLst>
          <pc:docMk/>
          <pc:sldMk cId="3490681978" sldId="278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7:11.613" v="482" actId="1076"/>
        <pc:sldMkLst>
          <pc:docMk/>
          <pc:sldMk cId="3977162786" sldId="278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9:00.708" v="396" actId="1076"/>
        <pc:sldMkLst>
          <pc:docMk/>
          <pc:sldMk cId="2149164257" sldId="2786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08:50.520" v="391"/>
        <pc:sldMkLst>
          <pc:docMk/>
          <pc:sldMk cId="4067370846" sldId="2787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09:37.834" v="397"/>
        <pc:sldMkLst>
          <pc:docMk/>
          <pc:sldMk cId="3267560703" sldId="2788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10:09:53.475" v="400"/>
        <pc:sldMkLst>
          <pc:docMk/>
          <pc:sldMk cId="181180220" sldId="2789"/>
        </pc:sldMkLst>
      </pc:sldChg>
      <pc:sldChg chg="addSp delSp modSp add replId">
        <pc:chgData name="Jeremy Clifton" userId="S::wec@woodfordec.onmicrosoft.com::b7121016-a606-4e59-9b8c-d8cabdc242a8" providerId="AD" clId="Web-{4C1FB3C7-17FC-8EE2-F138-63F4867CD49E}" dt="2024-12-01T10:15:13.953" v="468" actId="1076"/>
        <pc:sldMkLst>
          <pc:docMk/>
          <pc:sldMk cId="1219762519" sldId="2790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12:11.761" v="410"/>
        <pc:sldMkLst>
          <pc:docMk/>
          <pc:sldMk cId="1567858986" sldId="2791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10:15:15.797" v="469"/>
        <pc:sldMkLst>
          <pc:docMk/>
          <pc:sldMk cId="908262262" sldId="279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4:07.467" v="453" actId="14100"/>
        <pc:sldMkLst>
          <pc:docMk/>
          <pc:sldMk cId="1348731121" sldId="279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5:52.142" v="474" actId="14100"/>
        <pc:sldMkLst>
          <pc:docMk/>
          <pc:sldMk cId="3013432648" sldId="2794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10:14:39.046" v="454"/>
        <pc:sldMkLst>
          <pc:docMk/>
          <pc:sldMk cId="3098513274" sldId="279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6:15.002" v="479" actId="1076"/>
        <pc:sldMkLst>
          <pc:docMk/>
          <pc:sldMk cId="1549897593" sldId="2795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16:08.346" v="475"/>
        <pc:sldMkLst>
          <pc:docMk/>
          <pc:sldMk cId="2560473869" sldId="2796"/>
        </pc:sldMkLst>
      </pc:sldChg>
    </pc:docChg>
  </pc:docChgLst>
  <pc:docChgLst>
    <pc:chgData name="Jeremy Clifton" userId="b7121016-a606-4e59-9b8c-d8cabdc242a8" providerId="ADAL" clId="{FF51FC17-3D86-4106-A0C5-2349D887A893}"/>
    <pc:docChg chg="addSld delSld modSld">
      <pc:chgData name="Jeremy Clifton" userId="b7121016-a606-4e59-9b8c-d8cabdc242a8" providerId="ADAL" clId="{FF51FC17-3D86-4106-A0C5-2349D887A893}" dt="2024-09-14T08:28:23.706" v="2"/>
      <pc:docMkLst>
        <pc:docMk/>
      </pc:docMkLst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6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7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9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60"/>
        </pc:sldMkLst>
      </pc:sldChg>
    </pc:docChg>
  </pc:docChgLst>
  <pc:docChgLst>
    <pc:chgData name="Jeremy Clifton" userId="S::wec@woodfordec.onmicrosoft.com::b7121016-a606-4e59-9b8c-d8cabdc242a8" providerId="AD" clId="Web-{1FE6911E-54C6-1642-5603-0E721BFBEBC1}"/>
    <pc:docChg chg="addSld delSld modSld sldOrd">
      <pc:chgData name="Jeremy Clifton" userId="S::wec@woodfordec.onmicrosoft.com::b7121016-a606-4e59-9b8c-d8cabdc242a8" providerId="AD" clId="Web-{1FE6911E-54C6-1642-5603-0E721BFBEBC1}" dt="2025-06-01T08:59:32.177" v="544" actId="20577"/>
      <pc:docMkLst>
        <pc:docMk/>
      </pc:docMkLst>
      <pc:sldChg chg="del">
        <pc:chgData name="Jeremy Clifton" userId="S::wec@woodfordec.onmicrosoft.com::b7121016-a606-4e59-9b8c-d8cabdc242a8" providerId="AD" clId="Web-{1FE6911E-54C6-1642-5603-0E721BFBEBC1}" dt="2025-06-01T07:37:21.571" v="38"/>
        <pc:sldMkLst>
          <pc:docMk/>
          <pc:sldMk cId="1952858487" sldId="3158"/>
        </pc:sldMkLst>
      </pc:sldChg>
      <pc:sldChg chg="addSp delSp modSp ord">
        <pc:chgData name="Jeremy Clifton" userId="S::wec@woodfordec.onmicrosoft.com::b7121016-a606-4e59-9b8c-d8cabdc242a8" providerId="AD" clId="Web-{1FE6911E-54C6-1642-5603-0E721BFBEBC1}" dt="2025-06-01T07:32:32.705" v="29" actId="20577"/>
        <pc:sldMkLst>
          <pc:docMk/>
          <pc:sldMk cId="3377884115" sldId="317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0.026" v="59"/>
        <pc:sldMkLst>
          <pc:docMk/>
          <pc:sldMk cId="2518681518" sldId="323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32.540" v="44"/>
        <pc:sldMkLst>
          <pc:docMk/>
          <pc:sldMk cId="3876097511" sldId="3246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39.244" v="47"/>
        <pc:sldMkLst>
          <pc:docMk/>
          <pc:sldMk cId="674217224" sldId="3247"/>
        </pc:sldMkLst>
      </pc:sldChg>
      <pc:sldChg chg="addSp delSp modSp">
        <pc:chgData name="Jeremy Clifton" userId="S::wec@woodfordec.onmicrosoft.com::b7121016-a606-4e59-9b8c-d8cabdc242a8" providerId="AD" clId="Web-{1FE6911E-54C6-1642-5603-0E721BFBEBC1}" dt="2025-06-01T07:50:14.492" v="238" actId="1076"/>
        <pc:sldMkLst>
          <pc:docMk/>
          <pc:sldMk cId="744860908" sldId="3248"/>
        </pc:sldMkLst>
      </pc:sldChg>
      <pc:sldChg chg="addSp modSp">
        <pc:chgData name="Jeremy Clifton" userId="S::wec@woodfordec.onmicrosoft.com::b7121016-a606-4e59-9b8c-d8cabdc242a8" providerId="AD" clId="Web-{1FE6911E-54C6-1642-5603-0E721BFBEBC1}" dt="2025-06-01T07:50:31.961" v="240" actId="1076"/>
        <pc:sldMkLst>
          <pc:docMk/>
          <pc:sldMk cId="2125385014" sldId="324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42.556" v="49"/>
        <pc:sldMkLst>
          <pc:docMk/>
          <pc:sldMk cId="1486523981" sldId="325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43.619" v="50"/>
        <pc:sldMkLst>
          <pc:docMk/>
          <pc:sldMk cId="2573495603" sldId="3251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44.994" v="51"/>
        <pc:sldMkLst>
          <pc:docMk/>
          <pc:sldMk cId="2559225836" sldId="3252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40.822" v="48"/>
        <pc:sldMkLst>
          <pc:docMk/>
          <pc:sldMk cId="1085669903" sldId="3253"/>
        </pc:sldMkLst>
      </pc:sldChg>
      <pc:sldChg chg="add del">
        <pc:chgData name="Jeremy Clifton" userId="S::wec@woodfordec.onmicrosoft.com::b7121016-a606-4e59-9b8c-d8cabdc242a8" providerId="AD" clId="Web-{1FE6911E-54C6-1642-5603-0E721BFBEBC1}" dt="2025-06-01T08:47:56.896" v="483"/>
        <pc:sldMkLst>
          <pc:docMk/>
          <pc:sldMk cId="3921057869" sldId="3256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23.681" v="39"/>
        <pc:sldMkLst>
          <pc:docMk/>
          <pc:sldMk cId="2572981443" sldId="3257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31.056" v="43"/>
        <pc:sldMkLst>
          <pc:docMk/>
          <pc:sldMk cId="2736256707" sldId="3258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27.493" v="41"/>
        <pc:sldMkLst>
          <pc:docMk/>
          <pc:sldMk cId="3072331996" sldId="325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25.790" v="40"/>
        <pc:sldMkLst>
          <pc:docMk/>
          <pc:sldMk cId="478371583" sldId="326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29.587" v="42"/>
        <pc:sldMkLst>
          <pc:docMk/>
          <pc:sldMk cId="2751027312" sldId="3261"/>
        </pc:sldMkLst>
      </pc:sldChg>
      <pc:sldChg chg="delSp modSp ord">
        <pc:chgData name="Jeremy Clifton" userId="S::wec@woodfordec.onmicrosoft.com::b7121016-a606-4e59-9b8c-d8cabdc242a8" providerId="AD" clId="Web-{1FE6911E-54C6-1642-5603-0E721BFBEBC1}" dt="2025-06-01T08:31:58.648" v="392" actId="20577"/>
        <pc:sldMkLst>
          <pc:docMk/>
          <pc:sldMk cId="897343203" sldId="3262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18.274" v="37"/>
        <pc:sldMkLst>
          <pc:docMk/>
          <pc:sldMk cId="3647262518" sldId="3263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16.305" v="36"/>
        <pc:sldMkLst>
          <pc:docMk/>
          <pc:sldMk cId="61570555" sldId="3264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14.352" v="35"/>
        <pc:sldMkLst>
          <pc:docMk/>
          <pc:sldMk cId="1547945536" sldId="3265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12.774" v="34"/>
        <pc:sldMkLst>
          <pc:docMk/>
          <pc:sldMk cId="3079319720" sldId="3266"/>
        </pc:sldMkLst>
      </pc:sldChg>
      <pc:sldChg chg="del">
        <pc:chgData name="Jeremy Clifton" userId="S::wec@woodfordec.onmicrosoft.com::b7121016-a606-4e59-9b8c-d8cabdc242a8" providerId="AD" clId="Web-{1FE6911E-54C6-1642-5603-0E721BFBEBC1}" dt="2025-06-01T08:47:58.475" v="484"/>
        <pc:sldMkLst>
          <pc:docMk/>
          <pc:sldMk cId="3269930790" sldId="3267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10.508" v="33"/>
        <pc:sldMkLst>
          <pc:docMk/>
          <pc:sldMk cId="3735823977" sldId="3268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08.243" v="32"/>
        <pc:sldMkLst>
          <pc:docMk/>
          <pc:sldMk cId="1407673549" sldId="326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06.555" v="31"/>
        <pc:sldMkLst>
          <pc:docMk/>
          <pc:sldMk cId="503614414" sldId="327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05.102" v="30"/>
        <pc:sldMkLst>
          <pc:docMk/>
          <pc:sldMk cId="4071400058" sldId="3271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43:16.804" v="143"/>
        <pc:sldMkLst>
          <pc:docMk/>
          <pc:sldMk cId="2659239050" sldId="3272"/>
        </pc:sldMkLst>
      </pc:sldChg>
      <pc:sldChg chg="addSp modSp">
        <pc:chgData name="Jeremy Clifton" userId="S::wec@woodfordec.onmicrosoft.com::b7121016-a606-4e59-9b8c-d8cabdc242a8" providerId="AD" clId="Web-{1FE6911E-54C6-1642-5603-0E721BFBEBC1}" dt="2025-06-01T07:41:25.331" v="117" actId="1076"/>
        <pc:sldMkLst>
          <pc:docMk/>
          <pc:sldMk cId="244487377" sldId="3274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43:15.226" v="142"/>
        <pc:sldMkLst>
          <pc:docMk/>
          <pc:sldMk cId="882362392" sldId="3275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6.229" v="64"/>
        <pc:sldMkLst>
          <pc:docMk/>
          <pc:sldMk cId="2175891652" sldId="3278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6.557" v="65"/>
        <pc:sldMkLst>
          <pc:docMk/>
          <pc:sldMk cId="3650632709" sldId="3279"/>
        </pc:sldMkLst>
      </pc:sldChg>
      <pc:sldChg chg="addSp modSp">
        <pc:chgData name="Jeremy Clifton" userId="S::wec@woodfordec.onmicrosoft.com::b7121016-a606-4e59-9b8c-d8cabdc242a8" providerId="AD" clId="Web-{1FE6911E-54C6-1642-5603-0E721BFBEBC1}" dt="2025-06-01T07:43:07.319" v="141" actId="1076"/>
        <pc:sldMkLst>
          <pc:docMk/>
          <pc:sldMk cId="2868683774" sldId="328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43:21.523" v="146"/>
        <pc:sldMkLst>
          <pc:docMk/>
          <pc:sldMk cId="34111774" sldId="3281"/>
        </pc:sldMkLst>
      </pc:sldChg>
      <pc:sldChg chg="addSp delSp modSp">
        <pc:chgData name="Jeremy Clifton" userId="S::wec@woodfordec.onmicrosoft.com::b7121016-a606-4e59-9b8c-d8cabdc242a8" providerId="AD" clId="Web-{1FE6911E-54C6-1642-5603-0E721BFBEBC1}" dt="2025-06-01T07:42:40.381" v="134" actId="1076"/>
        <pc:sldMkLst>
          <pc:docMk/>
          <pc:sldMk cId="2908180189" sldId="3282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43:19.835" v="145"/>
        <pc:sldMkLst>
          <pc:docMk/>
          <pc:sldMk cId="1468502200" sldId="3283"/>
        </pc:sldMkLst>
      </pc:sldChg>
      <pc:sldChg chg="addSp delSp modSp">
        <pc:chgData name="Jeremy Clifton" userId="S::wec@woodfordec.onmicrosoft.com::b7121016-a606-4e59-9b8c-d8cabdc242a8" providerId="AD" clId="Web-{1FE6911E-54C6-1642-5603-0E721BFBEBC1}" dt="2025-06-01T07:42:14.630" v="127" actId="20577"/>
        <pc:sldMkLst>
          <pc:docMk/>
          <pc:sldMk cId="3881278080" sldId="3285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0.744" v="53"/>
        <pc:sldMkLst>
          <pc:docMk/>
          <pc:sldMk cId="1386055197" sldId="3286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48.729" v="52"/>
        <pc:sldMkLst>
          <pc:docMk/>
          <pc:sldMk cId="516571548" sldId="3288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8.557" v="58"/>
        <pc:sldMkLst>
          <pc:docMk/>
          <pc:sldMk cId="3063080474" sldId="328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7.604" v="57"/>
        <pc:sldMkLst>
          <pc:docMk/>
          <pc:sldMk cId="594627489" sldId="3290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2.542" v="63"/>
        <pc:sldMkLst>
          <pc:docMk/>
          <pc:sldMk cId="1169781976" sldId="3292"/>
        </pc:sldMkLst>
      </pc:sldChg>
      <pc:sldChg chg="addSp modSp">
        <pc:chgData name="Jeremy Clifton" userId="S::wec@woodfordec.onmicrosoft.com::b7121016-a606-4e59-9b8c-d8cabdc242a8" providerId="AD" clId="Web-{1FE6911E-54C6-1642-5603-0E721BFBEBC1}" dt="2025-06-01T07:41:56.848" v="124" actId="20577"/>
        <pc:sldMkLst>
          <pc:docMk/>
          <pc:sldMk cId="3848233631" sldId="3293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4.932" v="56"/>
        <pc:sldMkLst>
          <pc:docMk/>
          <pc:sldMk cId="3777999366" sldId="3294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2.104" v="62"/>
        <pc:sldMkLst>
          <pc:docMk/>
          <pc:sldMk cId="2300173893" sldId="3295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1.401" v="61"/>
        <pc:sldMkLst>
          <pc:docMk/>
          <pc:sldMk cId="1165197619" sldId="3296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8:00.635" v="60"/>
        <pc:sldMkLst>
          <pc:docMk/>
          <pc:sldMk cId="2623281152" sldId="3297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3.276" v="54"/>
        <pc:sldMkLst>
          <pc:docMk/>
          <pc:sldMk cId="2191683435" sldId="3298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37:53.838" v="55"/>
        <pc:sldMkLst>
          <pc:docMk/>
          <pc:sldMk cId="2682827123" sldId="3299"/>
        </pc:sldMkLst>
      </pc:sldChg>
      <pc:sldChg chg="del">
        <pc:chgData name="Jeremy Clifton" userId="S::wec@woodfordec.onmicrosoft.com::b7121016-a606-4e59-9b8c-d8cabdc242a8" providerId="AD" clId="Web-{1FE6911E-54C6-1642-5603-0E721BFBEBC1}" dt="2025-06-01T07:43:17.960" v="144"/>
        <pc:sldMkLst>
          <pc:docMk/>
          <pc:sldMk cId="2634968328" sldId="3301"/>
        </pc:sldMkLst>
      </pc:sldChg>
      <pc:sldChg chg="addSp delSp modSp">
        <pc:chgData name="Jeremy Clifton" userId="S::wec@woodfordec.onmicrosoft.com::b7121016-a606-4e59-9b8c-d8cabdc242a8" providerId="AD" clId="Web-{1FE6911E-54C6-1642-5603-0E721BFBEBC1}" dt="2025-06-01T07:41:28.284" v="118" actId="20577"/>
        <pc:sldMkLst>
          <pc:docMk/>
          <pc:sldMk cId="2706463136" sldId="3306"/>
        </pc:sldMkLst>
      </pc:sldChg>
      <pc:sldChg chg="add replId">
        <pc:chgData name="Jeremy Clifton" userId="S::wec@woodfordec.onmicrosoft.com::b7121016-a606-4e59-9b8c-d8cabdc242a8" providerId="AD" clId="Web-{1FE6911E-54C6-1642-5603-0E721BFBEBC1}" dt="2025-06-01T07:29:57.224" v="0"/>
        <pc:sldMkLst>
          <pc:docMk/>
          <pc:sldMk cId="3271609499" sldId="3310"/>
        </pc:sldMkLst>
      </pc:sldChg>
      <pc:sldChg chg="add replId">
        <pc:chgData name="Jeremy Clifton" userId="S::wec@woodfordec.onmicrosoft.com::b7121016-a606-4e59-9b8c-d8cabdc242a8" providerId="AD" clId="Web-{1FE6911E-54C6-1642-5603-0E721BFBEBC1}" dt="2025-06-01T07:48:17.253" v="183"/>
        <pc:sldMkLst>
          <pc:docMk/>
          <pc:sldMk cId="65479726" sldId="3311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03:56.209" v="260" actId="1076"/>
        <pc:sldMkLst>
          <pc:docMk/>
          <pc:sldMk cId="3301131396" sldId="3312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7:55:15.379" v="250" actId="1076"/>
        <pc:sldMkLst>
          <pc:docMk/>
          <pc:sldMk cId="1731580899" sldId="3313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7:54:05.829" v="245" actId="1076"/>
        <pc:sldMkLst>
          <pc:docMk/>
          <pc:sldMk cId="2287382064" sldId="3314"/>
        </pc:sldMkLst>
      </pc:sldChg>
      <pc:sldChg chg="addSp delSp modSp add replId">
        <pc:chgData name="Jeremy Clifton" userId="S::wec@woodfordec.onmicrosoft.com::b7121016-a606-4e59-9b8c-d8cabdc242a8" providerId="AD" clId="Web-{1FE6911E-54C6-1642-5603-0E721BFBEBC1}" dt="2025-06-01T08:30:57.865" v="374" actId="20577"/>
        <pc:sldMkLst>
          <pc:docMk/>
          <pc:sldMk cId="333779972" sldId="3315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26:01.569" v="311" actId="1076"/>
        <pc:sldMkLst>
          <pc:docMk/>
          <pc:sldMk cId="1209681630" sldId="3316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23:57.172" v="308" actId="1076"/>
        <pc:sldMkLst>
          <pc:docMk/>
          <pc:sldMk cId="2992659199" sldId="3317"/>
        </pc:sldMkLst>
      </pc:sldChg>
      <pc:sldChg chg="addSp add replId">
        <pc:chgData name="Jeremy Clifton" userId="S::wec@woodfordec.onmicrosoft.com::b7121016-a606-4e59-9b8c-d8cabdc242a8" providerId="AD" clId="Web-{1FE6911E-54C6-1642-5603-0E721BFBEBC1}" dt="2025-06-01T08:20:17.616" v="305"/>
        <pc:sldMkLst>
          <pc:docMk/>
          <pc:sldMk cId="1299606313" sldId="3318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12:29.548" v="268" actId="1076"/>
        <pc:sldMkLst>
          <pc:docMk/>
          <pc:sldMk cId="2471875012" sldId="3319"/>
        </pc:sldMkLst>
      </pc:sldChg>
      <pc:sldChg chg="add replId">
        <pc:chgData name="Jeremy Clifton" userId="S::wec@woodfordec.onmicrosoft.com::b7121016-a606-4e59-9b8c-d8cabdc242a8" providerId="AD" clId="Web-{1FE6911E-54C6-1642-5603-0E721BFBEBC1}" dt="2025-06-01T08:03:54.881" v="257"/>
        <pc:sldMkLst>
          <pc:docMk/>
          <pc:sldMk cId="279856032" sldId="3320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07:48.176" v="263" actId="1076"/>
        <pc:sldMkLst>
          <pc:docMk/>
          <pc:sldMk cId="2478641653" sldId="3321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18:20.585" v="304" actId="20577"/>
        <pc:sldMkLst>
          <pc:docMk/>
          <pc:sldMk cId="544872542" sldId="3322"/>
        </pc:sldMkLst>
      </pc:sldChg>
      <pc:sldChg chg="addSp modSp add ord replId">
        <pc:chgData name="Jeremy Clifton" userId="S::wec@woodfordec.onmicrosoft.com::b7121016-a606-4e59-9b8c-d8cabdc242a8" providerId="AD" clId="Web-{1FE6911E-54C6-1642-5603-0E721BFBEBC1}" dt="2025-06-01T08:45:40.969" v="476" actId="1076"/>
        <pc:sldMkLst>
          <pc:docMk/>
          <pc:sldMk cId="120119522" sldId="3323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46:58.394" v="480" actId="1076"/>
        <pc:sldMkLst>
          <pc:docMk/>
          <pc:sldMk cId="313742553" sldId="3324"/>
        </pc:sldMkLst>
      </pc:sldChg>
      <pc:sldChg chg="addSp modSp add replId">
        <pc:chgData name="Jeremy Clifton" userId="S::wec@woodfordec.onmicrosoft.com::b7121016-a606-4e59-9b8c-d8cabdc242a8" providerId="AD" clId="Web-{1FE6911E-54C6-1642-5603-0E721BFBEBC1}" dt="2025-06-01T08:34:32.045" v="395" actId="1076"/>
        <pc:sldMkLst>
          <pc:docMk/>
          <pc:sldMk cId="3953654015" sldId="3325"/>
        </pc:sldMkLst>
      </pc:sldChg>
      <pc:sldChg chg="modSp add ord replId">
        <pc:chgData name="Jeremy Clifton" userId="S::wec@woodfordec.onmicrosoft.com::b7121016-a606-4e59-9b8c-d8cabdc242a8" providerId="AD" clId="Web-{1FE6911E-54C6-1642-5603-0E721BFBEBC1}" dt="2025-06-01T08:31:51.273" v="391" actId="20577"/>
        <pc:sldMkLst>
          <pc:docMk/>
          <pc:sldMk cId="4056947528" sldId="3326"/>
        </pc:sldMkLst>
      </pc:sldChg>
      <pc:sldChg chg="delSp modSp add ord replId">
        <pc:chgData name="Jeremy Clifton" userId="S::wec@woodfordec.onmicrosoft.com::b7121016-a606-4e59-9b8c-d8cabdc242a8" providerId="AD" clId="Web-{1FE6911E-54C6-1642-5603-0E721BFBEBC1}" dt="2025-06-01T08:39:18.837" v="427" actId="20577"/>
        <pc:sldMkLst>
          <pc:docMk/>
          <pc:sldMk cId="1296551516" sldId="3327"/>
        </pc:sldMkLst>
      </pc:sldChg>
      <pc:sldChg chg="modSp add replId">
        <pc:chgData name="Jeremy Clifton" userId="S::wec@woodfordec.onmicrosoft.com::b7121016-a606-4e59-9b8c-d8cabdc242a8" providerId="AD" clId="Web-{1FE6911E-54C6-1642-5603-0E721BFBEBC1}" dt="2025-06-01T08:40:28.340" v="445" actId="20577"/>
        <pc:sldMkLst>
          <pc:docMk/>
          <pc:sldMk cId="3531704951" sldId="3328"/>
        </pc:sldMkLst>
      </pc:sldChg>
      <pc:sldChg chg="modSp add replId">
        <pc:chgData name="Jeremy Clifton" userId="S::wec@woodfordec.onmicrosoft.com::b7121016-a606-4e59-9b8c-d8cabdc242a8" providerId="AD" clId="Web-{1FE6911E-54C6-1642-5603-0E721BFBEBC1}" dt="2025-06-01T08:41:43.704" v="454" actId="20577"/>
        <pc:sldMkLst>
          <pc:docMk/>
          <pc:sldMk cId="2030141520" sldId="3329"/>
        </pc:sldMkLst>
      </pc:sldChg>
      <pc:sldChg chg="modSp add ord replId">
        <pc:chgData name="Jeremy Clifton" userId="S::wec@woodfordec.onmicrosoft.com::b7121016-a606-4e59-9b8c-d8cabdc242a8" providerId="AD" clId="Web-{1FE6911E-54C6-1642-5603-0E721BFBEBC1}" dt="2025-06-01T08:42:20.596" v="461" actId="20577"/>
        <pc:sldMkLst>
          <pc:docMk/>
          <pc:sldMk cId="1114134037" sldId="3330"/>
        </pc:sldMkLst>
      </pc:sldChg>
      <pc:sldChg chg="add del replId">
        <pc:chgData name="Jeremy Clifton" userId="S::wec@woodfordec.onmicrosoft.com::b7121016-a606-4e59-9b8c-d8cabdc242a8" providerId="AD" clId="Web-{1FE6911E-54C6-1642-5603-0E721BFBEBC1}" dt="2025-06-01T08:47:58.490" v="485"/>
        <pc:sldMkLst>
          <pc:docMk/>
          <pc:sldMk cId="1657382905" sldId="3331"/>
        </pc:sldMkLst>
      </pc:sldChg>
      <pc:sldChg chg="add replId">
        <pc:chgData name="Jeremy Clifton" userId="S::wec@woodfordec.onmicrosoft.com::b7121016-a606-4e59-9b8c-d8cabdc242a8" providerId="AD" clId="Web-{1FE6911E-54C6-1642-5603-0E721BFBEBC1}" dt="2025-06-01T08:46:48.159" v="477"/>
        <pc:sldMkLst>
          <pc:docMk/>
          <pc:sldMk cId="2976948396" sldId="3332"/>
        </pc:sldMkLst>
      </pc:sldChg>
      <pc:sldChg chg="addSp modSp add ord replId">
        <pc:chgData name="Jeremy Clifton" userId="S::wec@woodfordec.onmicrosoft.com::b7121016-a606-4e59-9b8c-d8cabdc242a8" providerId="AD" clId="Web-{1FE6911E-54C6-1642-5603-0E721BFBEBC1}" dt="2025-06-01T08:59:32.177" v="544" actId="20577"/>
        <pc:sldMkLst>
          <pc:docMk/>
          <pc:sldMk cId="562235707" sldId="3333"/>
        </pc:sldMkLst>
      </pc:sldChg>
    </pc:docChg>
  </pc:docChgLst>
  <pc:docChgLst>
    <pc:chgData name="Jeremy Clifton" userId="S::wec@woodfordec.onmicrosoft.com::b7121016-a606-4e59-9b8c-d8cabdc242a8" providerId="AD" clId="Web-{848057FD-56B7-F32E-D9EB-2CD80C7B5FD6}"/>
    <pc:docChg chg="addSld delSld modSld sldOrd">
      <pc:chgData name="Jeremy Clifton" userId="S::wec@woodfordec.onmicrosoft.com::b7121016-a606-4e59-9b8c-d8cabdc242a8" providerId="AD" clId="Web-{848057FD-56B7-F32E-D9EB-2CD80C7B5FD6}" dt="2025-05-18T09:05:35.548" v="518" actId="1076"/>
      <pc:docMkLst>
        <pc:docMk/>
      </pc:docMkLst>
      <pc:sldChg chg="del">
        <pc:chgData name="Jeremy Clifton" userId="S::wec@woodfordec.onmicrosoft.com::b7121016-a606-4e59-9b8c-d8cabdc242a8" providerId="AD" clId="Web-{848057FD-56B7-F32E-D9EB-2CD80C7B5FD6}" dt="2025-05-18T09:05:00.046" v="491"/>
        <pc:sldMkLst>
          <pc:docMk/>
          <pc:sldMk cId="1447828996" sldId="3098"/>
        </pc:sldMkLst>
      </pc:sldChg>
      <pc:sldChg chg="addSp modSp ord">
        <pc:chgData name="Jeremy Clifton" userId="S::wec@woodfordec.onmicrosoft.com::b7121016-a606-4e59-9b8c-d8cabdc242a8" providerId="AD" clId="Web-{848057FD-56B7-F32E-D9EB-2CD80C7B5FD6}" dt="2025-05-18T08:57:00.852" v="218" actId="1076"/>
        <pc:sldMkLst>
          <pc:docMk/>
          <pc:sldMk cId="1952858487" sldId="3158"/>
        </pc:sldMkLst>
      </pc:sldChg>
      <pc:sldChg chg="modSp">
        <pc:chgData name="Jeremy Clifton" userId="S::wec@woodfordec.onmicrosoft.com::b7121016-a606-4e59-9b8c-d8cabdc242a8" providerId="AD" clId="Web-{848057FD-56B7-F32E-D9EB-2CD80C7B5FD6}" dt="2025-05-18T08:40:34.617" v="26" actId="20577"/>
        <pc:sldMkLst>
          <pc:docMk/>
          <pc:sldMk cId="3377884115" sldId="3179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1.046" v="492"/>
        <pc:sldMkLst>
          <pc:docMk/>
          <pc:sldMk cId="2836004782" sldId="3220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32.114" v="1"/>
        <pc:sldMkLst>
          <pc:docMk/>
          <pc:sldMk cId="551354943" sldId="3221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49:58.785" v="103"/>
        <pc:sldMkLst>
          <pc:docMk/>
          <pc:sldMk cId="4181815059" sldId="3222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49:58.785" v="104"/>
        <pc:sldMkLst>
          <pc:docMk/>
          <pc:sldMk cId="3419232242" sldId="3223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40.349" v="3"/>
        <pc:sldMkLst>
          <pc:docMk/>
          <pc:sldMk cId="2794463826" sldId="3225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9.062" v="503"/>
        <pc:sldMkLst>
          <pc:docMk/>
          <pc:sldMk cId="457433274" sldId="3226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37.677" v="2"/>
        <pc:sldMkLst>
          <pc:docMk/>
          <pc:sldMk cId="716922823" sldId="3227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2.953" v="495"/>
        <pc:sldMkLst>
          <pc:docMk/>
          <pc:sldMk cId="1650744383" sldId="3228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3.359" v="496"/>
        <pc:sldMkLst>
          <pc:docMk/>
          <pc:sldMk cId="3025397370" sldId="3229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40:36.961" v="27"/>
        <pc:sldMkLst>
          <pc:docMk/>
          <pc:sldMk cId="1960936696" sldId="3231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2.234" v="494"/>
        <pc:sldMkLst>
          <pc:docMk/>
          <pc:sldMk cId="3402032210" sldId="3232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1.296" v="493"/>
        <pc:sldMkLst>
          <pc:docMk/>
          <pc:sldMk cId="2135382811" sldId="3233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6.062" v="497"/>
        <pc:sldMkLst>
          <pc:docMk/>
          <pc:sldMk cId="94787504" sldId="3234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48.599" v="5"/>
        <pc:sldMkLst>
          <pc:docMk/>
          <pc:sldMk cId="4139161330" sldId="3235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52.381" v="7"/>
        <pc:sldMkLst>
          <pc:docMk/>
          <pc:sldMk cId="1757271557" sldId="3236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8.406" v="502"/>
        <pc:sldMkLst>
          <pc:docMk/>
          <pc:sldMk cId="3173842061" sldId="3239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45.037" v="4"/>
        <pc:sldMkLst>
          <pc:docMk/>
          <pc:sldMk cId="3409836750" sldId="3240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6.078" v="498"/>
        <pc:sldMkLst>
          <pc:docMk/>
          <pc:sldMk cId="1050757452" sldId="3241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6.125" v="500"/>
        <pc:sldMkLst>
          <pc:docMk/>
          <pc:sldMk cId="3317460715" sldId="3242"/>
        </pc:sldMkLst>
      </pc:sldChg>
      <pc:sldChg chg="del">
        <pc:chgData name="Jeremy Clifton" userId="S::wec@woodfordec.onmicrosoft.com::b7121016-a606-4e59-9b8c-d8cabdc242a8" providerId="AD" clId="Web-{848057FD-56B7-F32E-D9EB-2CD80C7B5FD6}" dt="2025-05-18T08:39:49.756" v="6"/>
        <pc:sldMkLst>
          <pc:docMk/>
          <pc:sldMk cId="965528538" sldId="3243"/>
        </pc:sldMkLst>
      </pc:sldChg>
      <pc:sldChg chg="del">
        <pc:chgData name="Jeremy Clifton" userId="S::wec@woodfordec.onmicrosoft.com::b7121016-a606-4e59-9b8c-d8cabdc242a8" providerId="AD" clId="Web-{848057FD-56B7-F32E-D9EB-2CD80C7B5FD6}" dt="2025-05-18T09:05:06.109" v="499"/>
        <pc:sldMkLst>
          <pc:docMk/>
          <pc:sldMk cId="40949908" sldId="3244"/>
        </pc:sldMkLst>
      </pc:sldChg>
      <pc:sldChg chg="add del replId">
        <pc:chgData name="Jeremy Clifton" userId="S::wec@woodfordec.onmicrosoft.com::b7121016-a606-4e59-9b8c-d8cabdc242a8" providerId="AD" clId="Web-{848057FD-56B7-F32E-D9EB-2CD80C7B5FD6}" dt="2025-05-18T08:49:58.785" v="105"/>
        <pc:sldMkLst>
          <pc:docMk/>
          <pc:sldMk cId="865388352" sldId="3245"/>
        </pc:sldMkLst>
      </pc:sldChg>
      <pc:sldChg chg="addSp modSp add replId">
        <pc:chgData name="Jeremy Clifton" userId="S::wec@woodfordec.onmicrosoft.com::b7121016-a606-4e59-9b8c-d8cabdc242a8" providerId="AD" clId="Web-{848057FD-56B7-F32E-D9EB-2CD80C7B5FD6}" dt="2025-05-18T08:52:38.355" v="141" actId="20577"/>
        <pc:sldMkLst>
          <pc:docMk/>
          <pc:sldMk cId="3876097511" sldId="3246"/>
        </pc:sldMkLst>
      </pc:sldChg>
      <pc:sldChg chg="addSp modSp add replId">
        <pc:chgData name="Jeremy Clifton" userId="S::wec@woodfordec.onmicrosoft.com::b7121016-a606-4e59-9b8c-d8cabdc242a8" providerId="AD" clId="Web-{848057FD-56B7-F32E-D9EB-2CD80C7B5FD6}" dt="2025-05-18T08:51:35.181" v="110" actId="1076"/>
        <pc:sldMkLst>
          <pc:docMk/>
          <pc:sldMk cId="674217224" sldId="3247"/>
        </pc:sldMkLst>
      </pc:sldChg>
      <pc:sldChg chg="add replId">
        <pc:chgData name="Jeremy Clifton" userId="S::wec@woodfordec.onmicrosoft.com::b7121016-a606-4e59-9b8c-d8cabdc242a8" providerId="AD" clId="Web-{848057FD-56B7-F32E-D9EB-2CD80C7B5FD6}" dt="2025-05-18T08:41:11.947" v="31"/>
        <pc:sldMkLst>
          <pc:docMk/>
          <pc:sldMk cId="744860908" sldId="3248"/>
        </pc:sldMkLst>
      </pc:sldChg>
      <pc:sldChg chg="add replId">
        <pc:chgData name="Jeremy Clifton" userId="S::wec@woodfordec.onmicrosoft.com::b7121016-a606-4e59-9b8c-d8cabdc242a8" providerId="AD" clId="Web-{848057FD-56B7-F32E-D9EB-2CD80C7B5FD6}" dt="2025-05-18T08:41:12.009" v="32"/>
        <pc:sldMkLst>
          <pc:docMk/>
          <pc:sldMk cId="2125385014" sldId="3249"/>
        </pc:sldMkLst>
      </pc:sldChg>
      <pc:sldChg chg="addSp modSp add replId">
        <pc:chgData name="Jeremy Clifton" userId="S::wec@woodfordec.onmicrosoft.com::b7121016-a606-4e59-9b8c-d8cabdc242a8" providerId="AD" clId="Web-{848057FD-56B7-F32E-D9EB-2CD80C7B5FD6}" dt="2025-05-18T08:46:55.152" v="86" actId="1076"/>
        <pc:sldMkLst>
          <pc:docMk/>
          <pc:sldMk cId="1486523981" sldId="3250"/>
        </pc:sldMkLst>
      </pc:sldChg>
      <pc:sldChg chg="addSp add replId">
        <pc:chgData name="Jeremy Clifton" userId="S::wec@woodfordec.onmicrosoft.com::b7121016-a606-4e59-9b8c-d8cabdc242a8" providerId="AD" clId="Web-{848057FD-56B7-F32E-D9EB-2CD80C7B5FD6}" dt="2025-05-18T08:45:31.789" v="68"/>
        <pc:sldMkLst>
          <pc:docMk/>
          <pc:sldMk cId="2573495603" sldId="3251"/>
        </pc:sldMkLst>
      </pc:sldChg>
      <pc:sldChg chg="addSp delSp modSp add replId">
        <pc:chgData name="Jeremy Clifton" userId="S::wec@woodfordec.onmicrosoft.com::b7121016-a606-4e59-9b8c-d8cabdc242a8" providerId="AD" clId="Web-{848057FD-56B7-F32E-D9EB-2CD80C7B5FD6}" dt="2025-05-18T08:44:05.955" v="67" actId="1076"/>
        <pc:sldMkLst>
          <pc:docMk/>
          <pc:sldMk cId="2559225836" sldId="3252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5:35.548" v="518" actId="1076"/>
        <pc:sldMkLst>
          <pc:docMk/>
          <pc:sldMk cId="1085669903" sldId="3253"/>
        </pc:sldMkLst>
      </pc:sldChg>
      <pc:sldChg chg="modSp add del ord replId">
        <pc:chgData name="Jeremy Clifton" userId="S::wec@woodfordec.onmicrosoft.com::b7121016-a606-4e59-9b8c-d8cabdc242a8" providerId="AD" clId="Web-{848057FD-56B7-F32E-D9EB-2CD80C7B5FD6}" dt="2025-05-18T08:49:48.504" v="102"/>
        <pc:sldMkLst>
          <pc:docMk/>
          <pc:sldMk cId="1278835814" sldId="3254"/>
        </pc:sldMkLst>
      </pc:sldChg>
      <pc:sldChg chg="add del replId">
        <pc:chgData name="Jeremy Clifton" userId="S::wec@woodfordec.onmicrosoft.com::b7121016-a606-4e59-9b8c-d8cabdc242a8" providerId="AD" clId="Web-{848057FD-56B7-F32E-D9EB-2CD80C7B5FD6}" dt="2025-05-18T09:04:59.109" v="490"/>
        <pc:sldMkLst>
          <pc:docMk/>
          <pc:sldMk cId="3707393090" sldId="3254"/>
        </pc:sldMkLst>
      </pc:sldChg>
      <pc:sldChg chg="add del replId">
        <pc:chgData name="Jeremy Clifton" userId="S::wec@woodfordec.onmicrosoft.com::b7121016-a606-4e59-9b8c-d8cabdc242a8" providerId="AD" clId="Web-{848057FD-56B7-F32E-D9EB-2CD80C7B5FD6}" dt="2025-05-18T09:05:08.375" v="501"/>
        <pc:sldMkLst>
          <pc:docMk/>
          <pc:sldMk cId="2450493445" sldId="3255"/>
        </pc:sldMkLst>
      </pc:sldChg>
      <pc:sldChg chg="addSp modSp add replId">
        <pc:chgData name="Jeremy Clifton" userId="S::wec@woodfordec.onmicrosoft.com::b7121016-a606-4e59-9b8c-d8cabdc242a8" providerId="AD" clId="Web-{848057FD-56B7-F32E-D9EB-2CD80C7B5FD6}" dt="2025-05-18T08:58:03.167" v="290" actId="20577"/>
        <pc:sldMkLst>
          <pc:docMk/>
          <pc:sldMk cId="3921057869" sldId="3256"/>
        </pc:sldMkLst>
      </pc:sldChg>
      <pc:sldChg chg="addSp modSp add ord replId">
        <pc:chgData name="Jeremy Clifton" userId="S::wec@woodfordec.onmicrosoft.com::b7121016-a606-4e59-9b8c-d8cabdc242a8" providerId="AD" clId="Web-{848057FD-56B7-F32E-D9EB-2CD80C7B5FD6}" dt="2025-05-18T08:56:17.569" v="179"/>
        <pc:sldMkLst>
          <pc:docMk/>
          <pc:sldMk cId="2572981443" sldId="3257"/>
        </pc:sldMkLst>
      </pc:sldChg>
      <pc:sldChg chg="modSp add replId">
        <pc:chgData name="Jeremy Clifton" userId="S::wec@woodfordec.onmicrosoft.com::b7121016-a606-4e59-9b8c-d8cabdc242a8" providerId="AD" clId="Web-{848057FD-56B7-F32E-D9EB-2CD80C7B5FD6}" dt="2025-05-18T08:52:50.231" v="149" actId="20577"/>
        <pc:sldMkLst>
          <pc:docMk/>
          <pc:sldMk cId="2736256707" sldId="3258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8:54:57.893" v="166" actId="20577"/>
        <pc:sldMkLst>
          <pc:docMk/>
          <pc:sldMk cId="3072331996" sldId="3259"/>
        </pc:sldMkLst>
      </pc:sldChg>
      <pc:sldChg chg="modSp add replId">
        <pc:chgData name="Jeremy Clifton" userId="S::wec@woodfordec.onmicrosoft.com::b7121016-a606-4e59-9b8c-d8cabdc242a8" providerId="AD" clId="Web-{848057FD-56B7-F32E-D9EB-2CD80C7B5FD6}" dt="2025-05-18T08:56:13.662" v="177" actId="20577"/>
        <pc:sldMkLst>
          <pc:docMk/>
          <pc:sldMk cId="478371583" sldId="3260"/>
        </pc:sldMkLst>
      </pc:sldChg>
      <pc:sldChg chg="add replId">
        <pc:chgData name="Jeremy Clifton" userId="S::wec@woodfordec.onmicrosoft.com::b7121016-a606-4e59-9b8c-d8cabdc242a8" providerId="AD" clId="Web-{848057FD-56B7-F32E-D9EB-2CD80C7B5FD6}" dt="2025-05-18T08:56:15.147" v="178"/>
        <pc:sldMkLst>
          <pc:docMk/>
          <pc:sldMk cId="2751027312" sldId="3261"/>
        </pc:sldMkLst>
      </pc:sldChg>
      <pc:sldChg chg="add ord replId">
        <pc:chgData name="Jeremy Clifton" userId="S::wec@woodfordec.onmicrosoft.com::b7121016-a606-4e59-9b8c-d8cabdc242a8" providerId="AD" clId="Web-{848057FD-56B7-F32E-D9EB-2CD80C7B5FD6}" dt="2025-05-18T08:58:34.060" v="292"/>
        <pc:sldMkLst>
          <pc:docMk/>
          <pc:sldMk cId="897343203" sldId="3262"/>
        </pc:sldMkLst>
      </pc:sldChg>
      <pc:sldChg chg="addSp delSp modSp add replId">
        <pc:chgData name="Jeremy Clifton" userId="S::wec@woodfordec.onmicrosoft.com::b7121016-a606-4e59-9b8c-d8cabdc242a8" providerId="AD" clId="Web-{848057FD-56B7-F32E-D9EB-2CD80C7B5FD6}" dt="2025-05-18T08:59:44.828" v="333" actId="1076"/>
        <pc:sldMkLst>
          <pc:docMk/>
          <pc:sldMk cId="3647262518" sldId="3263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0:30.299" v="348" actId="20577"/>
        <pc:sldMkLst>
          <pc:docMk/>
          <pc:sldMk cId="61570555" sldId="3264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0:59.269" v="368" actId="20577"/>
        <pc:sldMkLst>
          <pc:docMk/>
          <pc:sldMk cId="1547945536" sldId="3265"/>
        </pc:sldMkLst>
      </pc:sldChg>
      <pc:sldChg chg="modSp add replId">
        <pc:chgData name="Jeremy Clifton" userId="S::wec@woodfordec.onmicrosoft.com::b7121016-a606-4e59-9b8c-d8cabdc242a8" providerId="AD" clId="Web-{848057FD-56B7-F32E-D9EB-2CD80C7B5FD6}" dt="2025-05-18T09:01:10.958" v="376" actId="20577"/>
        <pc:sldMkLst>
          <pc:docMk/>
          <pc:sldMk cId="3079319720" sldId="3266"/>
        </pc:sldMkLst>
      </pc:sldChg>
      <pc:sldChg chg="add ord replId">
        <pc:chgData name="Jeremy Clifton" userId="S::wec@woodfordec.onmicrosoft.com::b7121016-a606-4e59-9b8c-d8cabdc242a8" providerId="AD" clId="Web-{848057FD-56B7-F32E-D9EB-2CD80C7B5FD6}" dt="2025-05-18T09:01:40.068" v="378"/>
        <pc:sldMkLst>
          <pc:docMk/>
          <pc:sldMk cId="3269930790" sldId="3267"/>
        </pc:sldMkLst>
      </pc:sldChg>
      <pc:sldChg chg="modSp add replId">
        <pc:chgData name="Jeremy Clifton" userId="S::wec@woodfordec.onmicrosoft.com::b7121016-a606-4e59-9b8c-d8cabdc242a8" providerId="AD" clId="Web-{848057FD-56B7-F32E-D9EB-2CD80C7B5FD6}" dt="2025-05-18T09:04:01.778" v="465" actId="1076"/>
        <pc:sldMkLst>
          <pc:docMk/>
          <pc:sldMk cId="3735823977" sldId="3268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3:06.838" v="454" actId="20577"/>
        <pc:sldMkLst>
          <pc:docMk/>
          <pc:sldMk cId="1407673549" sldId="3269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4:05.716" v="466" actId="1076"/>
        <pc:sldMkLst>
          <pc:docMk/>
          <pc:sldMk cId="503614414" sldId="3270"/>
        </pc:sldMkLst>
      </pc:sldChg>
      <pc:sldChg chg="modSp add ord replId">
        <pc:chgData name="Jeremy Clifton" userId="S::wec@woodfordec.onmicrosoft.com::b7121016-a606-4e59-9b8c-d8cabdc242a8" providerId="AD" clId="Web-{848057FD-56B7-F32E-D9EB-2CD80C7B5FD6}" dt="2025-05-18T09:04:57.312" v="489" actId="20577"/>
        <pc:sldMkLst>
          <pc:docMk/>
          <pc:sldMk cId="4071400058" sldId="3271"/>
        </pc:sldMkLst>
      </pc:sldChg>
    </pc:docChg>
  </pc:docChgLst>
  <pc:docChgLst>
    <pc:chgData name="Jeremy Clifton" userId="S::wec@woodfordec.onmicrosoft.com::b7121016-a606-4e59-9b8c-d8cabdc242a8" providerId="AD" clId="Web-{A7FD2B1B-A86B-E2EE-47F1-5288E18A25EA}"/>
    <pc:docChg chg="addSld delSld modSld sldOrd">
      <pc:chgData name="Jeremy Clifton" userId="S::wec@woodfordec.onmicrosoft.com::b7121016-a606-4e59-9b8c-d8cabdc242a8" providerId="AD" clId="Web-{A7FD2B1B-A86B-E2EE-47F1-5288E18A25EA}" dt="2024-09-29T08:49:23.989" v="371" actId="1076"/>
      <pc:docMkLst>
        <pc:docMk/>
      </pc:docMkLst>
      <pc:sldChg chg="addSp modSp">
        <pc:chgData name="Jeremy Clifton" userId="S::wec@woodfordec.onmicrosoft.com::b7121016-a606-4e59-9b8c-d8cabdc242a8" providerId="AD" clId="Web-{A7FD2B1B-A86B-E2EE-47F1-5288E18A25EA}" dt="2024-09-29T07:54:24.054" v="177" actId="1076"/>
        <pc:sldMkLst>
          <pc:docMk/>
          <pc:sldMk cId="2096059120" sldId="2553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56:15.777" v="220" actId="14100"/>
        <pc:sldMkLst>
          <pc:docMk/>
          <pc:sldMk cId="1858804869" sldId="2561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8:49:23.989" v="371" actId="1076"/>
        <pc:sldMkLst>
          <pc:docMk/>
          <pc:sldMk cId="1043646145" sldId="2568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7:08.157" v="51" actId="1076"/>
        <pc:sldMkLst>
          <pc:docMk/>
          <pc:sldMk cId="2792281040" sldId="2589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8:36.270" v="97" actId="1076"/>
        <pc:sldMkLst>
          <pc:docMk/>
          <pc:sldMk cId="3512410512" sldId="2596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52:55.817" v="151" actId="1076"/>
        <pc:sldMkLst>
          <pc:docMk/>
          <pc:sldMk cId="570178981" sldId="2609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6:16.296" v="47" actId="1076"/>
        <pc:sldMkLst>
          <pc:docMk/>
          <pc:sldMk cId="3410642725" sldId="2623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1:34.045" v="144" actId="1076"/>
        <pc:sldMkLst>
          <pc:docMk/>
          <pc:sldMk cId="2856444991" sldId="2643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2:07.909" v="147" actId="14100"/>
        <pc:sldMkLst>
          <pc:docMk/>
          <pc:sldMk cId="537656127" sldId="2644"/>
        </pc:sldMkLst>
      </pc:sldChg>
      <pc:sldChg chg="modSp add ord replId">
        <pc:chgData name="Jeremy Clifton" userId="S::wec@woodfordec.onmicrosoft.com::b7121016-a606-4e59-9b8c-d8cabdc242a8" providerId="AD" clId="Web-{A7FD2B1B-A86B-E2EE-47F1-5288E18A25EA}" dt="2024-09-29T07:53:44.162" v="173" actId="20577"/>
        <pc:sldMkLst>
          <pc:docMk/>
          <pc:sldMk cId="750241159" sldId="2645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9:21.007" v="234" actId="1076"/>
        <pc:sldMkLst>
          <pc:docMk/>
          <pc:sldMk cId="2308825471" sldId="2646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8:26.927" v="228" actId="14100"/>
        <pc:sldMkLst>
          <pc:docMk/>
          <pc:sldMk cId="418978747" sldId="2647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7:01.455" v="223" actId="1076"/>
        <pc:sldMkLst>
          <pc:docMk/>
          <pc:sldMk cId="2136148209" sldId="2648"/>
        </pc:sldMkLst>
      </pc:sldChg>
      <pc:sldChg chg="add ord replId">
        <pc:chgData name="Jeremy Clifton" userId="S::wec@woodfordec.onmicrosoft.com::b7121016-a606-4e59-9b8c-d8cabdc242a8" providerId="AD" clId="Web-{A7FD2B1B-A86B-E2EE-47F1-5288E18A25EA}" dt="2024-09-29T07:57:29.269" v="225"/>
        <pc:sldMkLst>
          <pc:docMk/>
          <pc:sldMk cId="2633678934" sldId="2649"/>
        </pc:sldMkLst>
      </pc:sldChg>
      <pc:sldChg chg="add replId">
        <pc:chgData name="Jeremy Clifton" userId="S::wec@woodfordec.onmicrosoft.com::b7121016-a606-4e59-9b8c-d8cabdc242a8" providerId="AD" clId="Web-{A7FD2B1B-A86B-E2EE-47F1-5288E18A25EA}" dt="2024-09-29T07:59:07.163" v="229"/>
        <pc:sldMkLst>
          <pc:docMk/>
          <pc:sldMk cId="3477369750" sldId="2650"/>
        </pc:sldMkLst>
      </pc:sldChg>
      <pc:sldChg chg="addSp delSp modSp add replId">
        <pc:chgData name="Jeremy Clifton" userId="S::wec@woodfordec.onmicrosoft.com::b7121016-a606-4e59-9b8c-d8cabdc242a8" providerId="AD" clId="Web-{A7FD2B1B-A86B-E2EE-47F1-5288E18A25EA}" dt="2024-09-29T08:43:14.775" v="352" actId="1076"/>
        <pc:sldMkLst>
          <pc:docMk/>
          <pc:sldMk cId="183724845" sldId="2651"/>
        </pc:sldMkLst>
      </pc:sldChg>
      <pc:sldChg chg="add del replId">
        <pc:chgData name="Jeremy Clifton" userId="S::wec@woodfordec.onmicrosoft.com::b7121016-a606-4e59-9b8c-d8cabdc242a8" providerId="AD" clId="Web-{A7FD2B1B-A86B-E2EE-47F1-5288E18A25EA}" dt="2024-09-29T08:48:45.488" v="354"/>
        <pc:sldMkLst>
          <pc:docMk/>
          <pc:sldMk cId="1115091113" sldId="2652"/>
        </pc:sldMkLst>
      </pc:sldChg>
    </pc:docChg>
  </pc:docChgLst>
  <pc:docChgLst>
    <pc:chgData name="Jeremy Clifton" userId="S::wec@woodfordec.onmicrosoft.com::b7121016-a606-4e59-9b8c-d8cabdc242a8" providerId="AD" clId="Web-{36F8459D-F46A-BB1E-E428-F1B9F0B0851E}"/>
    <pc:docChg chg="addSld delSld modSld sldOrd">
      <pc:chgData name="Jeremy Clifton" userId="S::wec@woodfordec.onmicrosoft.com::b7121016-a606-4e59-9b8c-d8cabdc242a8" providerId="AD" clId="Web-{36F8459D-F46A-BB1E-E428-F1B9F0B0851E}" dt="2025-06-08T08:52:10.887" v="125" actId="1076"/>
      <pc:docMkLst>
        <pc:docMk/>
      </pc:docMkLst>
      <pc:sldChg chg="modSp ord">
        <pc:chgData name="Jeremy Clifton" userId="S::wec@woodfordec.onmicrosoft.com::b7121016-a606-4e59-9b8c-d8cabdc242a8" providerId="AD" clId="Web-{36F8459D-F46A-BB1E-E428-F1B9F0B0851E}" dt="2025-06-08T08:48:33.049" v="50" actId="20577"/>
        <pc:sldMkLst>
          <pc:docMk/>
          <pc:sldMk cId="3377884115" sldId="3179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46.781" v="4"/>
        <pc:sldMkLst>
          <pc:docMk/>
          <pc:sldMk cId="2125385014" sldId="3249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17.172" v="14"/>
        <pc:sldMkLst>
          <pc:docMk/>
          <pc:sldMk cId="897343203" sldId="3262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41.359" v="1"/>
        <pc:sldMkLst>
          <pc:docMk/>
          <pc:sldMk cId="244487377" sldId="3274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53.218" v="7"/>
        <pc:sldMkLst>
          <pc:docMk/>
          <pc:sldMk cId="2868683774" sldId="3280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51.249" v="5"/>
        <pc:sldMkLst>
          <pc:docMk/>
          <pc:sldMk cId="2908180189" sldId="3282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43.312" v="3"/>
        <pc:sldMkLst>
          <pc:docMk/>
          <pc:sldMk cId="3881278080" sldId="3285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52.421" v="6"/>
        <pc:sldMkLst>
          <pc:docMk/>
          <pc:sldMk cId="3848233631" sldId="3293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43.516" v="27"/>
        <pc:sldMkLst>
          <pc:docMk/>
          <pc:sldMk cId="2194786513" sldId="3302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41.251" v="25"/>
        <pc:sldMkLst>
          <pc:docMk/>
          <pc:sldMk cId="1657167340" sldId="3303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43.110" v="26"/>
        <pc:sldMkLst>
          <pc:docMk/>
          <pc:sldMk cId="2575682164" sldId="3304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39.438" v="24"/>
        <pc:sldMkLst>
          <pc:docMk/>
          <pc:sldMk cId="1899461283" sldId="3305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41.359" v="2"/>
        <pc:sldMkLst>
          <pc:docMk/>
          <pc:sldMk cId="2706463136" sldId="3306"/>
        </pc:sldMkLst>
      </pc:sldChg>
      <pc:sldChg chg="delSp">
        <pc:chgData name="Jeremy Clifton" userId="S::wec@woodfordec.onmicrosoft.com::b7121016-a606-4e59-9b8c-d8cabdc242a8" providerId="AD" clId="Web-{36F8459D-F46A-BB1E-E428-F1B9F0B0851E}" dt="2025-06-08T08:46:18.592" v="0"/>
        <pc:sldMkLst>
          <pc:docMk/>
          <pc:sldMk cId="3271609499" sldId="3310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37.751" v="23"/>
        <pc:sldMkLst>
          <pc:docMk/>
          <pc:sldMk cId="3301131396" sldId="3312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58.703" v="9"/>
        <pc:sldMkLst>
          <pc:docMk/>
          <pc:sldMk cId="1731580899" sldId="3313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6:57.062" v="8"/>
        <pc:sldMkLst>
          <pc:docMk/>
          <pc:sldMk cId="2287382064" sldId="3314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12.719" v="13"/>
        <pc:sldMkLst>
          <pc:docMk/>
          <pc:sldMk cId="1209681630" sldId="3316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10.453" v="12"/>
        <pc:sldMkLst>
          <pc:docMk/>
          <pc:sldMk cId="2992659199" sldId="3317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08.625" v="11"/>
        <pc:sldMkLst>
          <pc:docMk/>
          <pc:sldMk cId="1299606313" sldId="3318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04.875" v="10"/>
        <pc:sldMkLst>
          <pc:docMk/>
          <pc:sldMk cId="2471875012" sldId="3319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35.985" v="22"/>
        <pc:sldMkLst>
          <pc:docMk/>
          <pc:sldMk cId="2478641653" sldId="3321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28.750" v="19"/>
        <pc:sldMkLst>
          <pc:docMk/>
          <pc:sldMk cId="120119522" sldId="3323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30.579" v="20"/>
        <pc:sldMkLst>
          <pc:docMk/>
          <pc:sldMk cId="313742553" sldId="3324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19.953" v="15"/>
        <pc:sldMkLst>
          <pc:docMk/>
          <pc:sldMk cId="3953654015" sldId="3325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27.516" v="18"/>
        <pc:sldMkLst>
          <pc:docMk/>
          <pc:sldMk cId="4056947528" sldId="3326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20.828" v="16"/>
        <pc:sldMkLst>
          <pc:docMk/>
          <pc:sldMk cId="1296551516" sldId="3327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22.828" v="17"/>
        <pc:sldMkLst>
          <pc:docMk/>
          <pc:sldMk cId="3531704951" sldId="3328"/>
        </pc:sldMkLst>
      </pc:sldChg>
      <pc:sldChg chg="del">
        <pc:chgData name="Jeremy Clifton" userId="S::wec@woodfordec.onmicrosoft.com::b7121016-a606-4e59-9b8c-d8cabdc242a8" providerId="AD" clId="Web-{36F8459D-F46A-BB1E-E428-F1B9F0B0851E}" dt="2025-06-08T08:47:31.485" v="21"/>
        <pc:sldMkLst>
          <pc:docMk/>
          <pc:sldMk cId="2976948396" sldId="3332"/>
        </pc:sldMkLst>
      </pc:sldChg>
      <pc:sldChg chg="add ord replId">
        <pc:chgData name="Jeremy Clifton" userId="S::wec@woodfordec.onmicrosoft.com::b7121016-a606-4e59-9b8c-d8cabdc242a8" providerId="AD" clId="Web-{36F8459D-F46A-BB1E-E428-F1B9F0B0851E}" dt="2025-06-08T08:48:39.096" v="52"/>
        <pc:sldMkLst>
          <pc:docMk/>
          <pc:sldMk cId="206925182" sldId="3334"/>
        </pc:sldMkLst>
      </pc:sldChg>
      <pc:sldChg chg="modSp add del ord replId">
        <pc:chgData name="Jeremy Clifton" userId="S::wec@woodfordec.onmicrosoft.com::b7121016-a606-4e59-9b8c-d8cabdc242a8" providerId="AD" clId="Web-{36F8459D-F46A-BB1E-E428-F1B9F0B0851E}" dt="2025-06-08T08:51:26.995" v="109"/>
        <pc:sldMkLst>
          <pc:docMk/>
          <pc:sldMk cId="31108338" sldId="3335"/>
        </pc:sldMkLst>
      </pc:sldChg>
      <pc:sldChg chg="add replId">
        <pc:chgData name="Jeremy Clifton" userId="S::wec@woodfordec.onmicrosoft.com::b7121016-a606-4e59-9b8c-d8cabdc242a8" providerId="AD" clId="Web-{36F8459D-F46A-BB1E-E428-F1B9F0B0851E}" dt="2025-06-08T08:48:40.440" v="53"/>
        <pc:sldMkLst>
          <pc:docMk/>
          <pc:sldMk cId="1333690838" sldId="3336"/>
        </pc:sldMkLst>
      </pc:sldChg>
      <pc:sldChg chg="modSp add replId">
        <pc:chgData name="Jeremy Clifton" userId="S::wec@woodfordec.onmicrosoft.com::b7121016-a606-4e59-9b8c-d8cabdc242a8" providerId="AD" clId="Web-{36F8459D-F46A-BB1E-E428-F1B9F0B0851E}" dt="2025-06-08T08:51:34.807" v="113" actId="20577"/>
        <pc:sldMkLst>
          <pc:docMk/>
          <pc:sldMk cId="276966263" sldId="3337"/>
        </pc:sldMkLst>
      </pc:sldChg>
      <pc:sldChg chg="modSp add replId">
        <pc:chgData name="Jeremy Clifton" userId="S::wec@woodfordec.onmicrosoft.com::b7121016-a606-4e59-9b8c-d8cabdc242a8" providerId="AD" clId="Web-{36F8459D-F46A-BB1E-E428-F1B9F0B0851E}" dt="2025-06-08T08:51:40.854" v="120" actId="20577"/>
        <pc:sldMkLst>
          <pc:docMk/>
          <pc:sldMk cId="349447319" sldId="3338"/>
        </pc:sldMkLst>
      </pc:sldChg>
      <pc:sldChg chg="add del replId">
        <pc:chgData name="Jeremy Clifton" userId="S::wec@woodfordec.onmicrosoft.com::b7121016-a606-4e59-9b8c-d8cabdc242a8" providerId="AD" clId="Web-{36F8459D-F46A-BB1E-E428-F1B9F0B0851E}" dt="2025-06-08T08:51:25.416" v="108"/>
        <pc:sldMkLst>
          <pc:docMk/>
          <pc:sldMk cId="2090921844" sldId="3338"/>
        </pc:sldMkLst>
      </pc:sldChg>
      <pc:sldChg chg="addSp modSp add replId">
        <pc:chgData name="Jeremy Clifton" userId="S::wec@woodfordec.onmicrosoft.com::b7121016-a606-4e59-9b8c-d8cabdc242a8" providerId="AD" clId="Web-{36F8459D-F46A-BB1E-E428-F1B9F0B0851E}" dt="2025-06-08T08:52:10.887" v="125" actId="1076"/>
        <pc:sldMkLst>
          <pc:docMk/>
          <pc:sldMk cId="328256282" sldId="3339"/>
        </pc:sldMkLst>
      </pc:sldChg>
    </pc:docChg>
  </pc:docChgLst>
  <pc:docChgLst>
    <pc:chgData name="Jeremy Clifton" userId="S::wec@woodfordec.onmicrosoft.com::b7121016-a606-4e59-9b8c-d8cabdc242a8" providerId="AD" clId="Web-{9E226BE8-1880-82E2-DE97-83B289622289}"/>
    <pc:docChg chg="addSld delSld modSld sldOrd">
      <pc:chgData name="Jeremy Clifton" userId="S::wec@woodfordec.onmicrosoft.com::b7121016-a606-4e59-9b8c-d8cabdc242a8" providerId="AD" clId="Web-{9E226BE8-1880-82E2-DE97-83B289622289}" dt="2025-04-27T09:12:33.790" v="407"/>
      <pc:docMkLst>
        <pc:docMk/>
      </pc:docMkLst>
      <pc:sldChg chg="del">
        <pc:chgData name="Jeremy Clifton" userId="S::wec@woodfordec.onmicrosoft.com::b7121016-a606-4e59-9b8c-d8cabdc242a8" providerId="AD" clId="Web-{9E226BE8-1880-82E2-DE97-83B289622289}" dt="2025-04-27T08:38:50.270" v="0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06.724" v="21"/>
        <pc:sldMkLst>
          <pc:docMk/>
          <pc:sldMk cId="4234007431" sldId="2983"/>
        </pc:sldMkLst>
      </pc:sldChg>
      <pc:sldChg chg="ord">
        <pc:chgData name="Jeremy Clifton" userId="S::wec@woodfordec.onmicrosoft.com::b7121016-a606-4e59-9b8c-d8cabdc242a8" providerId="AD" clId="Web-{9E226BE8-1880-82E2-DE97-83B289622289}" dt="2025-04-27T08:59:28.853" v="121"/>
        <pc:sldMkLst>
          <pc:docMk/>
          <pc:sldMk cId="1447828996" sldId="3098"/>
        </pc:sldMkLst>
      </pc:sldChg>
      <pc:sldChg chg="delSp modSp ord">
        <pc:chgData name="Jeremy Clifton" userId="S::wec@woodfordec.onmicrosoft.com::b7121016-a606-4e59-9b8c-d8cabdc242a8" providerId="AD" clId="Web-{9E226BE8-1880-82E2-DE97-83B289622289}" dt="2025-04-27T09:08:24.378" v="302" actId="20577"/>
        <pc:sldMkLst>
          <pc:docMk/>
          <pc:sldMk cId="1952858487" sldId="315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33.790" v="407"/>
        <pc:sldMkLst>
          <pc:docMk/>
          <pc:sldMk cId="87514853" sldId="3177"/>
        </pc:sldMkLst>
      </pc:sldChg>
      <pc:sldChg chg="modSp ord">
        <pc:chgData name="Jeremy Clifton" userId="S::wec@woodfordec.onmicrosoft.com::b7121016-a606-4e59-9b8c-d8cabdc242a8" providerId="AD" clId="Web-{9E226BE8-1880-82E2-DE97-83B289622289}" dt="2025-04-27T08:58:02.408" v="112" actId="20577"/>
        <pc:sldMkLst>
          <pc:docMk/>
          <pc:sldMk cId="3377884115" sldId="317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26.977" v="400"/>
        <pc:sldMkLst>
          <pc:docMk/>
          <pc:sldMk cId="850896762" sldId="3180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8:54.614" v="1"/>
        <pc:sldMkLst>
          <pc:docMk/>
          <pc:sldMk cId="3801803790" sldId="3181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07.629" v="2"/>
        <pc:sldMkLst>
          <pc:docMk/>
          <pc:sldMk cId="3910813925" sldId="3182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27.446" v="401"/>
        <pc:sldMkLst>
          <pc:docMk/>
          <pc:sldMk cId="3905335484" sldId="3183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09.723" v="3"/>
        <pc:sldMkLst>
          <pc:docMk/>
          <pc:sldMk cId="1397466364" sldId="3184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12.864" v="4"/>
        <pc:sldMkLst>
          <pc:docMk/>
          <pc:sldMk cId="3794319155" sldId="3185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14.630" v="5"/>
        <pc:sldMkLst>
          <pc:docMk/>
          <pc:sldMk cId="3209836876" sldId="3186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16.348" v="6"/>
        <pc:sldMkLst>
          <pc:docMk/>
          <pc:sldMk cId="2607093861" sldId="3187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28.571" v="402"/>
        <pc:sldMkLst>
          <pc:docMk/>
          <pc:sldMk cId="882223383" sldId="318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18.239" v="7"/>
        <pc:sldMkLst>
          <pc:docMk/>
          <pc:sldMk cId="2803699221" sldId="318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29.196" v="403"/>
        <pc:sldMkLst>
          <pc:docMk/>
          <pc:sldMk cId="4129016949" sldId="3190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09.834" v="23"/>
        <pc:sldMkLst>
          <pc:docMk/>
          <pc:sldMk cId="3407237975" sldId="3191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46.427" v="19"/>
        <pc:sldMkLst>
          <pc:docMk/>
          <pc:sldMk cId="4028625448" sldId="3192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31.336" v="405"/>
        <pc:sldMkLst>
          <pc:docMk/>
          <pc:sldMk cId="2592004515" sldId="3193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8.739" v="16"/>
        <pc:sldMkLst>
          <pc:docMk/>
          <pc:sldMk cId="3455299250" sldId="3195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6.521" v="15"/>
        <pc:sldMkLst>
          <pc:docMk/>
          <pc:sldMk cId="368711651" sldId="3196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40.755" v="17"/>
        <pc:sldMkLst>
          <pc:docMk/>
          <pc:sldMk cId="2882260307" sldId="3197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43.271" v="18"/>
        <pc:sldMkLst>
          <pc:docMk/>
          <pc:sldMk cId="293909114" sldId="319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24.833" v="8"/>
        <pc:sldMkLst>
          <pc:docMk/>
          <pc:sldMk cId="3037403963" sldId="319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9:12:32.868" v="406"/>
        <pc:sldMkLst>
          <pc:docMk/>
          <pc:sldMk cId="1827864045" sldId="3205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51.177" v="20"/>
        <pc:sldMkLst>
          <pc:docMk/>
          <pc:sldMk cId="2992974499" sldId="3206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08.928" v="22"/>
        <pc:sldMkLst>
          <pc:docMk/>
          <pc:sldMk cId="785417471" sldId="3207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4.146" v="26"/>
        <pc:sldMkLst>
          <pc:docMk/>
          <pc:sldMk cId="3545580947" sldId="320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4.131" v="25"/>
        <pc:sldMkLst>
          <pc:docMk/>
          <pc:sldMk cId="3158135806" sldId="3209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1.834" v="24"/>
        <pc:sldMkLst>
          <pc:docMk/>
          <pc:sldMk cId="2169559299" sldId="3210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4.646" v="27"/>
        <pc:sldMkLst>
          <pc:docMk/>
          <pc:sldMk cId="1712558625" sldId="3211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4.646" v="28"/>
        <pc:sldMkLst>
          <pc:docMk/>
          <pc:sldMk cId="2899361236" sldId="3212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40:15.834" v="29"/>
        <pc:sldMkLst>
          <pc:docMk/>
          <pc:sldMk cId="3792633234" sldId="3213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26.395" v="9"/>
        <pc:sldMkLst>
          <pc:docMk/>
          <pc:sldMk cId="4130044072" sldId="3214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27.614" v="10"/>
        <pc:sldMkLst>
          <pc:docMk/>
          <pc:sldMk cId="1552344738" sldId="3215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4.396" v="12"/>
        <pc:sldMkLst>
          <pc:docMk/>
          <pc:sldMk cId="3633132830" sldId="3216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6.068" v="14"/>
        <pc:sldMkLst>
          <pc:docMk/>
          <pc:sldMk cId="2699980038" sldId="3217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2.614" v="11"/>
        <pc:sldMkLst>
          <pc:docMk/>
          <pc:sldMk cId="2537775931" sldId="3218"/>
        </pc:sldMkLst>
      </pc:sldChg>
      <pc:sldChg chg="del">
        <pc:chgData name="Jeremy Clifton" userId="S::wec@woodfordec.onmicrosoft.com::b7121016-a606-4e59-9b8c-d8cabdc242a8" providerId="AD" clId="Web-{9E226BE8-1880-82E2-DE97-83B289622289}" dt="2025-04-27T08:39:36.052" v="13"/>
        <pc:sldMkLst>
          <pc:docMk/>
          <pc:sldMk cId="1559340589" sldId="3219"/>
        </pc:sldMkLst>
      </pc:sldChg>
      <pc:sldChg chg="modSp ord">
        <pc:chgData name="Jeremy Clifton" userId="S::wec@woodfordec.onmicrosoft.com::b7121016-a606-4e59-9b8c-d8cabdc242a8" providerId="AD" clId="Web-{9E226BE8-1880-82E2-DE97-83B289622289}" dt="2025-04-27T08:59:43.853" v="133" actId="20577"/>
        <pc:sldMkLst>
          <pc:docMk/>
          <pc:sldMk cId="2836004782" sldId="3220"/>
        </pc:sldMkLst>
      </pc:sldChg>
      <pc:sldChg chg="addSp modSp add ord replId addAnim">
        <pc:chgData name="Jeremy Clifton" userId="S::wec@woodfordec.onmicrosoft.com::b7121016-a606-4e59-9b8c-d8cabdc242a8" providerId="AD" clId="Web-{9E226BE8-1880-82E2-DE97-83B289622289}" dt="2025-04-27T08:59:24.400" v="119" actId="14100"/>
        <pc:sldMkLst>
          <pc:docMk/>
          <pc:sldMk cId="551354943" sldId="3221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8:40:21.881" v="31"/>
        <pc:sldMkLst>
          <pc:docMk/>
          <pc:sldMk cId="4181815059" sldId="3222"/>
        </pc:sldMkLst>
      </pc:sldChg>
      <pc:sldChg chg="addSp modSp add replId addAnim">
        <pc:chgData name="Jeremy Clifton" userId="S::wec@woodfordec.onmicrosoft.com::b7121016-a606-4e59-9b8c-d8cabdc242a8" providerId="AD" clId="Web-{9E226BE8-1880-82E2-DE97-83B289622289}" dt="2025-04-27T08:59:18.806" v="117" actId="14100"/>
        <pc:sldMkLst>
          <pc:docMk/>
          <pc:sldMk cId="3419232242" sldId="3223"/>
        </pc:sldMkLst>
      </pc:sldChg>
      <pc:sldChg chg="add del replId">
        <pc:chgData name="Jeremy Clifton" userId="S::wec@woodfordec.onmicrosoft.com::b7121016-a606-4e59-9b8c-d8cabdc242a8" providerId="AD" clId="Web-{9E226BE8-1880-82E2-DE97-83B289622289}" dt="2025-04-27T09:12:30.524" v="404"/>
        <pc:sldMkLst>
          <pc:docMk/>
          <pc:sldMk cId="3987347761" sldId="3224"/>
        </pc:sldMkLst>
      </pc:sldChg>
      <pc:sldChg chg="addSp modSp add replId addAnim">
        <pc:chgData name="Jeremy Clifton" userId="S::wec@woodfordec.onmicrosoft.com::b7121016-a606-4e59-9b8c-d8cabdc242a8" providerId="AD" clId="Web-{9E226BE8-1880-82E2-DE97-83B289622289}" dt="2025-04-27T09:12:14.367" v="396" actId="14100"/>
        <pc:sldMkLst>
          <pc:docMk/>
          <pc:sldMk cId="2794463826" sldId="3225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8:48:18.970" v="37"/>
        <pc:sldMkLst>
          <pc:docMk/>
          <pc:sldMk cId="457433274" sldId="3226"/>
        </pc:sldMkLst>
      </pc:sldChg>
      <pc:sldChg chg="addSp modSp add replId addAnim">
        <pc:chgData name="Jeremy Clifton" userId="S::wec@woodfordec.onmicrosoft.com::b7121016-a606-4e59-9b8c-d8cabdc242a8" providerId="AD" clId="Web-{9E226BE8-1880-82E2-DE97-83B289622289}" dt="2025-04-27T09:12:21.727" v="399" actId="14100"/>
        <pc:sldMkLst>
          <pc:docMk/>
          <pc:sldMk cId="716922823" sldId="3227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8:52:00.728" v="41"/>
        <pc:sldMkLst>
          <pc:docMk/>
          <pc:sldMk cId="1650744383" sldId="3228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8:52:02.259" v="42"/>
        <pc:sldMkLst>
          <pc:docMk/>
          <pc:sldMk cId="3025397370" sldId="3229"/>
        </pc:sldMkLst>
      </pc:sldChg>
      <pc:sldChg chg="add ord replId">
        <pc:chgData name="Jeremy Clifton" userId="S::wec@woodfordec.onmicrosoft.com::b7121016-a606-4e59-9b8c-d8cabdc242a8" providerId="AD" clId="Web-{9E226BE8-1880-82E2-DE97-83B289622289}" dt="2025-04-27T08:54:54.450" v="45"/>
        <pc:sldMkLst>
          <pc:docMk/>
          <pc:sldMk cId="2518681518" sldId="3230"/>
        </pc:sldMkLst>
      </pc:sldChg>
      <pc:sldChg chg="modSp add replId">
        <pc:chgData name="Jeremy Clifton" userId="S::wec@woodfordec.onmicrosoft.com::b7121016-a606-4e59-9b8c-d8cabdc242a8" providerId="AD" clId="Web-{9E226BE8-1880-82E2-DE97-83B289622289}" dt="2025-04-27T08:56:23.562" v="87" actId="20577"/>
        <pc:sldMkLst>
          <pc:docMk/>
          <pc:sldMk cId="1960936696" sldId="3231"/>
        </pc:sldMkLst>
      </pc:sldChg>
      <pc:sldChg chg="addSp modSp add replId">
        <pc:chgData name="Jeremy Clifton" userId="S::wec@woodfordec.onmicrosoft.com::b7121016-a606-4e59-9b8c-d8cabdc242a8" providerId="AD" clId="Web-{9E226BE8-1880-82E2-DE97-83B289622289}" dt="2025-04-27T09:02:44.223" v="169" actId="1076"/>
        <pc:sldMkLst>
          <pc:docMk/>
          <pc:sldMk cId="3402032210" sldId="3232"/>
        </pc:sldMkLst>
      </pc:sldChg>
      <pc:sldChg chg="modSp add ord replId">
        <pc:chgData name="Jeremy Clifton" userId="S::wec@woodfordec.onmicrosoft.com::b7121016-a606-4e59-9b8c-d8cabdc242a8" providerId="AD" clId="Web-{9E226BE8-1880-82E2-DE97-83B289622289}" dt="2025-04-27T09:01:08.017" v="164" actId="20577"/>
        <pc:sldMkLst>
          <pc:docMk/>
          <pc:sldMk cId="2135382811" sldId="3233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9:02:51.145" v="170"/>
        <pc:sldMkLst>
          <pc:docMk/>
          <pc:sldMk cId="94787504" sldId="3234"/>
        </pc:sldMkLst>
      </pc:sldChg>
      <pc:sldChg chg="addSp modSp add replId">
        <pc:chgData name="Jeremy Clifton" userId="S::wec@woodfordec.onmicrosoft.com::b7121016-a606-4e59-9b8c-d8cabdc242a8" providerId="AD" clId="Web-{9E226BE8-1880-82E2-DE97-83B289622289}" dt="2025-04-27T09:06:23.904" v="246" actId="20577"/>
        <pc:sldMkLst>
          <pc:docMk/>
          <pc:sldMk cId="4139161330" sldId="3235"/>
        </pc:sldMkLst>
      </pc:sldChg>
      <pc:sldChg chg="addSp modSp add ord replId">
        <pc:chgData name="Jeremy Clifton" userId="S::wec@woodfordec.onmicrosoft.com::b7121016-a606-4e59-9b8c-d8cabdc242a8" providerId="AD" clId="Web-{9E226BE8-1880-82E2-DE97-83B289622289}" dt="2025-04-27T09:09:26.145" v="352"/>
        <pc:sldMkLst>
          <pc:docMk/>
          <pc:sldMk cId="1757271557" sldId="3236"/>
        </pc:sldMkLst>
      </pc:sldChg>
      <pc:sldChg chg="modSp add del ord replId">
        <pc:chgData name="Jeremy Clifton" userId="S::wec@woodfordec.onmicrosoft.com::b7121016-a606-4e59-9b8c-d8cabdc242a8" providerId="AD" clId="Web-{9E226BE8-1880-82E2-DE97-83B289622289}" dt="2025-04-27T09:12:02.898" v="393"/>
        <pc:sldMkLst>
          <pc:docMk/>
          <pc:sldMk cId="3846087359" sldId="3237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9:05:25.429" v="215"/>
        <pc:sldMkLst>
          <pc:docMk/>
          <pc:sldMk cId="2347625343" sldId="3238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9:06:43.170" v="248"/>
        <pc:sldMkLst>
          <pc:docMk/>
          <pc:sldMk cId="3173842061" sldId="3239"/>
        </pc:sldMkLst>
      </pc:sldChg>
      <pc:sldChg chg="modSp add replId">
        <pc:chgData name="Jeremy Clifton" userId="S::wec@woodfordec.onmicrosoft.com::b7121016-a606-4e59-9b8c-d8cabdc242a8" providerId="AD" clId="Web-{9E226BE8-1880-82E2-DE97-83B289622289}" dt="2025-04-27T09:11:16.475" v="374" actId="20577"/>
        <pc:sldMkLst>
          <pc:docMk/>
          <pc:sldMk cId="3409836750" sldId="3240"/>
        </pc:sldMkLst>
      </pc:sldChg>
      <pc:sldChg chg="modSp add ord replId">
        <pc:chgData name="Jeremy Clifton" userId="S::wec@woodfordec.onmicrosoft.com::b7121016-a606-4e59-9b8c-d8cabdc242a8" providerId="AD" clId="Web-{9E226BE8-1880-82E2-DE97-83B289622289}" dt="2025-04-27T09:09:23.035" v="351" actId="20577"/>
        <pc:sldMkLst>
          <pc:docMk/>
          <pc:sldMk cId="1050757452" sldId="3241"/>
        </pc:sldMkLst>
      </pc:sldChg>
      <pc:sldChg chg="modSp add ord replId">
        <pc:chgData name="Jeremy Clifton" userId="S::wec@woodfordec.onmicrosoft.com::b7121016-a606-4e59-9b8c-d8cabdc242a8" providerId="AD" clId="Web-{9E226BE8-1880-82E2-DE97-83B289622289}" dt="2025-04-27T09:11:36.929" v="391" actId="20577"/>
        <pc:sldMkLst>
          <pc:docMk/>
          <pc:sldMk cId="3317460715" sldId="3242"/>
        </pc:sldMkLst>
      </pc:sldChg>
      <pc:sldChg chg="addSp delSp modSp add ord replId">
        <pc:chgData name="Jeremy Clifton" userId="S::wec@woodfordec.onmicrosoft.com::b7121016-a606-4e59-9b8c-d8cabdc242a8" providerId="AD" clId="Web-{9E226BE8-1880-82E2-DE97-83B289622289}" dt="2025-04-27T09:11:52.226" v="392"/>
        <pc:sldMkLst>
          <pc:docMk/>
          <pc:sldMk cId="965528538" sldId="3243"/>
        </pc:sldMkLst>
      </pc:sldChg>
      <pc:sldChg chg="add replId">
        <pc:chgData name="Jeremy Clifton" userId="S::wec@woodfordec.onmicrosoft.com::b7121016-a606-4e59-9b8c-d8cabdc242a8" providerId="AD" clId="Web-{9E226BE8-1880-82E2-DE97-83B289622289}" dt="2025-04-27T09:10:53.037" v="359"/>
        <pc:sldMkLst>
          <pc:docMk/>
          <pc:sldMk cId="40949908" sldId="3244"/>
        </pc:sldMkLst>
      </pc:sldChg>
    </pc:docChg>
  </pc:docChgLst>
  <pc:docChgLst>
    <pc:chgData name="Jeremy Clifton" userId="S::wec@woodfordec.onmicrosoft.com::b7121016-a606-4e59-9b8c-d8cabdc242a8" providerId="AD" clId="Web-{E8059B8A-0E9E-11A3-0AFA-A6E3D7AEF34C}"/>
    <pc:docChg chg="addSld modSld sldOrd">
      <pc:chgData name="Jeremy Clifton" userId="S::wec@woodfordec.onmicrosoft.com::b7121016-a606-4e59-9b8c-d8cabdc242a8" providerId="AD" clId="Web-{E8059B8A-0E9E-11A3-0AFA-A6E3D7AEF34C}" dt="2025-04-17T14:55:03.157" v="328"/>
      <pc:docMkLst>
        <pc:docMk/>
      </pc:docMkLst>
      <pc:sldChg chg="delSp modSp">
        <pc:chgData name="Jeremy Clifton" userId="S::wec@woodfordec.onmicrosoft.com::b7121016-a606-4e59-9b8c-d8cabdc242a8" providerId="AD" clId="Web-{E8059B8A-0E9E-11A3-0AFA-A6E3D7AEF34C}" dt="2025-04-17T14:36:23.501" v="39" actId="20577"/>
        <pc:sldMkLst>
          <pc:docMk/>
          <pc:sldMk cId="414856404" sldId="2979"/>
        </pc:sldMkLst>
      </pc:sldChg>
      <pc:sldChg chg="ord">
        <pc:chgData name="Jeremy Clifton" userId="S::wec@woodfordec.onmicrosoft.com::b7121016-a606-4e59-9b8c-d8cabdc242a8" providerId="AD" clId="Web-{E8059B8A-0E9E-11A3-0AFA-A6E3D7AEF34C}" dt="2025-04-17T14:36:50.409" v="41"/>
        <pc:sldMkLst>
          <pc:docMk/>
          <pc:sldMk cId="1447828996" sldId="3098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38:37.696" v="112" actId="20577"/>
        <pc:sldMkLst>
          <pc:docMk/>
          <pc:sldMk cId="3377884115" sldId="3179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36:56.706" v="43"/>
        <pc:sldMkLst>
          <pc:docMk/>
          <pc:sldMk cId="850896762" sldId="3180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38:45.837" v="119" actId="20577"/>
        <pc:sldMkLst>
          <pc:docMk/>
          <pc:sldMk cId="3801803790" sldId="3181"/>
        </pc:sldMkLst>
      </pc:sldChg>
      <pc:sldChg chg="modSp add ord replId">
        <pc:chgData name="Jeremy Clifton" userId="S::wec@woodfordec.onmicrosoft.com::b7121016-a606-4e59-9b8c-d8cabdc242a8" providerId="AD" clId="Web-{E8059B8A-0E9E-11A3-0AFA-A6E3D7AEF34C}" dt="2025-04-17T14:39:25.324" v="131" actId="20577"/>
        <pc:sldMkLst>
          <pc:docMk/>
          <pc:sldMk cId="3910813925" sldId="3182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41:04.235" v="179"/>
        <pc:sldMkLst>
          <pc:docMk/>
          <pc:sldMk cId="3905335484" sldId="3183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0:01.966" v="147" actId="20577"/>
        <pc:sldMkLst>
          <pc:docMk/>
          <pc:sldMk cId="1397466364" sldId="3184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0:43.140" v="177" actId="20577"/>
        <pc:sldMkLst>
          <pc:docMk/>
          <pc:sldMk cId="3794319155" sldId="3185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1:42.487" v="197" actId="20577"/>
        <pc:sldMkLst>
          <pc:docMk/>
          <pc:sldMk cId="3209836876" sldId="3186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1:38.425" v="194" actId="20577"/>
        <pc:sldMkLst>
          <pc:docMk/>
          <pc:sldMk cId="2607093861" sldId="3187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42:10.395" v="202"/>
        <pc:sldMkLst>
          <pc:docMk/>
          <pc:sldMk cId="882223383" sldId="3188"/>
        </pc:sldMkLst>
      </pc:sldChg>
      <pc:sldChg chg="modSp add replId">
        <pc:chgData name="Jeremy Clifton" userId="S::wec@woodfordec.onmicrosoft.com::b7121016-a606-4e59-9b8c-d8cabdc242a8" providerId="AD" clId="Web-{E8059B8A-0E9E-11A3-0AFA-A6E3D7AEF34C}" dt="2025-04-17T14:42:24.771" v="205" actId="20577"/>
        <pc:sldMkLst>
          <pc:docMk/>
          <pc:sldMk cId="2803699221" sldId="3189"/>
        </pc:sldMkLst>
      </pc:sldChg>
      <pc:sldChg chg="add replId">
        <pc:chgData name="Jeremy Clifton" userId="S::wec@woodfordec.onmicrosoft.com::b7121016-a606-4e59-9b8c-d8cabdc242a8" providerId="AD" clId="Web-{E8059B8A-0E9E-11A3-0AFA-A6E3D7AEF34C}" dt="2025-04-17T14:42:08.114" v="201"/>
        <pc:sldMkLst>
          <pc:docMk/>
          <pc:sldMk cId="4129016949" sldId="3190"/>
        </pc:sldMkLst>
      </pc:sldChg>
      <pc:sldChg chg="add replId">
        <pc:chgData name="Jeremy Clifton" userId="S::wec@woodfordec.onmicrosoft.com::b7121016-a606-4e59-9b8c-d8cabdc242a8" providerId="AD" clId="Web-{E8059B8A-0E9E-11A3-0AFA-A6E3D7AEF34C}" dt="2025-04-17T14:42:26.631" v="206"/>
        <pc:sldMkLst>
          <pc:docMk/>
          <pc:sldMk cId="3407237975" sldId="3191"/>
        </pc:sldMkLst>
      </pc:sldChg>
      <pc:sldChg chg="addSp modSp add replId">
        <pc:chgData name="Jeremy Clifton" userId="S::wec@woodfordec.onmicrosoft.com::b7121016-a606-4e59-9b8c-d8cabdc242a8" providerId="AD" clId="Web-{E8059B8A-0E9E-11A3-0AFA-A6E3D7AEF34C}" dt="2025-04-17T14:55:03.157" v="328"/>
        <pc:sldMkLst>
          <pc:docMk/>
          <pc:sldMk cId="4028625448" sldId="3192"/>
        </pc:sldMkLst>
      </pc:sldChg>
      <pc:sldChg chg="addSp modSp add replId">
        <pc:chgData name="Jeremy Clifton" userId="S::wec@woodfordec.onmicrosoft.com::b7121016-a606-4e59-9b8c-d8cabdc242a8" providerId="AD" clId="Web-{E8059B8A-0E9E-11A3-0AFA-A6E3D7AEF34C}" dt="2025-04-17T14:53:24.073" v="327" actId="1076"/>
        <pc:sldMkLst>
          <pc:docMk/>
          <pc:sldMk cId="2592004515" sldId="3193"/>
        </pc:sldMkLst>
      </pc:sldChg>
      <pc:sldChg chg="add replId">
        <pc:chgData name="Jeremy Clifton" userId="S::wec@woodfordec.onmicrosoft.com::b7121016-a606-4e59-9b8c-d8cabdc242a8" providerId="AD" clId="Web-{E8059B8A-0E9E-11A3-0AFA-A6E3D7AEF34C}" dt="2025-04-17T14:42:32.053" v="209"/>
        <pc:sldMkLst>
          <pc:docMk/>
          <pc:sldMk cId="29807046" sldId="3194"/>
        </pc:sldMkLst>
      </pc:sldChg>
      <pc:sldChg chg="addSp modSp add ord replId">
        <pc:chgData name="Jeremy Clifton" userId="S::wec@woodfordec.onmicrosoft.com::b7121016-a606-4e59-9b8c-d8cabdc242a8" providerId="AD" clId="Web-{E8059B8A-0E9E-11A3-0AFA-A6E3D7AEF34C}" dt="2025-04-17T14:52:19.539" v="320" actId="1076"/>
        <pc:sldMkLst>
          <pc:docMk/>
          <pc:sldMk cId="3455299250" sldId="3195"/>
        </pc:sldMkLst>
      </pc:sldChg>
      <pc:sldChg chg="addSp modSp add ord replId">
        <pc:chgData name="Jeremy Clifton" userId="S::wec@woodfordec.onmicrosoft.com::b7121016-a606-4e59-9b8c-d8cabdc242a8" providerId="AD" clId="Web-{E8059B8A-0E9E-11A3-0AFA-A6E3D7AEF34C}" dt="2025-04-17T14:49:10.184" v="267"/>
        <pc:sldMkLst>
          <pc:docMk/>
          <pc:sldMk cId="368711651" sldId="3196"/>
        </pc:sldMkLst>
      </pc:sldChg>
      <pc:sldChg chg="addSp modSp add replId">
        <pc:chgData name="Jeremy Clifton" userId="S::wec@woodfordec.onmicrosoft.com::b7121016-a606-4e59-9b8c-d8cabdc242a8" providerId="AD" clId="Web-{E8059B8A-0E9E-11A3-0AFA-A6E3D7AEF34C}" dt="2025-04-17T14:49:37.561" v="279" actId="1076"/>
        <pc:sldMkLst>
          <pc:docMk/>
          <pc:sldMk cId="2882260307" sldId="3197"/>
        </pc:sldMkLst>
      </pc:sldChg>
      <pc:sldChg chg="addSp modSp add ord replId">
        <pc:chgData name="Jeremy Clifton" userId="S::wec@woodfordec.onmicrosoft.com::b7121016-a606-4e59-9b8c-d8cabdc242a8" providerId="AD" clId="Web-{E8059B8A-0E9E-11A3-0AFA-A6E3D7AEF34C}" dt="2025-04-17T14:49:51.530" v="292" actId="1076"/>
        <pc:sldMkLst>
          <pc:docMk/>
          <pc:sldMk cId="293909114" sldId="3198"/>
        </pc:sldMkLst>
      </pc:sldChg>
      <pc:sldChg chg="addSp modSp add replId">
        <pc:chgData name="Jeremy Clifton" userId="S::wec@woodfordec.onmicrosoft.com::b7121016-a606-4e59-9b8c-d8cabdc242a8" providerId="AD" clId="Web-{E8059B8A-0E9E-11A3-0AFA-A6E3D7AEF34C}" dt="2025-04-17T14:45:41.423" v="219" actId="1076"/>
        <pc:sldMkLst>
          <pc:docMk/>
          <pc:sldMk cId="3037403963" sldId="3199"/>
        </pc:sldMkLst>
      </pc:sldChg>
      <pc:sldChg chg="add ord replId">
        <pc:chgData name="Jeremy Clifton" userId="S::wec@woodfordec.onmicrosoft.com::b7121016-a606-4e59-9b8c-d8cabdc242a8" providerId="AD" clId="Web-{E8059B8A-0E9E-11A3-0AFA-A6E3D7AEF34C}" dt="2025-04-17T14:50:03.562" v="294"/>
        <pc:sldMkLst>
          <pc:docMk/>
          <pc:sldMk cId="2071572941" sldId="3200"/>
        </pc:sldMkLst>
      </pc:sldChg>
    </pc:docChg>
  </pc:docChgLst>
  <pc:docChgLst>
    <pc:chgData name="Jeremy Clifton" userId="S::wec@woodfordec.onmicrosoft.com::b7121016-a606-4e59-9b8c-d8cabdc242a8" providerId="AD" clId="Web-{75B93F38-E7BD-9CAD-923B-EBD40E400A2D}"/>
    <pc:docChg chg="addSld modSld sldOrd">
      <pc:chgData name="Jeremy Clifton" userId="S::wec@woodfordec.onmicrosoft.com::b7121016-a606-4e59-9b8c-d8cabdc242a8" providerId="AD" clId="Web-{75B93F38-E7BD-9CAD-923B-EBD40E400A2D}" dt="2025-04-06T08:15:02.701" v="110" actId="1076"/>
      <pc:docMkLst>
        <pc:docMk/>
      </pc:docMkLst>
      <pc:sldChg chg="addSp modSp ord">
        <pc:chgData name="Jeremy Clifton" userId="S::wec@woodfordec.onmicrosoft.com::b7121016-a606-4e59-9b8c-d8cabdc242a8" providerId="AD" clId="Web-{75B93F38-E7BD-9CAD-923B-EBD40E400A2D}" dt="2025-04-06T08:13:55.198" v="83" actId="1076"/>
        <pc:sldMkLst>
          <pc:docMk/>
          <pc:sldMk cId="2024232121" sldId="3118"/>
        </pc:sldMkLst>
      </pc:sldChg>
      <pc:sldChg chg="addSp modSp">
        <pc:chgData name="Jeremy Clifton" userId="S::wec@woodfordec.onmicrosoft.com::b7121016-a606-4e59-9b8c-d8cabdc242a8" providerId="AD" clId="Web-{75B93F38-E7BD-9CAD-923B-EBD40E400A2D}" dt="2025-04-06T07:26:33.402" v="6" actId="20577"/>
        <pc:sldMkLst>
          <pc:docMk/>
          <pc:sldMk cId="1219938643" sldId="3161"/>
        </pc:sldMkLst>
      </pc:sldChg>
      <pc:sldChg chg="addSp delSp modSp">
        <pc:chgData name="Jeremy Clifton" userId="S::wec@woodfordec.onmicrosoft.com::b7121016-a606-4e59-9b8c-d8cabdc242a8" providerId="AD" clId="Web-{75B93F38-E7BD-9CAD-923B-EBD40E400A2D}" dt="2025-04-06T07:57:29.595" v="60" actId="1076"/>
        <pc:sldMkLst>
          <pc:docMk/>
          <pc:sldMk cId="1775046919" sldId="3164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7:57:54.065" v="62" actId="20577"/>
        <pc:sldMkLst>
          <pc:docMk/>
          <pc:sldMk cId="1277555237" sldId="3169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7:58:36.160" v="66" actId="1076"/>
        <pc:sldMkLst>
          <pc:docMk/>
          <pc:sldMk cId="2376651163" sldId="3170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7:59:12.099" v="75" actId="20577"/>
        <pc:sldMkLst>
          <pc:docMk/>
          <pc:sldMk cId="3068034988" sldId="3171"/>
        </pc:sldMkLst>
      </pc:sldChg>
      <pc:sldChg chg="modSp">
        <pc:chgData name="Jeremy Clifton" userId="S::wec@woodfordec.onmicrosoft.com::b7121016-a606-4e59-9b8c-d8cabdc242a8" providerId="AD" clId="Web-{75B93F38-E7BD-9CAD-923B-EBD40E400A2D}" dt="2025-04-06T08:04:08.520" v="76" actId="20577"/>
        <pc:sldMkLst>
          <pc:docMk/>
          <pc:sldMk cId="857577455" sldId="3173"/>
        </pc:sldMkLst>
      </pc:sldChg>
      <pc:sldChg chg="addSp modSp add ord replId">
        <pc:chgData name="Jeremy Clifton" userId="S::wec@woodfordec.onmicrosoft.com::b7121016-a606-4e59-9b8c-d8cabdc242a8" providerId="AD" clId="Web-{75B93F38-E7BD-9CAD-923B-EBD40E400A2D}" dt="2025-04-06T07:37:22.161" v="38" actId="1076"/>
        <pc:sldMkLst>
          <pc:docMk/>
          <pc:sldMk cId="1961356374" sldId="3175"/>
        </pc:sldMkLst>
      </pc:sldChg>
      <pc:sldChg chg="addSp delSp modSp add replId">
        <pc:chgData name="Jeremy Clifton" userId="S::wec@woodfordec.onmicrosoft.com::b7121016-a606-4e59-9b8c-d8cabdc242a8" providerId="AD" clId="Web-{75B93F38-E7BD-9CAD-923B-EBD40E400A2D}" dt="2025-04-06T07:45:05.797" v="48" actId="1076"/>
        <pc:sldMkLst>
          <pc:docMk/>
          <pc:sldMk cId="2738315854" sldId="3176"/>
        </pc:sldMkLst>
      </pc:sldChg>
      <pc:sldChg chg="add replId">
        <pc:chgData name="Jeremy Clifton" userId="S::wec@woodfordec.onmicrosoft.com::b7121016-a606-4e59-9b8c-d8cabdc242a8" providerId="AD" clId="Web-{75B93F38-E7BD-9CAD-923B-EBD40E400A2D}" dt="2025-04-06T08:13:35.744" v="77"/>
        <pc:sldMkLst>
          <pc:docMk/>
          <pc:sldMk cId="87514853" sldId="3177"/>
        </pc:sldMkLst>
      </pc:sldChg>
      <pc:sldChg chg="modSp add ord replId">
        <pc:chgData name="Jeremy Clifton" userId="S::wec@woodfordec.onmicrosoft.com::b7121016-a606-4e59-9b8c-d8cabdc242a8" providerId="AD" clId="Web-{75B93F38-E7BD-9CAD-923B-EBD40E400A2D}" dt="2025-04-06T08:15:02.701" v="110" actId="1076"/>
        <pc:sldMkLst>
          <pc:docMk/>
          <pc:sldMk cId="4061532673" sldId="3178"/>
        </pc:sldMkLst>
      </pc:sldChg>
    </pc:docChg>
  </pc:docChgLst>
  <pc:docChgLst>
    <pc:chgData name="Jeremy Clifton" userId="S::wec@woodfordec.onmicrosoft.com::b7121016-a606-4e59-9b8c-d8cabdc242a8" providerId="AD" clId="Web-{5AFFF5B6-92AE-AA54-B5D5-8D4BC7A5B438}"/>
    <pc:docChg chg="addSld delSld modSld sldOrd">
      <pc:chgData name="Jeremy Clifton" userId="S::wec@woodfordec.onmicrosoft.com::b7121016-a606-4e59-9b8c-d8cabdc242a8" providerId="AD" clId="Web-{5AFFF5B6-92AE-AA54-B5D5-8D4BC7A5B438}" dt="2025-03-09T09:25:50.606" v="192" actId="20577"/>
      <pc:docMkLst>
        <pc:docMk/>
      </pc:docMkLst>
      <pc:sldChg chg="del">
        <pc:chgData name="Jeremy Clifton" userId="S::wec@woodfordec.onmicrosoft.com::b7121016-a606-4e59-9b8c-d8cabdc242a8" providerId="AD" clId="Web-{5AFFF5B6-92AE-AA54-B5D5-8D4BC7A5B438}" dt="2025-03-09T09:23:44.378" v="84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1.926" v="106"/>
        <pc:sldMkLst>
          <pc:docMk/>
          <pc:sldMk cId="3509338145" sldId="2954"/>
        </pc:sldMkLst>
      </pc:sldChg>
      <pc:sldChg chg="delSp modSp">
        <pc:chgData name="Jeremy Clifton" userId="S::wec@woodfordec.onmicrosoft.com::b7121016-a606-4e59-9b8c-d8cabdc242a8" providerId="AD" clId="Web-{5AFFF5B6-92AE-AA54-B5D5-8D4BC7A5B438}" dt="2025-03-09T09:18:29.284" v="14" actId="20577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4.521" v="49"/>
        <pc:sldMkLst>
          <pc:docMk/>
          <pc:sldMk cId="1826631595" sldId="298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378" v="88"/>
        <pc:sldMkLst>
          <pc:docMk/>
          <pc:sldMk cId="697632603" sldId="2989"/>
        </pc:sldMkLst>
      </pc:sldChg>
      <pc:sldChg chg="delSp del">
        <pc:chgData name="Jeremy Clifton" userId="S::wec@woodfordec.onmicrosoft.com::b7121016-a606-4e59-9b8c-d8cabdc242a8" providerId="AD" clId="Web-{5AFFF5B6-92AE-AA54-B5D5-8D4BC7A5B438}" dt="2025-03-09T09:25:07.917" v="157"/>
        <pc:sldMkLst>
          <pc:docMk/>
          <pc:sldMk cId="3349657296" sldId="299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5.269" v="87"/>
        <pc:sldMkLst>
          <pc:docMk/>
          <pc:sldMk cId="2547540392" sldId="300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4.378" v="83"/>
        <pc:sldMkLst>
          <pc:docMk/>
          <pc:sldMk cId="2196410042" sldId="300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5.253" v="85"/>
        <pc:sldMkLst>
          <pc:docMk/>
          <pc:sldMk cId="2424488958" sldId="300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38.941" v="76"/>
        <pc:sldMkLst>
          <pc:docMk/>
          <pc:sldMk cId="3315008650" sldId="301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5.755" v="50"/>
        <pc:sldMkLst>
          <pc:docMk/>
          <pc:sldMk cId="3634067118" sldId="301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6.208" v="51"/>
        <pc:sldMkLst>
          <pc:docMk/>
          <pc:sldMk cId="1065796999" sldId="3012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7.458" v="52"/>
        <pc:sldMkLst>
          <pc:docMk/>
          <pc:sldMk cId="2410009980" sldId="301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8.708" v="54"/>
        <pc:sldMkLst>
          <pc:docMk/>
          <pc:sldMk cId="3616586580" sldId="301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42.521" v="55"/>
        <pc:sldMkLst>
          <pc:docMk/>
          <pc:sldMk cId="3230634585" sldId="301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44.771" v="56"/>
        <pc:sldMkLst>
          <pc:docMk/>
          <pc:sldMk cId="3183404772" sldId="301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35.237" v="75"/>
        <pc:sldMkLst>
          <pc:docMk/>
          <pc:sldMk cId="3339685437" sldId="302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0.534" v="80"/>
        <pc:sldMkLst>
          <pc:docMk/>
          <pc:sldMk cId="4185344536" sldId="3023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4.363" v="82"/>
        <pc:sldMkLst>
          <pc:docMk/>
          <pc:sldMk cId="3753516056" sldId="3024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0.503" v="78"/>
        <pc:sldMkLst>
          <pc:docMk/>
          <pc:sldMk cId="3225951912" sldId="302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5.253" v="86"/>
        <pc:sldMkLst>
          <pc:docMk/>
          <pc:sldMk cId="892964264" sldId="302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1.285" v="105"/>
        <pc:sldMkLst>
          <pc:docMk/>
          <pc:sldMk cId="1180374805" sldId="302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2.222" v="95"/>
        <pc:sldMkLst>
          <pc:docMk/>
          <pc:sldMk cId="1123647120" sldId="302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0.753" v="93"/>
        <pc:sldMkLst>
          <pc:docMk/>
          <pc:sldMk cId="2565307171" sldId="303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2.941" v="107"/>
        <pc:sldMkLst>
          <pc:docMk/>
          <pc:sldMk cId="3566703572" sldId="303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6:27.123" v="0"/>
        <pc:sldMkLst>
          <pc:docMk/>
          <pc:sldMk cId="462281522" sldId="303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6:29.451" v="1"/>
        <pc:sldMkLst>
          <pc:docMk/>
          <pc:sldMk cId="2144594271" sldId="303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19:38.693" v="53"/>
        <pc:sldMkLst>
          <pc:docMk/>
          <pc:sldMk cId="2233673546" sldId="304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38.941" v="77"/>
        <pc:sldMkLst>
          <pc:docMk/>
          <pc:sldMk cId="4081700177" sldId="304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0.519" v="79"/>
        <pc:sldMkLst>
          <pc:docMk/>
          <pc:sldMk cId="1751034690" sldId="3043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4.347" v="81"/>
        <pc:sldMkLst>
          <pc:docMk/>
          <pc:sldMk cId="2059235977" sldId="3044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394" v="89"/>
        <pc:sldMkLst>
          <pc:docMk/>
          <pc:sldMk cId="783742597" sldId="3045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5.379" v="97"/>
        <pc:sldMkLst>
          <pc:docMk/>
          <pc:sldMk cId="3543370755" sldId="304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6.113" v="98"/>
        <pc:sldMkLst>
          <pc:docMk/>
          <pc:sldMk cId="3279558022" sldId="304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7.113" v="99"/>
        <pc:sldMkLst>
          <pc:docMk/>
          <pc:sldMk cId="2095280709" sldId="3048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7.582" v="100"/>
        <pc:sldMkLst>
          <pc:docMk/>
          <pc:sldMk cId="529331557" sldId="304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144" v="101"/>
        <pc:sldMkLst>
          <pc:docMk/>
          <pc:sldMk cId="82165933" sldId="305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160" v="102"/>
        <pc:sldMkLst>
          <pc:docMk/>
          <pc:sldMk cId="3588389070" sldId="305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441" v="103"/>
        <pc:sldMkLst>
          <pc:docMk/>
          <pc:sldMk cId="1424517958" sldId="3052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9.957" v="104"/>
        <pc:sldMkLst>
          <pc:docMk/>
          <pc:sldMk cId="3436478676" sldId="3053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394" v="90"/>
        <pc:sldMkLst>
          <pc:docMk/>
          <pc:sldMk cId="3211533847" sldId="3054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48.410" v="91"/>
        <pc:sldMkLst>
          <pc:docMk/>
          <pc:sldMk cId="2075335450" sldId="3055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0.738" v="92"/>
        <pc:sldMkLst>
          <pc:docMk/>
          <pc:sldMk cId="731001175" sldId="3056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0.753" v="94"/>
        <pc:sldMkLst>
          <pc:docMk/>
          <pc:sldMk cId="785205291" sldId="3057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3:52.238" v="96"/>
        <pc:sldMkLst>
          <pc:docMk/>
          <pc:sldMk cId="2337427649" sldId="3059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4.379" v="108"/>
        <pc:sldMkLst>
          <pc:docMk/>
          <pc:sldMk cId="1650061732" sldId="3060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4.770" v="109"/>
        <pc:sldMkLst>
          <pc:docMk/>
          <pc:sldMk cId="376802102" sldId="3061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4.785" v="110"/>
        <pc:sldMkLst>
          <pc:docMk/>
          <pc:sldMk cId="4169131325" sldId="3062"/>
        </pc:sldMkLst>
      </pc:sldChg>
      <pc:sldChg chg="del">
        <pc:chgData name="Jeremy Clifton" userId="S::wec@woodfordec.onmicrosoft.com::b7121016-a606-4e59-9b8c-d8cabdc242a8" providerId="AD" clId="Web-{5AFFF5B6-92AE-AA54-B5D5-8D4BC7A5B438}" dt="2025-03-09T09:24:05.254" v="111"/>
        <pc:sldMkLst>
          <pc:docMk/>
          <pc:sldMk cId="3744663019" sldId="3063"/>
        </pc:sldMkLst>
      </pc:sldChg>
      <pc:sldChg chg="addSp modSp">
        <pc:chgData name="Jeremy Clifton" userId="S::wec@woodfordec.onmicrosoft.com::b7121016-a606-4e59-9b8c-d8cabdc242a8" providerId="AD" clId="Web-{5AFFF5B6-92AE-AA54-B5D5-8D4BC7A5B438}" dt="2025-03-09T09:21:42.577" v="69" actId="14100"/>
        <pc:sldMkLst>
          <pc:docMk/>
          <pc:sldMk cId="2459221723" sldId="3064"/>
        </pc:sldMkLst>
      </pc:sldChg>
      <pc:sldChg chg="modSp add ord replId">
        <pc:chgData name="Jeremy Clifton" userId="S::wec@woodfordec.onmicrosoft.com::b7121016-a606-4e59-9b8c-d8cabdc242a8" providerId="AD" clId="Web-{5AFFF5B6-92AE-AA54-B5D5-8D4BC7A5B438}" dt="2025-03-09T09:19:14.270" v="44" actId="20577"/>
        <pc:sldMkLst>
          <pc:docMk/>
          <pc:sldMk cId="614685341" sldId="3065"/>
        </pc:sldMkLst>
      </pc:sldChg>
      <pc:sldChg chg="modSp add replId">
        <pc:chgData name="Jeremy Clifton" userId="S::wec@woodfordec.onmicrosoft.com::b7121016-a606-4e59-9b8c-d8cabdc242a8" providerId="AD" clId="Web-{5AFFF5B6-92AE-AA54-B5D5-8D4BC7A5B438}" dt="2025-03-09T09:19:31.239" v="47" actId="20577"/>
        <pc:sldMkLst>
          <pc:docMk/>
          <pc:sldMk cId="2356351311" sldId="3066"/>
        </pc:sldMkLst>
      </pc:sldChg>
      <pc:sldChg chg="addSp modSp add replId">
        <pc:chgData name="Jeremy Clifton" userId="S::wec@woodfordec.onmicrosoft.com::b7121016-a606-4e59-9b8c-d8cabdc242a8" providerId="AD" clId="Web-{5AFFF5B6-92AE-AA54-B5D5-8D4BC7A5B438}" dt="2025-03-09T09:20:23.356" v="60" actId="1076"/>
        <pc:sldMkLst>
          <pc:docMk/>
          <pc:sldMk cId="1347886735" sldId="3067"/>
        </pc:sldMkLst>
      </pc:sldChg>
      <pc:sldChg chg="addSp modSp add replId">
        <pc:chgData name="Jeremy Clifton" userId="S::wec@woodfordec.onmicrosoft.com::b7121016-a606-4e59-9b8c-d8cabdc242a8" providerId="AD" clId="Web-{5AFFF5B6-92AE-AA54-B5D5-8D4BC7A5B438}" dt="2025-03-09T09:22:40.079" v="74" actId="1076"/>
        <pc:sldMkLst>
          <pc:docMk/>
          <pc:sldMk cId="2268682291" sldId="3068"/>
        </pc:sldMkLst>
      </pc:sldChg>
      <pc:sldChg chg="add replId">
        <pc:chgData name="Jeremy Clifton" userId="S::wec@woodfordec.onmicrosoft.com::b7121016-a606-4e59-9b8c-d8cabdc242a8" providerId="AD" clId="Web-{5AFFF5B6-92AE-AA54-B5D5-8D4BC7A5B438}" dt="2025-03-09T09:22:27.204" v="71"/>
        <pc:sldMkLst>
          <pc:docMk/>
          <pc:sldMk cId="872294019" sldId="3069"/>
        </pc:sldMkLst>
      </pc:sldChg>
      <pc:sldChg chg="addSp modSp add replId">
        <pc:chgData name="Jeremy Clifton" userId="S::wec@woodfordec.onmicrosoft.com::b7121016-a606-4e59-9b8c-d8cabdc242a8" providerId="AD" clId="Web-{5AFFF5B6-92AE-AA54-B5D5-8D4BC7A5B438}" dt="2025-03-09T09:25:28.402" v="177" actId="20577"/>
        <pc:sldMkLst>
          <pc:docMk/>
          <pc:sldMk cId="1368031762" sldId="3070"/>
        </pc:sldMkLst>
      </pc:sldChg>
      <pc:sldChg chg="modSp add replId">
        <pc:chgData name="Jeremy Clifton" userId="S::wec@woodfordec.onmicrosoft.com::b7121016-a606-4e59-9b8c-d8cabdc242a8" providerId="AD" clId="Web-{5AFFF5B6-92AE-AA54-B5D5-8D4BC7A5B438}" dt="2025-03-09T09:25:39.418" v="181" actId="20577"/>
        <pc:sldMkLst>
          <pc:docMk/>
          <pc:sldMk cId="2750535220" sldId="3071"/>
        </pc:sldMkLst>
      </pc:sldChg>
      <pc:sldChg chg="modSp add replId">
        <pc:chgData name="Jeremy Clifton" userId="S::wec@woodfordec.onmicrosoft.com::b7121016-a606-4e59-9b8c-d8cabdc242a8" providerId="AD" clId="Web-{5AFFF5B6-92AE-AA54-B5D5-8D4BC7A5B438}" dt="2025-03-09T09:25:50.606" v="192" actId="20577"/>
        <pc:sldMkLst>
          <pc:docMk/>
          <pc:sldMk cId="902303015" sldId="3072"/>
        </pc:sldMkLst>
      </pc:sldChg>
    </pc:docChg>
  </pc:docChgLst>
  <pc:docChgLst>
    <pc:chgData name="Jeremy Clifton" userId="S::wec@woodfordec.onmicrosoft.com::b7121016-a606-4e59-9b8c-d8cabdc242a8" providerId="AD" clId="Web-{0BF29D31-C086-06C1-F0DD-3445DF53FBDF}"/>
    <pc:docChg chg="addSld delSld modSld sldOrd">
      <pc:chgData name="Jeremy Clifton" userId="S::wec@woodfordec.onmicrosoft.com::b7121016-a606-4e59-9b8c-d8cabdc242a8" providerId="AD" clId="Web-{0BF29D31-C086-06C1-F0DD-3445DF53FBDF}" dt="2024-11-21T15:40:14.691" v="485"/>
      <pc:docMkLst>
        <pc:docMk/>
      </pc:docMkLst>
      <pc:sldChg chg="modSp">
        <pc:chgData name="Jeremy Clifton" userId="S::wec@woodfordec.onmicrosoft.com::b7121016-a606-4e59-9b8c-d8cabdc242a8" providerId="AD" clId="Web-{0BF29D31-C086-06C1-F0DD-3445DF53FBDF}" dt="2024-11-21T14:11:16.328" v="180" actId="20577"/>
        <pc:sldMkLst>
          <pc:docMk/>
          <pc:sldMk cId="251116125" sldId="2574"/>
        </pc:sldMkLst>
      </pc:sldChg>
      <pc:sldChg chg="ord">
        <pc:chgData name="Jeremy Clifton" userId="S::wec@woodfordec.onmicrosoft.com::b7121016-a606-4e59-9b8c-d8cabdc242a8" providerId="AD" clId="Web-{0BF29D31-C086-06C1-F0DD-3445DF53FBDF}" dt="2024-11-21T14:03:37.174" v="27"/>
        <pc:sldMkLst>
          <pc:docMk/>
          <pc:sldMk cId="294064188" sldId="257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47.861" v="466"/>
        <pc:sldMkLst>
          <pc:docMk/>
          <pc:sldMk cId="1152487480" sldId="266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409" v="480"/>
        <pc:sldMkLst>
          <pc:docMk/>
          <pc:sldMk cId="936789687" sldId="266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7.050" v="474"/>
        <pc:sldMkLst>
          <pc:docMk/>
          <pc:sldMk cId="3571159716" sldId="2676"/>
        </pc:sldMkLst>
      </pc:sldChg>
      <pc:sldChg chg="addSp delSp modSp">
        <pc:chgData name="Jeremy Clifton" userId="S::wec@woodfordec.onmicrosoft.com::b7121016-a606-4e59-9b8c-d8cabdc242a8" providerId="AD" clId="Web-{0BF29D31-C086-06C1-F0DD-3445DF53FBDF}" dt="2024-11-21T14:14:04.073" v="204" actId="14100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27.500" v="463"/>
        <pc:sldMkLst>
          <pc:docMk/>
          <pc:sldMk cId="2557817046" sldId="267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27.515" v="464"/>
        <pc:sldMkLst>
          <pc:docMk/>
          <pc:sldMk cId="1325262966" sldId="267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362" v="470"/>
        <pc:sldMkLst>
          <pc:docMk/>
          <pc:sldMk cId="3984299614" sldId="268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2.065" v="469"/>
        <pc:sldMkLst>
          <pc:docMk/>
          <pc:sldMk cId="544178040" sldId="268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47.876" v="467"/>
        <pc:sldMkLst>
          <pc:docMk/>
          <pc:sldMk cId="1394733300" sldId="268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0.362" v="468"/>
        <pc:sldMkLst>
          <pc:docMk/>
          <pc:sldMk cId="4259997926" sldId="268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377" v="471"/>
        <pc:sldMkLst>
          <pc:docMk/>
          <pc:sldMk cId="297676794" sldId="268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409" v="472"/>
        <pc:sldMkLst>
          <pc:docMk/>
          <pc:sldMk cId="1824744641" sldId="269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7.065" v="475"/>
        <pc:sldMkLst>
          <pc:docMk/>
          <pc:sldMk cId="416462394" sldId="2691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62" v="476"/>
        <pc:sldMkLst>
          <pc:docMk/>
          <pc:sldMk cId="2603802768" sldId="2692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78" v="477"/>
        <pc:sldMkLst>
          <pc:docMk/>
          <pc:sldMk cId="3517051725" sldId="2693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1.050" v="482"/>
        <pc:sldMkLst>
          <pc:docMk/>
          <pc:sldMk cId="292055907" sldId="269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75" v="484"/>
        <pc:sldMkLst>
          <pc:docMk/>
          <pc:sldMk cId="4281509733" sldId="269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78" v="478"/>
        <pc:sldMkLst>
          <pc:docMk/>
          <pc:sldMk cId="3379058537" sldId="269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94" v="479"/>
        <pc:sldMkLst>
          <pc:docMk/>
          <pc:sldMk cId="955244239" sldId="269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4.628" v="473"/>
        <pc:sldMkLst>
          <pc:docMk/>
          <pc:sldMk cId="437970500" sldId="269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1.034" v="481"/>
        <pc:sldMkLst>
          <pc:docMk/>
          <pc:sldMk cId="3947652834" sldId="270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60" v="483"/>
        <pc:sldMkLst>
          <pc:docMk/>
          <pc:sldMk cId="4205845095" sldId="2701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91" v="485"/>
        <pc:sldMkLst>
          <pc:docMk/>
          <pc:sldMk cId="589130818" sldId="2706"/>
        </pc:sldMkLst>
      </pc:sldChg>
      <pc:sldChg chg="add ord replId">
        <pc:chgData name="Jeremy Clifton" userId="S::wec@woodfordec.onmicrosoft.com::b7121016-a606-4e59-9b8c-d8cabdc242a8" providerId="AD" clId="Web-{0BF29D31-C086-06C1-F0DD-3445DF53FBDF}" dt="2024-11-21T14:10:50.811" v="172"/>
        <pc:sldMkLst>
          <pc:docMk/>
          <pc:sldMk cId="2327139690" sldId="2721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4:53.857" v="218" actId="1076"/>
        <pc:sldMkLst>
          <pc:docMk/>
          <pc:sldMk cId="2984639805" sldId="2722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5:58.330" v="229" actId="14100"/>
        <pc:sldMkLst>
          <pc:docMk/>
          <pc:sldMk cId="697537603" sldId="2723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7:06.178" v="239" actId="20577"/>
        <pc:sldMkLst>
          <pc:docMk/>
          <pc:sldMk cId="2788449635" sldId="2724"/>
        </pc:sldMkLst>
      </pc:sldChg>
      <pc:sldChg chg="add del replId">
        <pc:chgData name="Jeremy Clifton" userId="S::wec@woodfordec.onmicrosoft.com::b7121016-a606-4e59-9b8c-d8cabdc242a8" providerId="AD" clId="Web-{0BF29D31-C086-06C1-F0DD-3445DF53FBDF}" dt="2024-11-21T14:10:45.857" v="170"/>
        <pc:sldMkLst>
          <pc:docMk/>
          <pc:sldMk cId="3584289563" sldId="2725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8:09.619" v="250" actId="14100"/>
        <pc:sldMkLst>
          <pc:docMk/>
          <pc:sldMk cId="3238841360" sldId="2726"/>
        </pc:sldMkLst>
      </pc:sldChg>
      <pc:sldChg chg="add del replId">
        <pc:chgData name="Jeremy Clifton" userId="S::wec@woodfordec.onmicrosoft.com::b7121016-a606-4e59-9b8c-d8cabdc242a8" providerId="AD" clId="Web-{0BF29D31-C086-06C1-F0DD-3445DF53FBDF}" dt="2024-11-21T15:39:27.531" v="465"/>
        <pc:sldMkLst>
          <pc:docMk/>
          <pc:sldMk cId="506877907" sldId="2727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11:19.484" v="183" actId="20577"/>
        <pc:sldMkLst>
          <pc:docMk/>
          <pc:sldMk cId="59018369" sldId="2728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0.604" v="251"/>
        <pc:sldMkLst>
          <pc:docMk/>
          <pc:sldMk cId="1249887092" sldId="2729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2.370" v="252"/>
        <pc:sldMkLst>
          <pc:docMk/>
          <pc:sldMk cId="3581948036" sldId="2730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4.417" v="253"/>
        <pc:sldMkLst>
          <pc:docMk/>
          <pc:sldMk cId="3836898098" sldId="2731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6.730" v="254"/>
        <pc:sldMkLst>
          <pc:docMk/>
          <pc:sldMk cId="1874712578" sldId="2732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8:03.906" v="362" actId="14100"/>
        <pc:sldMkLst>
          <pc:docMk/>
          <pc:sldMk cId="1245118908" sldId="2733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5:09.802" v="327" actId="20577"/>
        <pc:sldMkLst>
          <pc:docMk/>
          <pc:sldMk cId="1840255442" sldId="2734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5:23.037" v="335" actId="20577"/>
        <pc:sldMkLst>
          <pc:docMk/>
          <pc:sldMk cId="2696339630" sldId="2735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0:48.285" v="289" actId="1076"/>
        <pc:sldMkLst>
          <pc:docMk/>
          <pc:sldMk cId="3911854759" sldId="2736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32:28.188" v="373" actId="1076"/>
        <pc:sldMkLst>
          <pc:docMk/>
          <pc:sldMk cId="110557910" sldId="2737"/>
        </pc:sldMkLst>
      </pc:sldChg>
      <pc:sldChg chg="addSp modSp add ord replId">
        <pc:chgData name="Jeremy Clifton" userId="S::wec@woodfordec.onmicrosoft.com::b7121016-a606-4e59-9b8c-d8cabdc242a8" providerId="AD" clId="Web-{0BF29D31-C086-06C1-F0DD-3445DF53FBDF}" dt="2024-11-21T14:35:03.323" v="462"/>
        <pc:sldMkLst>
          <pc:docMk/>
          <pc:sldMk cId="2955176153" sldId="2738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33:42.162" v="416" actId="1076"/>
        <pc:sldMkLst>
          <pc:docMk/>
          <pc:sldMk cId="2036222764" sldId="2739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33:48.303" v="417"/>
        <pc:sldMkLst>
          <pc:docMk/>
          <pc:sldMk cId="2112468361" sldId="2740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34:40.697" v="461" actId="1076"/>
        <pc:sldMkLst>
          <pc:docMk/>
          <pc:sldMk cId="2467736570" sldId="2741"/>
        </pc:sldMkLst>
      </pc:sldChg>
    </pc:docChg>
  </pc:docChgLst>
  <pc:docChgLst>
    <pc:chgData name="Jeremy Clifton" userId="S::wec@woodfordec.onmicrosoft.com::b7121016-a606-4e59-9b8c-d8cabdc242a8" providerId="AD" clId="Web-{5F31900A-E301-3CAC-0426-815AEE19CE5E}"/>
    <pc:docChg chg="addSld modSld sldOrd">
      <pc:chgData name="Jeremy Clifton" userId="S::wec@woodfordec.onmicrosoft.com::b7121016-a606-4e59-9b8c-d8cabdc242a8" providerId="AD" clId="Web-{5F31900A-E301-3CAC-0426-815AEE19CE5E}" dt="2025-03-01T20:43:15.884" v="141"/>
      <pc:docMkLst>
        <pc:docMk/>
      </pc:docMkLst>
      <pc:sldChg chg="addSp modSp ord">
        <pc:chgData name="Jeremy Clifton" userId="S::wec@woodfordec.onmicrosoft.com::b7121016-a606-4e59-9b8c-d8cabdc242a8" providerId="AD" clId="Web-{5F31900A-E301-3CAC-0426-815AEE19CE5E}" dt="2025-03-01T20:43:15.837" v="139" actId="1076"/>
        <pc:sldMkLst>
          <pc:docMk/>
          <pc:sldMk cId="3953013340" sldId="2985"/>
        </pc:sldMkLst>
      </pc:sldChg>
      <pc:sldChg chg="ord">
        <pc:chgData name="Jeremy Clifton" userId="S::wec@woodfordec.onmicrosoft.com::b7121016-a606-4e59-9b8c-d8cabdc242a8" providerId="AD" clId="Web-{5F31900A-E301-3CAC-0426-815AEE19CE5E}" dt="2025-03-01T20:43:15.853" v="140"/>
        <pc:sldMkLst>
          <pc:docMk/>
          <pc:sldMk cId="697632603" sldId="2989"/>
        </pc:sldMkLst>
      </pc:sldChg>
      <pc:sldChg chg="addSp modSp">
        <pc:chgData name="Jeremy Clifton" userId="S::wec@woodfordec.onmicrosoft.com::b7121016-a606-4e59-9b8c-d8cabdc242a8" providerId="AD" clId="Web-{5F31900A-E301-3CAC-0426-815AEE19CE5E}" dt="2025-03-01T20:38:52.733" v="134" actId="1076"/>
        <pc:sldMkLst>
          <pc:docMk/>
          <pc:sldMk cId="2547540392" sldId="3007"/>
        </pc:sldMkLst>
      </pc:sldChg>
      <pc:sldChg chg="modSp">
        <pc:chgData name="Jeremy Clifton" userId="S::wec@woodfordec.onmicrosoft.com::b7121016-a606-4e59-9b8c-d8cabdc242a8" providerId="AD" clId="Web-{5F31900A-E301-3CAC-0426-815AEE19CE5E}" dt="2025-03-01T20:35:15.287" v="44" actId="14100"/>
        <pc:sldMkLst>
          <pc:docMk/>
          <pc:sldMk cId="892964264" sldId="3027"/>
        </pc:sldMkLst>
      </pc:sldChg>
      <pc:sldChg chg="add replId">
        <pc:chgData name="Jeremy Clifton" userId="S::wec@woodfordec.onmicrosoft.com::b7121016-a606-4e59-9b8c-d8cabdc242a8" providerId="AD" clId="Web-{5F31900A-E301-3CAC-0426-815AEE19CE5E}" dt="2025-03-01T20:43:15.884" v="141"/>
        <pc:sldMkLst>
          <pc:docMk/>
          <pc:sldMk cId="1180374805" sldId="3028"/>
        </pc:sldMkLst>
      </pc:sldChg>
    </pc:docChg>
  </pc:docChgLst>
  <pc:docChgLst>
    <pc:chgData name="Jeremy Clifton" userId="S::wec@woodfordec.onmicrosoft.com::b7121016-a606-4e59-9b8c-d8cabdc242a8" providerId="AD" clId="Web-{39831326-FA25-BB79-49BE-949D2F831AB9}"/>
    <pc:docChg chg="modSld">
      <pc:chgData name="Jeremy Clifton" userId="S::wec@woodfordec.onmicrosoft.com::b7121016-a606-4e59-9b8c-d8cabdc242a8" providerId="AD" clId="Web-{39831326-FA25-BB79-49BE-949D2F831AB9}" dt="2025-04-06T07:12:05.417" v="38" actId="1076"/>
      <pc:docMkLst>
        <pc:docMk/>
      </pc:docMkLst>
      <pc:sldChg chg="modSp">
        <pc:chgData name="Jeremy Clifton" userId="S::wec@woodfordec.onmicrosoft.com::b7121016-a606-4e59-9b8c-d8cabdc242a8" providerId="AD" clId="Web-{39831326-FA25-BB79-49BE-949D2F831AB9}" dt="2025-04-06T07:00:16.619" v="23" actId="1076"/>
        <pc:sldMkLst>
          <pc:docMk/>
          <pc:sldMk cId="3289778717" sldId="3101"/>
        </pc:sldMkLst>
      </pc:sldChg>
      <pc:sldChg chg="addSp delSp modSp">
        <pc:chgData name="Jeremy Clifton" userId="S::wec@woodfordec.onmicrosoft.com::b7121016-a606-4e59-9b8c-d8cabdc242a8" providerId="AD" clId="Web-{39831326-FA25-BB79-49BE-949D2F831AB9}" dt="2025-04-06T06:54:11.755" v="9" actId="1076"/>
        <pc:sldMkLst>
          <pc:docMk/>
          <pc:sldMk cId="4033580478" sldId="3148"/>
        </pc:sldMkLst>
      </pc:sldChg>
      <pc:sldChg chg="modSp">
        <pc:chgData name="Jeremy Clifton" userId="S::wec@woodfordec.onmicrosoft.com::b7121016-a606-4e59-9b8c-d8cabdc242a8" providerId="AD" clId="Web-{39831326-FA25-BB79-49BE-949D2F831AB9}" dt="2025-04-06T07:04:16.247" v="34" actId="1076"/>
        <pc:sldMkLst>
          <pc:docMk/>
          <pc:sldMk cId="3857339714" sldId="3156"/>
        </pc:sldMkLst>
      </pc:sldChg>
      <pc:sldChg chg="modSp">
        <pc:chgData name="Jeremy Clifton" userId="S::wec@woodfordec.onmicrosoft.com::b7121016-a606-4e59-9b8c-d8cabdc242a8" providerId="AD" clId="Web-{39831326-FA25-BB79-49BE-949D2F831AB9}" dt="2025-04-06T07:12:05.417" v="38" actId="1076"/>
        <pc:sldMkLst>
          <pc:docMk/>
          <pc:sldMk cId="1952858487" sldId="3158"/>
        </pc:sldMkLst>
      </pc:sldChg>
    </pc:docChg>
  </pc:docChgLst>
  <pc:docChgLst>
    <pc:chgData name="Jeremy Clifton" userId="S::wec@woodfordec.onmicrosoft.com::b7121016-a606-4e59-9b8c-d8cabdc242a8" providerId="AD" clId="Web-{37926F1D-785D-3C60-80E4-597536AA3B7A}"/>
    <pc:docChg chg="addSld delSld modSld sldOrd">
      <pc:chgData name="Jeremy Clifton" userId="S::wec@woodfordec.onmicrosoft.com::b7121016-a606-4e59-9b8c-d8cabdc242a8" providerId="AD" clId="Web-{37926F1D-785D-3C60-80E4-597536AA3B7A}" dt="2025-05-25T16:36:29.366" v="426"/>
      <pc:docMkLst>
        <pc:docMk/>
      </pc:docMkLst>
      <pc:sldChg chg="del">
        <pc:chgData name="Jeremy Clifton" userId="S::wec@woodfordec.onmicrosoft.com::b7121016-a606-4e59-9b8c-d8cabdc242a8" providerId="AD" clId="Web-{37926F1D-785D-3C60-80E4-597536AA3B7A}" dt="2025-05-25T16:07:34.694" v="329"/>
        <pc:sldMkLst>
          <pc:docMk/>
          <pc:sldMk cId="19186263" sldId="3273"/>
        </pc:sldMkLst>
      </pc:sldChg>
      <pc:sldChg chg="del">
        <pc:chgData name="Jeremy Clifton" userId="S::wec@woodfordec.onmicrosoft.com::b7121016-a606-4e59-9b8c-d8cabdc242a8" providerId="AD" clId="Web-{37926F1D-785D-3C60-80E4-597536AA3B7A}" dt="2025-05-25T16:07:34.694" v="328"/>
        <pc:sldMkLst>
          <pc:docMk/>
          <pc:sldMk cId="2072302549" sldId="3277"/>
        </pc:sldMkLst>
      </pc:sldChg>
      <pc:sldChg chg="del">
        <pc:chgData name="Jeremy Clifton" userId="S::wec@woodfordec.onmicrosoft.com::b7121016-a606-4e59-9b8c-d8cabdc242a8" providerId="AD" clId="Web-{37926F1D-785D-3C60-80E4-597536AA3B7A}" dt="2025-05-25T16:07:44.522" v="331"/>
        <pc:sldMkLst>
          <pc:docMk/>
          <pc:sldMk cId="554240140" sldId="3284"/>
        </pc:sldMkLst>
      </pc:sldChg>
      <pc:sldChg chg="del">
        <pc:chgData name="Jeremy Clifton" userId="S::wec@woodfordec.onmicrosoft.com::b7121016-a606-4e59-9b8c-d8cabdc242a8" providerId="AD" clId="Web-{37926F1D-785D-3C60-80E4-597536AA3B7A}" dt="2025-05-25T16:07:44.506" v="330"/>
        <pc:sldMkLst>
          <pc:docMk/>
          <pc:sldMk cId="2066328288" sldId="3300"/>
        </pc:sldMkLst>
      </pc:sldChg>
      <pc:sldChg chg="addSp modSp add replId">
        <pc:chgData name="Jeremy Clifton" userId="S::wec@woodfordec.onmicrosoft.com::b7121016-a606-4e59-9b8c-d8cabdc242a8" providerId="AD" clId="Web-{37926F1D-785D-3C60-80E4-597536AA3B7A}" dt="2025-05-25T16:03:40.875" v="310" actId="1076"/>
        <pc:sldMkLst>
          <pc:docMk/>
          <pc:sldMk cId="2194786513" sldId="3302"/>
        </pc:sldMkLst>
      </pc:sldChg>
      <pc:sldChg chg="addSp modSp add ord replId">
        <pc:chgData name="Jeremy Clifton" userId="S::wec@woodfordec.onmicrosoft.com::b7121016-a606-4e59-9b8c-d8cabdc242a8" providerId="AD" clId="Web-{37926F1D-785D-3C60-80E4-597536AA3B7A}" dt="2025-05-25T16:06:23.035" v="319" actId="20577"/>
        <pc:sldMkLst>
          <pc:docMk/>
          <pc:sldMk cId="1657167340" sldId="3303"/>
        </pc:sldMkLst>
      </pc:sldChg>
      <pc:sldChg chg="addSp modSp add replId">
        <pc:chgData name="Jeremy Clifton" userId="S::wec@woodfordec.onmicrosoft.com::b7121016-a606-4e59-9b8c-d8cabdc242a8" providerId="AD" clId="Web-{37926F1D-785D-3C60-80E4-597536AA3B7A}" dt="2025-05-25T16:06:33.020" v="323" actId="20577"/>
        <pc:sldMkLst>
          <pc:docMk/>
          <pc:sldMk cId="2575682164" sldId="3304"/>
        </pc:sldMkLst>
      </pc:sldChg>
      <pc:sldChg chg="addSp modSp add replId">
        <pc:chgData name="Jeremy Clifton" userId="S::wec@woodfordec.onmicrosoft.com::b7121016-a606-4e59-9b8c-d8cabdc242a8" providerId="AD" clId="Web-{37926F1D-785D-3C60-80E4-597536AA3B7A}" dt="2025-05-25T16:07:34.100" v="327" actId="14100"/>
        <pc:sldMkLst>
          <pc:docMk/>
          <pc:sldMk cId="1899461283" sldId="3305"/>
        </pc:sldMkLst>
      </pc:sldChg>
      <pc:sldChg chg="add replId">
        <pc:chgData name="Jeremy Clifton" userId="S::wec@woodfordec.onmicrosoft.com::b7121016-a606-4e59-9b8c-d8cabdc242a8" providerId="AD" clId="Web-{37926F1D-785D-3C60-80E4-597536AA3B7A}" dt="2025-05-25T16:25:33.725" v="332"/>
        <pc:sldMkLst>
          <pc:docMk/>
          <pc:sldMk cId="2706463136" sldId="3306"/>
        </pc:sldMkLst>
      </pc:sldChg>
      <pc:sldChg chg="addSp delSp modSp add ord replId">
        <pc:chgData name="Jeremy Clifton" userId="S::wec@woodfordec.onmicrosoft.com::b7121016-a606-4e59-9b8c-d8cabdc242a8" providerId="AD" clId="Web-{37926F1D-785D-3C60-80E4-597536AA3B7A}" dt="2025-05-25T16:36:27.866" v="425"/>
        <pc:sldMkLst>
          <pc:docMk/>
          <pc:sldMk cId="2991243765" sldId="3307"/>
        </pc:sldMkLst>
      </pc:sldChg>
      <pc:sldChg chg="addSp modSp add ord replId">
        <pc:chgData name="Jeremy Clifton" userId="S::wec@woodfordec.onmicrosoft.com::b7121016-a606-4e59-9b8c-d8cabdc242a8" providerId="AD" clId="Web-{37926F1D-785D-3C60-80E4-597536AA3B7A}" dt="2025-05-25T16:36:29.366" v="426"/>
        <pc:sldMkLst>
          <pc:docMk/>
          <pc:sldMk cId="3864919817" sldId="3308"/>
        </pc:sldMkLst>
      </pc:sldChg>
      <pc:sldChg chg="add replId">
        <pc:chgData name="Jeremy Clifton" userId="S::wec@woodfordec.onmicrosoft.com::b7121016-a606-4e59-9b8c-d8cabdc242a8" providerId="AD" clId="Web-{37926F1D-785D-3C60-80E4-597536AA3B7A}" dt="2025-05-25T16:36:22.663" v="424"/>
        <pc:sldMkLst>
          <pc:docMk/>
          <pc:sldMk cId="273751076" sldId="3309"/>
        </pc:sldMkLst>
      </pc:sldChg>
    </pc:docChg>
  </pc:docChgLst>
  <pc:docChgLst>
    <pc:chgData name="Jeremy Clifton" userId="S::wec@woodfordec.onmicrosoft.com::b7121016-a606-4e59-9b8c-d8cabdc242a8" providerId="AD" clId="Web-{A34977F2-3990-C784-B34A-5ACC2BF9C504}"/>
    <pc:docChg chg="addSld delSld modSld sldOrd">
      <pc:chgData name="Jeremy Clifton" userId="S::wec@woodfordec.onmicrosoft.com::b7121016-a606-4e59-9b8c-d8cabdc242a8" providerId="AD" clId="Web-{A34977F2-3990-C784-B34A-5ACC2BF9C504}" dt="2025-05-21T16:07:16.777" v="126"/>
      <pc:docMkLst>
        <pc:docMk/>
      </pc:docMkLst>
      <pc:sldChg chg="addSp modSp ord">
        <pc:chgData name="Jeremy Clifton" userId="S::wec@woodfordec.onmicrosoft.com::b7121016-a606-4e59-9b8c-d8cabdc242a8" providerId="AD" clId="Web-{A34977F2-3990-C784-B34A-5ACC2BF9C504}" dt="2025-05-21T15:24:04.492" v="27" actId="20577"/>
        <pc:sldMkLst>
          <pc:docMk/>
          <pc:sldMk cId="3377884115" sldId="3179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16:40.136" v="0"/>
        <pc:sldMkLst>
          <pc:docMk/>
          <pc:sldMk cId="2659239050" sldId="3272"/>
        </pc:sldMkLst>
      </pc:sldChg>
      <pc:sldChg chg="addSp modSp add replId addAnim">
        <pc:chgData name="Jeremy Clifton" userId="S::wec@woodfordec.onmicrosoft.com::b7121016-a606-4e59-9b8c-d8cabdc242a8" providerId="AD" clId="Web-{A34977F2-3990-C784-B34A-5ACC2BF9C504}" dt="2025-05-21T15:28:22.076" v="82" actId="14100"/>
        <pc:sldMkLst>
          <pc:docMk/>
          <pc:sldMk cId="19186263" sldId="3273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16:45.621" v="2"/>
        <pc:sldMkLst>
          <pc:docMk/>
          <pc:sldMk cId="244487377" sldId="3274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16:45.715" v="3"/>
        <pc:sldMkLst>
          <pc:docMk/>
          <pc:sldMk cId="882362392" sldId="3275"/>
        </pc:sldMkLst>
      </pc:sldChg>
      <pc:sldChg chg="add ord replId">
        <pc:chgData name="Jeremy Clifton" userId="S::wec@woodfordec.onmicrosoft.com::b7121016-a606-4e59-9b8c-d8cabdc242a8" providerId="AD" clId="Web-{A34977F2-3990-C784-B34A-5ACC2BF9C504}" dt="2025-05-21T15:22:28.911" v="10"/>
        <pc:sldMkLst>
          <pc:docMk/>
          <pc:sldMk cId="3771912524" sldId="3276"/>
        </pc:sldMkLst>
      </pc:sldChg>
      <pc:sldChg chg="addSp modSp add replId addAnim">
        <pc:chgData name="Jeremy Clifton" userId="S::wec@woodfordec.onmicrosoft.com::b7121016-a606-4e59-9b8c-d8cabdc242a8" providerId="AD" clId="Web-{A34977F2-3990-C784-B34A-5ACC2BF9C504}" dt="2025-05-21T15:22:17.739" v="8" actId="14100"/>
        <pc:sldMkLst>
          <pc:docMk/>
          <pc:sldMk cId="2072302549" sldId="3277"/>
        </pc:sldMkLst>
      </pc:sldChg>
      <pc:sldChg chg="delSp modSp add ord replId">
        <pc:chgData name="Jeremy Clifton" userId="S::wec@woodfordec.onmicrosoft.com::b7121016-a606-4e59-9b8c-d8cabdc242a8" providerId="AD" clId="Web-{A34977F2-3990-C784-B34A-5ACC2BF9C504}" dt="2025-05-21T15:25:28.681" v="71" actId="20577"/>
        <pc:sldMkLst>
          <pc:docMk/>
          <pc:sldMk cId="2175891652" sldId="3278"/>
        </pc:sldMkLst>
      </pc:sldChg>
      <pc:sldChg chg="modSp add replId">
        <pc:chgData name="Jeremy Clifton" userId="S::wec@woodfordec.onmicrosoft.com::b7121016-a606-4e59-9b8c-d8cabdc242a8" providerId="AD" clId="Web-{A34977F2-3990-C784-B34A-5ACC2BF9C504}" dt="2025-05-21T15:25:32.931" v="73" actId="20577"/>
        <pc:sldMkLst>
          <pc:docMk/>
          <pc:sldMk cId="3650632709" sldId="3279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25:39.025" v="74"/>
        <pc:sldMkLst>
          <pc:docMk/>
          <pc:sldMk cId="2868683774" sldId="3280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25:41.103" v="75"/>
        <pc:sldMkLst>
          <pc:docMk/>
          <pc:sldMk cId="34111774" sldId="3281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25:45.072" v="76"/>
        <pc:sldMkLst>
          <pc:docMk/>
          <pc:sldMk cId="2908180189" sldId="3282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25:45.229" v="77"/>
        <pc:sldMkLst>
          <pc:docMk/>
          <pc:sldMk cId="1468502200" sldId="3283"/>
        </pc:sldMkLst>
      </pc:sldChg>
      <pc:sldChg chg="addSp modSp add replId addAnim">
        <pc:chgData name="Jeremy Clifton" userId="S::wec@woodfordec.onmicrosoft.com::b7121016-a606-4e59-9b8c-d8cabdc242a8" providerId="AD" clId="Web-{A34977F2-3990-C784-B34A-5ACC2BF9C504}" dt="2025-05-21T15:43:04.802" v="86" actId="14100"/>
        <pc:sldMkLst>
          <pc:docMk/>
          <pc:sldMk cId="554240140" sldId="3284"/>
        </pc:sldMkLst>
      </pc:sldChg>
      <pc:sldChg chg="add replId">
        <pc:chgData name="Jeremy Clifton" userId="S::wec@woodfordec.onmicrosoft.com::b7121016-a606-4e59-9b8c-d8cabdc242a8" providerId="AD" clId="Web-{A34977F2-3990-C784-B34A-5ACC2BF9C504}" dt="2025-05-21T15:25:45.510" v="79"/>
        <pc:sldMkLst>
          <pc:docMk/>
          <pc:sldMk cId="3881278080" sldId="3285"/>
        </pc:sldMkLst>
      </pc:sldChg>
      <pc:sldChg chg="modSp add ord replId">
        <pc:chgData name="Jeremy Clifton" userId="S::wec@woodfordec.onmicrosoft.com::b7121016-a606-4e59-9b8c-d8cabdc242a8" providerId="AD" clId="Web-{A34977F2-3990-C784-B34A-5ACC2BF9C504}" dt="2025-05-21T16:07:06.230" v="117" actId="20577"/>
        <pc:sldMkLst>
          <pc:docMk/>
          <pc:sldMk cId="1386055197" sldId="3286"/>
        </pc:sldMkLst>
      </pc:sldChg>
      <pc:sldChg chg="add del replId">
        <pc:chgData name="Jeremy Clifton" userId="S::wec@woodfordec.onmicrosoft.com::b7121016-a606-4e59-9b8c-d8cabdc242a8" providerId="AD" clId="Web-{A34977F2-3990-C784-B34A-5ACC2BF9C504}" dt="2025-05-21T16:07:16.777" v="126"/>
        <pc:sldMkLst>
          <pc:docMk/>
          <pc:sldMk cId="865652038" sldId="3287"/>
        </pc:sldMkLst>
      </pc:sldChg>
      <pc:sldChg chg="modSp add replId">
        <pc:chgData name="Jeremy Clifton" userId="S::wec@woodfordec.onmicrosoft.com::b7121016-a606-4e59-9b8c-d8cabdc242a8" providerId="AD" clId="Web-{A34977F2-3990-C784-B34A-5ACC2BF9C504}" dt="2025-05-21T16:07:15.620" v="125" actId="20577"/>
        <pc:sldMkLst>
          <pc:docMk/>
          <pc:sldMk cId="516571548" sldId="3288"/>
        </pc:sldMkLst>
      </pc:sldChg>
    </pc:docChg>
  </pc:docChgLst>
  <pc:docChgLst>
    <pc:chgData name="Jeremy Clifton" userId="S::wec@woodfordec.onmicrosoft.com::b7121016-a606-4e59-9b8c-d8cabdc242a8" providerId="AD" clId="Web-{C3B7DA66-3A60-6C04-1C10-B97899788A07}"/>
    <pc:docChg chg="addSld delSld modSld sldOrd">
      <pc:chgData name="Jeremy Clifton" userId="S::wec@woodfordec.onmicrosoft.com::b7121016-a606-4e59-9b8c-d8cabdc242a8" providerId="AD" clId="Web-{C3B7DA66-3A60-6C04-1C10-B97899788A07}" dt="2025-03-02T09:20:54.894" v="254"/>
      <pc:docMkLst>
        <pc:docMk/>
      </pc:docMkLst>
      <pc:sldChg chg="del">
        <pc:chgData name="Jeremy Clifton" userId="S::wec@woodfordec.onmicrosoft.com::b7121016-a606-4e59-9b8c-d8cabdc242a8" providerId="AD" clId="Web-{C3B7DA66-3A60-6C04-1C10-B97899788A07}" dt="2025-03-02T09:19:12.859" v="248"/>
        <pc:sldMkLst>
          <pc:docMk/>
          <pc:sldMk cId="410265473" sldId="3032"/>
        </pc:sldMkLst>
      </pc:sldChg>
      <pc:sldChg chg="del">
        <pc:chgData name="Jeremy Clifton" userId="S::wec@woodfordec.onmicrosoft.com::b7121016-a606-4e59-9b8c-d8cabdc242a8" providerId="AD" clId="Web-{C3B7DA66-3A60-6C04-1C10-B97899788A07}" dt="2025-03-02T09:19:13.688" v="250"/>
        <pc:sldMkLst>
          <pc:docMk/>
          <pc:sldMk cId="3458055326" sldId="3033"/>
        </pc:sldMkLst>
      </pc:sldChg>
      <pc:sldChg chg="del">
        <pc:chgData name="Jeremy Clifton" userId="S::wec@woodfordec.onmicrosoft.com::b7121016-a606-4e59-9b8c-d8cabdc242a8" providerId="AD" clId="Web-{C3B7DA66-3A60-6C04-1C10-B97899788A07}" dt="2025-03-02T09:19:13.266" v="249"/>
        <pc:sldMkLst>
          <pc:docMk/>
          <pc:sldMk cId="2143909221" sldId="3034"/>
        </pc:sldMkLst>
      </pc:sldChg>
      <pc:sldChg chg="addSp delSp modSp add replId">
        <pc:chgData name="Jeremy Clifton" userId="S::wec@woodfordec.onmicrosoft.com::b7121016-a606-4e59-9b8c-d8cabdc242a8" providerId="AD" clId="Web-{C3B7DA66-3A60-6C04-1C10-B97899788A07}" dt="2025-03-02T09:11:40.688" v="98" actId="20577"/>
        <pc:sldMkLst>
          <pc:docMk/>
          <pc:sldMk cId="3543370755" sldId="3046"/>
        </pc:sldMkLst>
      </pc:sldChg>
      <pc:sldChg chg="modSp add replId">
        <pc:chgData name="Jeremy Clifton" userId="S::wec@woodfordec.onmicrosoft.com::b7121016-a606-4e59-9b8c-d8cabdc242a8" providerId="AD" clId="Web-{C3B7DA66-3A60-6C04-1C10-B97899788A07}" dt="2025-03-02T09:11:44.891" v="101" actId="20577"/>
        <pc:sldMkLst>
          <pc:docMk/>
          <pc:sldMk cId="3279558022" sldId="3047"/>
        </pc:sldMkLst>
      </pc:sldChg>
      <pc:sldChg chg="addSp delSp modSp add replId">
        <pc:chgData name="Jeremy Clifton" userId="S::wec@woodfordec.onmicrosoft.com::b7121016-a606-4e59-9b8c-d8cabdc242a8" providerId="AD" clId="Web-{C3B7DA66-3A60-6C04-1C10-B97899788A07}" dt="2025-03-02T09:11:47.485" v="102" actId="20577"/>
        <pc:sldMkLst>
          <pc:docMk/>
          <pc:sldMk cId="2095280709" sldId="3048"/>
        </pc:sldMkLst>
      </pc:sldChg>
      <pc:sldChg chg="modSp add replId">
        <pc:chgData name="Jeremy Clifton" userId="S::wec@woodfordec.onmicrosoft.com::b7121016-a606-4e59-9b8c-d8cabdc242a8" providerId="AD" clId="Web-{C3B7DA66-3A60-6C04-1C10-B97899788A07}" dt="2025-03-02T09:14:24.553" v="106" actId="20577"/>
        <pc:sldMkLst>
          <pc:docMk/>
          <pc:sldMk cId="529331557" sldId="3049"/>
        </pc:sldMkLst>
      </pc:sldChg>
      <pc:sldChg chg="modSp add ord replId">
        <pc:chgData name="Jeremy Clifton" userId="S::wec@woodfordec.onmicrosoft.com::b7121016-a606-4e59-9b8c-d8cabdc242a8" providerId="AD" clId="Web-{C3B7DA66-3A60-6C04-1C10-B97899788A07}" dt="2025-03-02T09:15:14.461" v="197" actId="20577"/>
        <pc:sldMkLst>
          <pc:docMk/>
          <pc:sldMk cId="82165933" sldId="3050"/>
        </pc:sldMkLst>
      </pc:sldChg>
      <pc:sldChg chg="add del replId">
        <pc:chgData name="Jeremy Clifton" userId="S::wec@woodfordec.onmicrosoft.com::b7121016-a606-4e59-9b8c-d8cabdc242a8" providerId="AD" clId="Web-{C3B7DA66-3A60-6C04-1C10-B97899788A07}" dt="2025-03-02T09:14:30.194" v="108"/>
        <pc:sldMkLst>
          <pc:docMk/>
          <pc:sldMk cId="1011483364" sldId="3050"/>
        </pc:sldMkLst>
      </pc:sldChg>
      <pc:sldChg chg="addSp delSp modSp add ord replId">
        <pc:chgData name="Jeremy Clifton" userId="S::wec@woodfordec.onmicrosoft.com::b7121016-a606-4e59-9b8c-d8cabdc242a8" providerId="AD" clId="Web-{C3B7DA66-3A60-6C04-1C10-B97899788A07}" dt="2025-03-02T09:18:16.670" v="247" actId="1076"/>
        <pc:sldMkLst>
          <pc:docMk/>
          <pc:sldMk cId="3588389070" sldId="3051"/>
        </pc:sldMkLst>
      </pc:sldChg>
      <pc:sldChg chg="modSp add replId">
        <pc:chgData name="Jeremy Clifton" userId="S::wec@woodfordec.onmicrosoft.com::b7121016-a606-4e59-9b8c-d8cabdc242a8" providerId="AD" clId="Web-{C3B7DA66-3A60-6C04-1C10-B97899788A07}" dt="2025-03-02T09:18:11.092" v="246" actId="1076"/>
        <pc:sldMkLst>
          <pc:docMk/>
          <pc:sldMk cId="1424517958" sldId="3052"/>
        </pc:sldMkLst>
      </pc:sldChg>
      <pc:sldChg chg="addSp delSp modSp add replId">
        <pc:chgData name="Jeremy Clifton" userId="S::wec@woodfordec.onmicrosoft.com::b7121016-a606-4e59-9b8c-d8cabdc242a8" providerId="AD" clId="Web-{C3B7DA66-3A60-6C04-1C10-B97899788A07}" dt="2025-03-02T09:20:54.894" v="254"/>
        <pc:sldMkLst>
          <pc:docMk/>
          <pc:sldMk cId="3436478676" sldId="3053"/>
        </pc:sldMkLst>
      </pc:sldChg>
    </pc:docChg>
  </pc:docChgLst>
  <pc:docChgLst>
    <pc:chgData name="Jeremy Clifton" userId="S::wec@woodfordec.onmicrosoft.com::b7121016-a606-4e59-9b8c-d8cabdc242a8" providerId="AD" clId="Web-{D30B1A58-1B8B-4196-BFC7-C26DD3FF50D6}"/>
    <pc:docChg chg="addSld modSld sldOrd">
      <pc:chgData name="Jeremy Clifton" userId="S::wec@woodfordec.onmicrosoft.com::b7121016-a606-4e59-9b8c-d8cabdc242a8" providerId="AD" clId="Web-{D30B1A58-1B8B-4196-BFC7-C26DD3FF50D6}" dt="2024-10-12T21:27:24.267" v="228"/>
      <pc:docMkLst>
        <pc:docMk/>
      </pc:docMkLst>
      <pc:sldChg chg="add">
        <pc:chgData name="Jeremy Clifton" userId="S::wec@woodfordec.onmicrosoft.com::b7121016-a606-4e59-9b8c-d8cabdc242a8" providerId="AD" clId="Web-{D30B1A58-1B8B-4196-BFC7-C26DD3FF50D6}" dt="2024-10-12T21:02:55.102" v="80"/>
        <pc:sldMkLst>
          <pc:docMk/>
          <pc:sldMk cId="936789687" sldId="2666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0:12:57.641" v="9" actId="1076"/>
        <pc:sldMkLst>
          <pc:docMk/>
          <pc:sldMk cId="416462394" sldId="2691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0:20:22.087" v="16" actId="14100"/>
        <pc:sldMkLst>
          <pc:docMk/>
          <pc:sldMk cId="2603802768" sldId="2692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1:01:02.596" v="70" actId="1076"/>
        <pc:sldMkLst>
          <pc:docMk/>
          <pc:sldMk cId="3517051725" sldId="2693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7:24.267" v="228"/>
        <pc:sldMkLst>
          <pc:docMk/>
          <pc:sldMk cId="1772854528" sldId="2694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08:33.950" v="162" actId="1076"/>
        <pc:sldMkLst>
          <pc:docMk/>
          <pc:sldMk cId="292055907" sldId="2695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1:10.641" v="197"/>
        <pc:sldMkLst>
          <pc:docMk/>
          <pc:sldMk cId="4281509733" sldId="2696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1:01:45.459" v="79" actId="1076"/>
        <pc:sldMkLst>
          <pc:docMk/>
          <pc:sldMk cId="3379058537" sldId="2697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0:21:42.620" v="18"/>
        <pc:sldMkLst>
          <pc:docMk/>
          <pc:sldMk cId="955244239" sldId="2698"/>
        </pc:sldMkLst>
      </pc:sldChg>
      <pc:sldChg chg="addSp modSp add ord replId">
        <pc:chgData name="Jeremy Clifton" userId="S::wec@woodfordec.onmicrosoft.com::b7121016-a606-4e59-9b8c-d8cabdc242a8" providerId="AD" clId="Web-{D30B1A58-1B8B-4196-BFC7-C26DD3FF50D6}" dt="2024-10-12T21:05:17.625" v="122" actId="14100"/>
        <pc:sldMkLst>
          <pc:docMk/>
          <pc:sldMk cId="437970500" sldId="2699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05:23.625" v="123"/>
        <pc:sldMkLst>
          <pc:docMk/>
          <pc:sldMk cId="3947652834" sldId="2700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06:43.493" v="124"/>
        <pc:sldMkLst>
          <pc:docMk/>
          <pc:sldMk cId="4205845095" sldId="2701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18:08.682" v="166"/>
        <pc:sldMkLst>
          <pc:docMk/>
          <pc:sldMk cId="3683738647" sldId="2702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18:09.401" v="167"/>
        <pc:sldMkLst>
          <pc:docMk/>
          <pc:sldMk cId="2963239696" sldId="2703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3:14.977" v="202" actId="1076"/>
        <pc:sldMkLst>
          <pc:docMk/>
          <pc:sldMk cId="3435773771" sldId="2704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1:02.844" v="194"/>
        <pc:sldMkLst>
          <pc:docMk/>
          <pc:sldMk cId="1805459024" sldId="2705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1:06.782" v="196"/>
        <pc:sldMkLst>
          <pc:docMk/>
          <pc:sldMk cId="589130818" sldId="2706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09.220" v="223"/>
        <pc:sldMkLst>
          <pc:docMk/>
          <pc:sldMk cId="3631717929" sldId="2707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15.298" v="225"/>
        <pc:sldMkLst>
          <pc:docMk/>
          <pc:sldMk cId="1303468534" sldId="2708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19.970" v="227"/>
        <pc:sldMkLst>
          <pc:docMk/>
          <pc:sldMk cId="912741240" sldId="2709"/>
        </pc:sldMkLst>
      </pc:sldChg>
    </pc:docChg>
  </pc:docChgLst>
  <pc:docChgLst>
    <pc:chgData name="Jeremy Clifton" userId="S::wec@woodfordec.onmicrosoft.com::b7121016-a606-4e59-9b8c-d8cabdc242a8" providerId="AD" clId="Web-{2A48576E-2E3E-3D40-8A0A-CADE6F582DAD}"/>
    <pc:docChg chg="addSld delSld modSld sldOrd">
      <pc:chgData name="Jeremy Clifton" userId="S::wec@woodfordec.onmicrosoft.com::b7121016-a606-4e59-9b8c-d8cabdc242a8" providerId="AD" clId="Web-{2A48576E-2E3E-3D40-8A0A-CADE6F582DAD}" dt="2024-09-25T09:23:25.143" v="188"/>
      <pc:docMkLst>
        <pc:docMk/>
      </pc:docMkLst>
      <pc:sldChg chg="del">
        <pc:chgData name="Jeremy Clifton" userId="S::wec@woodfordec.onmicrosoft.com::b7121016-a606-4e59-9b8c-d8cabdc242a8" providerId="AD" clId="Web-{2A48576E-2E3E-3D40-8A0A-CADE6F582DAD}" dt="2024-09-25T09:08:16.705" v="43"/>
        <pc:sldMkLst>
          <pc:docMk/>
          <pc:sldMk cId="3707065343" sldId="2563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23:25.143" v="188"/>
        <pc:sldMkLst>
          <pc:docMk/>
          <pc:sldMk cId="1087806648" sldId="2565"/>
        </pc:sldMkLst>
      </pc:sldChg>
      <pc:sldChg chg="modSp">
        <pc:chgData name="Jeremy Clifton" userId="S::wec@woodfordec.onmicrosoft.com::b7121016-a606-4e59-9b8c-d8cabdc242a8" providerId="AD" clId="Web-{2A48576E-2E3E-3D40-8A0A-CADE6F582DAD}" dt="2024-09-25T09:00:19.016" v="36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00:28.517" v="40"/>
        <pc:sldMkLst>
          <pc:docMk/>
          <pc:sldMk cId="122724408" sldId="2576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19:59.870" v="108"/>
        <pc:sldMkLst>
          <pc:docMk/>
          <pc:sldMk cId="3414905132" sldId="2579"/>
        </pc:sldMkLst>
      </pc:sldChg>
      <pc:sldChg chg="modSp">
        <pc:chgData name="Jeremy Clifton" userId="S::wec@woodfordec.onmicrosoft.com::b7121016-a606-4e59-9b8c-d8cabdc242a8" providerId="AD" clId="Web-{2A48576E-2E3E-3D40-8A0A-CADE6F582DAD}" dt="2024-09-25T09:19:54.261" v="107" actId="20577"/>
        <pc:sldMkLst>
          <pc:docMk/>
          <pc:sldMk cId="2346559008" sldId="2581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20:00.761" v="109"/>
        <pc:sldMkLst>
          <pc:docMk/>
          <pc:sldMk cId="1759092795" sldId="2582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00:26.845" v="39" actId="20577"/>
        <pc:sldMkLst>
          <pc:docMk/>
          <pc:sldMk cId="2943754848" sldId="2613"/>
        </pc:sldMkLst>
      </pc:sldChg>
      <pc:sldChg chg="modSp add ord replId">
        <pc:chgData name="Jeremy Clifton" userId="S::wec@woodfordec.onmicrosoft.com::b7121016-a606-4e59-9b8c-d8cabdc242a8" providerId="AD" clId="Web-{2A48576E-2E3E-3D40-8A0A-CADE6F582DAD}" dt="2024-09-25T09:10:15.756" v="92" actId="20577"/>
        <pc:sldMkLst>
          <pc:docMk/>
          <pc:sldMk cId="91270432" sldId="2614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10:31.506" v="98" actId="20577"/>
        <pc:sldMkLst>
          <pc:docMk/>
          <pc:sldMk cId="3443046812" sldId="2615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0:54.981" v="134" actId="20577"/>
        <pc:sldMkLst>
          <pc:docMk/>
          <pc:sldMk cId="1385135892" sldId="2616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1:29.358" v="148" actId="20577"/>
        <pc:sldMkLst>
          <pc:docMk/>
          <pc:sldMk cId="2381008040" sldId="2617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2:27.188" v="170" actId="20577"/>
        <pc:sldMkLst>
          <pc:docMk/>
          <pc:sldMk cId="1860562175" sldId="2618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2:56.501" v="178" actId="20577"/>
        <pc:sldMkLst>
          <pc:docMk/>
          <pc:sldMk cId="1516434988" sldId="2619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3:20.877" v="187" actId="20577"/>
        <pc:sldMkLst>
          <pc:docMk/>
          <pc:sldMk cId="2435953216" sldId="2620"/>
        </pc:sldMkLst>
      </pc:sldChg>
    </pc:docChg>
  </pc:docChgLst>
  <pc:docChgLst>
    <pc:chgData name="Jeremy Clifton" userId="S::wec@woodfordec.onmicrosoft.com::b7121016-a606-4e59-9b8c-d8cabdc242a8" providerId="AD" clId="Web-{F2414731-501E-1E0B-4766-5E49A87ACA0A}"/>
    <pc:docChg chg="addSld delSld modSld sldOrd">
      <pc:chgData name="Jeremy Clifton" userId="S::wec@woodfordec.onmicrosoft.com::b7121016-a606-4e59-9b8c-d8cabdc242a8" providerId="AD" clId="Web-{F2414731-501E-1E0B-4766-5E49A87ACA0A}" dt="2025-03-19T10:45:28.516" v="266" actId="20577"/>
      <pc:docMkLst>
        <pc:docMk/>
      </pc:docMkLst>
      <pc:sldChg chg="delSp modSp ord">
        <pc:chgData name="Jeremy Clifton" userId="S::wec@woodfordec.onmicrosoft.com::b7121016-a606-4e59-9b8c-d8cabdc242a8" providerId="AD" clId="Web-{F2414731-501E-1E0B-4766-5E49A87ACA0A}" dt="2025-03-19T10:18:40.152" v="45" actId="20577"/>
        <pc:sldMkLst>
          <pc:docMk/>
          <pc:sldMk cId="414856404" sldId="2979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18.834" v="0"/>
        <pc:sldMkLst>
          <pc:docMk/>
          <pc:sldMk cId="3437784898" sldId="3074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34:23.238" v="232"/>
        <pc:sldMkLst>
          <pc:docMk/>
          <pc:sldMk cId="2012689778" sldId="3075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21.381" v="1"/>
        <pc:sldMkLst>
          <pc:docMk/>
          <pc:sldMk cId="1241834202" sldId="3076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39.116" v="6"/>
        <pc:sldMkLst>
          <pc:docMk/>
          <pc:sldMk cId="3512206015" sldId="3079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24.084" v="2"/>
        <pc:sldMkLst>
          <pc:docMk/>
          <pc:sldMk cId="765299855" sldId="3082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27.491" v="3"/>
        <pc:sldMkLst>
          <pc:docMk/>
          <pc:sldMk cId="1556791180" sldId="3083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34.366" v="4"/>
        <pc:sldMkLst>
          <pc:docMk/>
          <pc:sldMk cId="1221974950" sldId="3084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37.085" v="5"/>
        <pc:sldMkLst>
          <pc:docMk/>
          <pc:sldMk cId="818867831" sldId="3085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41.007" v="7"/>
        <pc:sldMkLst>
          <pc:docMk/>
          <pc:sldMk cId="2040310881" sldId="3086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45.726" v="8"/>
        <pc:sldMkLst>
          <pc:docMk/>
          <pc:sldMk cId="2897678949" sldId="3088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47.882" v="9"/>
        <pc:sldMkLst>
          <pc:docMk/>
          <pc:sldMk cId="418780785" sldId="3089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6:59.523" v="12"/>
        <pc:sldMkLst>
          <pc:docMk/>
          <pc:sldMk cId="1849716846" sldId="3091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7:02.070" v="13"/>
        <pc:sldMkLst>
          <pc:docMk/>
          <pc:sldMk cId="548600436" sldId="3093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7:05.227" v="14"/>
        <pc:sldMkLst>
          <pc:docMk/>
          <pc:sldMk cId="3451797560" sldId="3094"/>
        </pc:sldMkLst>
      </pc:sldChg>
      <pc:sldChg chg="del">
        <pc:chgData name="Jeremy Clifton" userId="S::wec@woodfordec.onmicrosoft.com::b7121016-a606-4e59-9b8c-d8cabdc242a8" providerId="AD" clId="Web-{F2414731-501E-1E0B-4766-5E49A87ACA0A}" dt="2025-03-19T10:17:08.899" v="15"/>
        <pc:sldMkLst>
          <pc:docMk/>
          <pc:sldMk cId="267350749" sldId="3096"/>
        </pc:sldMkLst>
      </pc:sldChg>
      <pc:sldChg chg="add replId">
        <pc:chgData name="Jeremy Clifton" userId="S::wec@woodfordec.onmicrosoft.com::b7121016-a606-4e59-9b8c-d8cabdc242a8" providerId="AD" clId="Web-{F2414731-501E-1E0B-4766-5E49A87ACA0A}" dt="2025-03-19T10:17:13.414" v="16"/>
        <pc:sldMkLst>
          <pc:docMk/>
          <pc:sldMk cId="1447828996" sldId="3098"/>
        </pc:sldMkLst>
      </pc:sldChg>
      <pc:sldChg chg="add del replId">
        <pc:chgData name="Jeremy Clifton" userId="S::wec@woodfordec.onmicrosoft.com::b7121016-a606-4e59-9b8c-d8cabdc242a8" providerId="AD" clId="Web-{F2414731-501E-1E0B-4766-5E49A87ACA0A}" dt="2025-03-19T10:16:57.414" v="11"/>
        <pc:sldMkLst>
          <pc:docMk/>
          <pc:sldMk cId="1804406013" sldId="3098"/>
        </pc:sldMkLst>
      </pc:sldChg>
      <pc:sldChg chg="addSp modSp add replId addAnim">
        <pc:chgData name="Jeremy Clifton" userId="S::wec@woodfordec.onmicrosoft.com::b7121016-a606-4e59-9b8c-d8cabdc242a8" providerId="AD" clId="Web-{F2414731-501E-1E0B-4766-5E49A87ACA0A}" dt="2025-03-19T10:27:02.111" v="48" actId="14100"/>
        <pc:sldMkLst>
          <pc:docMk/>
          <pc:sldMk cId="3303377068" sldId="3099"/>
        </pc:sldMkLst>
      </pc:sldChg>
      <pc:sldChg chg="add replId">
        <pc:chgData name="Jeremy Clifton" userId="S::wec@woodfordec.onmicrosoft.com::b7121016-a606-4e59-9b8c-d8cabdc242a8" providerId="AD" clId="Web-{F2414731-501E-1E0B-4766-5E49A87ACA0A}" dt="2025-03-19T10:17:16.633" v="18"/>
        <pc:sldMkLst>
          <pc:docMk/>
          <pc:sldMk cId="2873702924" sldId="3100"/>
        </pc:sldMkLst>
      </pc:sldChg>
      <pc:sldChg chg="add replId">
        <pc:chgData name="Jeremy Clifton" userId="S::wec@woodfordec.onmicrosoft.com::b7121016-a606-4e59-9b8c-d8cabdc242a8" providerId="AD" clId="Web-{F2414731-501E-1E0B-4766-5E49A87ACA0A}" dt="2025-03-19T10:29:10.679" v="49"/>
        <pc:sldMkLst>
          <pc:docMk/>
          <pc:sldMk cId="3289778717" sldId="3101"/>
        </pc:sldMkLst>
      </pc:sldChg>
      <pc:sldChg chg="modSp add ord replId">
        <pc:chgData name="Jeremy Clifton" userId="S::wec@woodfordec.onmicrosoft.com::b7121016-a606-4e59-9b8c-d8cabdc242a8" providerId="AD" clId="Web-{F2414731-501E-1E0B-4766-5E49A87ACA0A}" dt="2025-03-19T10:31:24.731" v="123" actId="20577"/>
        <pc:sldMkLst>
          <pc:docMk/>
          <pc:sldMk cId="1582037152" sldId="3102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3:07.813" v="188" actId="20577"/>
        <pc:sldMkLst>
          <pc:docMk/>
          <pc:sldMk cId="3167284372" sldId="3103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1:49.826" v="146" actId="20577"/>
        <pc:sldMkLst>
          <pc:docMk/>
          <pc:sldMk cId="3583682302" sldId="3104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1:52.732" v="156" actId="20577"/>
        <pc:sldMkLst>
          <pc:docMk/>
          <pc:sldMk cId="3474923657" sldId="3105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33:32.080" v="204" actId="20577"/>
        <pc:sldMkLst>
          <pc:docMk/>
          <pc:sldMk cId="1693355962" sldId="3106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4:15.654" v="237" actId="20577"/>
        <pc:sldMkLst>
          <pc:docMk/>
          <pc:sldMk cId="2050537012" sldId="3107"/>
        </pc:sldMkLst>
      </pc:sldChg>
      <pc:sldChg chg="addSp modSp add replId addAnim">
        <pc:chgData name="Jeremy Clifton" userId="S::wec@woodfordec.onmicrosoft.com::b7121016-a606-4e59-9b8c-d8cabdc242a8" providerId="AD" clId="Web-{F2414731-501E-1E0B-4766-5E49A87ACA0A}" dt="2025-03-19T10:39:15.016" v="235" actId="14100"/>
        <pc:sldMkLst>
          <pc:docMk/>
          <pc:sldMk cId="3013186940" sldId="3108"/>
        </pc:sldMkLst>
      </pc:sldChg>
      <pc:sldChg chg="modSp add ord replId">
        <pc:chgData name="Jeremy Clifton" userId="S::wec@woodfordec.onmicrosoft.com::b7121016-a606-4e59-9b8c-d8cabdc242a8" providerId="AD" clId="Web-{F2414731-501E-1E0B-4766-5E49A87ACA0A}" dt="2025-03-19T10:44:38.389" v="245" actId="20577"/>
        <pc:sldMkLst>
          <pc:docMk/>
          <pc:sldMk cId="1465971024" sldId="3109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5:06.578" v="254" actId="20577"/>
        <pc:sldMkLst>
          <pc:docMk/>
          <pc:sldMk cId="2689883416" sldId="3110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5:08.171" v="258" actId="20577"/>
        <pc:sldMkLst>
          <pc:docMk/>
          <pc:sldMk cId="148819616" sldId="3111"/>
        </pc:sldMkLst>
      </pc:sldChg>
      <pc:sldChg chg="modSp add replId">
        <pc:chgData name="Jeremy Clifton" userId="S::wec@woodfordec.onmicrosoft.com::b7121016-a606-4e59-9b8c-d8cabdc242a8" providerId="AD" clId="Web-{F2414731-501E-1E0B-4766-5E49A87ACA0A}" dt="2025-03-19T10:45:28.516" v="266" actId="20577"/>
        <pc:sldMkLst>
          <pc:docMk/>
          <pc:sldMk cId="144341970" sldId="3112"/>
        </pc:sldMkLst>
      </pc:sldChg>
    </pc:docChg>
  </pc:docChgLst>
  <pc:docChgLst>
    <pc:chgData name="Jeremy Clifton" userId="b7121016-a606-4e59-9b8c-d8cabdc242a8" providerId="ADAL" clId="{2FFF8870-16B4-4C8C-8C8C-D488F2E05D3D}"/>
    <pc:docChg chg="modSld sldOrd">
      <pc:chgData name="Jeremy Clifton" userId="b7121016-a606-4e59-9b8c-d8cabdc242a8" providerId="ADAL" clId="{2FFF8870-16B4-4C8C-8C8C-D488F2E05D3D}" dt="2024-12-08T10:20:43.043" v="1"/>
      <pc:docMkLst>
        <pc:docMk/>
      </pc:docMkLst>
      <pc:sldChg chg="ord">
        <pc:chgData name="Jeremy Clifton" userId="b7121016-a606-4e59-9b8c-d8cabdc242a8" providerId="ADAL" clId="{2FFF8870-16B4-4C8C-8C8C-D488F2E05D3D}" dt="2024-12-08T10:20:43.043" v="1"/>
        <pc:sldMkLst>
          <pc:docMk/>
          <pc:sldMk cId="1575531842" sldId="2677"/>
        </pc:sldMkLst>
      </pc:sldChg>
    </pc:docChg>
  </pc:docChgLst>
  <pc:docChgLst>
    <pc:chgData clId="Web-{07C23192-4112-9A8F-7121-EACB2328FEB6}"/>
    <pc:docChg chg="delSld">
      <pc:chgData name="" userId="" providerId="" clId="Web-{07C23192-4112-9A8F-7121-EACB2328FEB6}" dt="2025-02-09T09:44:19.979" v="0"/>
      <pc:docMkLst>
        <pc:docMk/>
      </pc:docMkLst>
    </pc:docChg>
  </pc:docChgLst>
  <pc:docChgLst>
    <pc:chgData name="Jeremy Clifton" userId="S::wec@woodfordec.onmicrosoft.com::b7121016-a606-4e59-9b8c-d8cabdc242a8" providerId="AD" clId="Web-{8426CDFF-1295-F7B5-3557-E9FB8EBCCA4F}"/>
    <pc:docChg chg="addSld delSld modSld sldOrd">
      <pc:chgData name="Jeremy Clifton" userId="S::wec@woodfordec.onmicrosoft.com::b7121016-a606-4e59-9b8c-d8cabdc242a8" providerId="AD" clId="Web-{8426CDFF-1295-F7B5-3557-E9FB8EBCCA4F}" dt="2025-04-17T15:03:30.550" v="45" actId="14100"/>
      <pc:docMkLst>
        <pc:docMk/>
      </pc:docMkLst>
      <pc:sldChg chg="addSp delSp modSp ord">
        <pc:chgData name="Jeremy Clifton" userId="S::wec@woodfordec.onmicrosoft.com::b7121016-a606-4e59-9b8c-d8cabdc242a8" providerId="AD" clId="Web-{8426CDFF-1295-F7B5-3557-E9FB8EBCCA4F}" dt="2025-04-17T15:03:29.112" v="39" actId="1076"/>
        <pc:sldMkLst>
          <pc:docMk/>
          <pc:sldMk cId="4234007431" sldId="2983"/>
        </pc:sldMkLst>
      </pc:sldChg>
      <pc:sldChg chg="del">
        <pc:chgData name="Jeremy Clifton" userId="S::wec@woodfordec.onmicrosoft.com::b7121016-a606-4e59-9b8c-d8cabdc242a8" providerId="AD" clId="Web-{8426CDFF-1295-F7B5-3557-E9FB8EBCCA4F}" dt="2025-04-17T14:59:32.213" v="0"/>
        <pc:sldMkLst>
          <pc:docMk/>
          <pc:sldMk cId="4033580478" sldId="3148"/>
        </pc:sldMkLst>
      </pc:sldChg>
      <pc:sldChg chg="del">
        <pc:chgData name="Jeremy Clifton" userId="S::wec@woodfordec.onmicrosoft.com::b7121016-a606-4e59-9b8c-d8cabdc242a8" providerId="AD" clId="Web-{8426CDFF-1295-F7B5-3557-E9FB8EBCCA4F}" dt="2025-04-17T14:59:37.151" v="1"/>
        <pc:sldMkLst>
          <pc:docMk/>
          <pc:sldMk cId="3734741733" sldId="3150"/>
        </pc:sldMkLst>
      </pc:sldChg>
      <pc:sldChg chg="del">
        <pc:chgData name="Jeremy Clifton" userId="S::wec@woodfordec.onmicrosoft.com::b7121016-a606-4e59-9b8c-d8cabdc242a8" providerId="AD" clId="Web-{8426CDFF-1295-F7B5-3557-E9FB8EBCCA4F}" dt="2025-04-17T14:59:38.651" v="2"/>
        <pc:sldMkLst>
          <pc:docMk/>
          <pc:sldMk cId="1215551661" sldId="3151"/>
        </pc:sldMkLst>
      </pc:sldChg>
      <pc:sldChg chg="delSp modSp ord">
        <pc:chgData name="Jeremy Clifton" userId="S::wec@woodfordec.onmicrosoft.com::b7121016-a606-4e59-9b8c-d8cabdc242a8" providerId="AD" clId="Web-{8426CDFF-1295-F7B5-3557-E9FB8EBCCA4F}" dt="2025-04-17T15:03:30.550" v="45" actId="14100"/>
        <pc:sldMkLst>
          <pc:docMk/>
          <pc:sldMk cId="1952858487" sldId="3158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2.370" v="4"/>
        <pc:sldMkLst>
          <pc:docMk/>
          <pc:sldMk cId="3912273823" sldId="3201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3.026" v="5"/>
        <pc:sldMkLst>
          <pc:docMk/>
          <pc:sldMk cId="912675649" sldId="3202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6.339" v="6"/>
        <pc:sldMkLst>
          <pc:docMk/>
          <pc:sldMk cId="239732105" sldId="3203"/>
        </pc:sldMkLst>
      </pc:sldChg>
      <pc:sldChg chg="add replId">
        <pc:chgData name="Jeremy Clifton" userId="S::wec@woodfordec.onmicrosoft.com::b7121016-a606-4e59-9b8c-d8cabdc242a8" providerId="AD" clId="Web-{8426CDFF-1295-F7B5-3557-E9FB8EBCCA4F}" dt="2025-04-17T14:59:46.370" v="7"/>
        <pc:sldMkLst>
          <pc:docMk/>
          <pc:sldMk cId="4154673407" sldId="3204"/>
        </pc:sldMkLst>
      </pc:sldChg>
    </pc:docChg>
  </pc:docChgLst>
  <pc:docChgLst>
    <pc:chgData name="Jeremy Clifton" userId="S::wec@woodfordec.onmicrosoft.com::b7121016-a606-4e59-9b8c-d8cabdc242a8" providerId="AD" clId="Web-{8FCE3A0E-766E-FD60-E31F-C09E7287BD0F}"/>
    <pc:docChg chg="addSld delSld modSld sldOrd">
      <pc:chgData name="Jeremy Clifton" userId="S::wec@woodfordec.onmicrosoft.com::b7121016-a606-4e59-9b8c-d8cabdc242a8" providerId="AD" clId="Web-{8FCE3A0E-766E-FD60-E31F-C09E7287BD0F}" dt="2025-03-16T09:59:14.227" v="318"/>
      <pc:docMkLst>
        <pc:docMk/>
      </pc:docMkLst>
      <pc:sldChg chg="del">
        <pc:chgData name="Jeremy Clifton" userId="S::wec@woodfordec.onmicrosoft.com::b7121016-a606-4e59-9b8c-d8cabdc242a8" providerId="AD" clId="Web-{8FCE3A0E-766E-FD60-E31F-C09E7287BD0F}" dt="2025-03-16T09:59:14.227" v="318"/>
        <pc:sldMkLst>
          <pc:docMk/>
          <pc:sldMk cId="3725325013" sldId="2959"/>
        </pc:sldMkLst>
      </pc:sldChg>
      <pc:sldChg chg="addSp modSp ord">
        <pc:chgData name="Jeremy Clifton" userId="S::wec@woodfordec.onmicrosoft.com::b7121016-a606-4e59-9b8c-d8cabdc242a8" providerId="AD" clId="Web-{8FCE3A0E-766E-FD60-E31F-C09E7287BD0F}" dt="2025-03-16T09:59:01.305" v="313" actId="1076"/>
        <pc:sldMkLst>
          <pc:docMk/>
          <pc:sldMk cId="1368031762" sldId="3070"/>
        </pc:sldMkLst>
      </pc:sldChg>
      <pc:sldChg chg="del">
        <pc:chgData name="Jeremy Clifton" userId="S::wec@woodfordec.onmicrosoft.com::b7121016-a606-4e59-9b8c-d8cabdc242a8" providerId="AD" clId="Web-{8FCE3A0E-766E-FD60-E31F-C09E7287BD0F}" dt="2025-03-16T09:59:12.117" v="316"/>
        <pc:sldMkLst>
          <pc:docMk/>
          <pc:sldMk cId="2750535220" sldId="3071"/>
        </pc:sldMkLst>
      </pc:sldChg>
      <pc:sldChg chg="del">
        <pc:chgData name="Jeremy Clifton" userId="S::wec@woodfordec.onmicrosoft.com::b7121016-a606-4e59-9b8c-d8cabdc242a8" providerId="AD" clId="Web-{8FCE3A0E-766E-FD60-E31F-C09E7287BD0F}" dt="2025-03-16T09:59:13.992" v="317"/>
        <pc:sldMkLst>
          <pc:docMk/>
          <pc:sldMk cId="902303015" sldId="3072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3:03.279" v="78" actId="20577"/>
        <pc:sldMkLst>
          <pc:docMk/>
          <pc:sldMk cId="1849716846" sldId="3091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4:27.015" v="152" actId="20577"/>
        <pc:sldMkLst>
          <pc:docMk/>
          <pc:sldMk cId="218333788" sldId="3092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4:56.985" v="192" actId="20577"/>
        <pc:sldMkLst>
          <pc:docMk/>
          <pc:sldMk cId="548600436" sldId="3093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5:28.767" v="240" actId="20577"/>
        <pc:sldMkLst>
          <pc:docMk/>
          <pc:sldMk cId="3451797560" sldId="3094"/>
        </pc:sldMkLst>
      </pc:sldChg>
      <pc:sldChg chg="addSp modSp add replId">
        <pc:chgData name="Jeremy Clifton" userId="S::wec@woodfordec.onmicrosoft.com::b7121016-a606-4e59-9b8c-d8cabdc242a8" providerId="AD" clId="Web-{8FCE3A0E-766E-FD60-E31F-C09E7287BD0F}" dt="2025-03-16T09:59:06.852" v="315" actId="1076"/>
        <pc:sldMkLst>
          <pc:docMk/>
          <pc:sldMk cId="1990335453" sldId="3095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8:47.757" v="310" actId="20577"/>
        <pc:sldMkLst>
          <pc:docMk/>
          <pc:sldMk cId="267350749" sldId="3096"/>
        </pc:sldMkLst>
      </pc:sldChg>
      <pc:sldChg chg="modSp add replId">
        <pc:chgData name="Jeremy Clifton" userId="S::wec@woodfordec.onmicrosoft.com::b7121016-a606-4e59-9b8c-d8cabdc242a8" providerId="AD" clId="Web-{8FCE3A0E-766E-FD60-E31F-C09E7287BD0F}" dt="2025-03-16T09:56:40.113" v="296" actId="20577"/>
        <pc:sldMkLst>
          <pc:docMk/>
          <pc:sldMk cId="654341695" sldId="3097"/>
        </pc:sldMkLst>
      </pc:sldChg>
    </pc:docChg>
  </pc:docChgLst>
  <pc:docChgLst>
    <pc:chgData name="Jeremy Clifton" userId="b7121016-a606-4e59-9b8c-d8cabdc242a8" providerId="ADAL" clId="{A4350006-88B2-47C0-9248-B8C94516ACB6}"/>
    <pc:docChg chg="undo custSel addSld delSld modSld sldOrd">
      <pc:chgData name="Jeremy Clifton" userId="b7121016-a606-4e59-9b8c-d8cabdc242a8" providerId="ADAL" clId="{A4350006-88B2-47C0-9248-B8C94516ACB6}" dt="2023-07-23T09:16:38.177" v="26"/>
      <pc:docMkLst>
        <pc:docMk/>
      </pc:docMkLst>
      <pc:sldChg chg="addSp delSp modSp mod delAnim modAnim">
        <pc:chgData name="Jeremy Clifton" userId="b7121016-a606-4e59-9b8c-d8cabdc242a8" providerId="ADAL" clId="{A4350006-88B2-47C0-9248-B8C94516ACB6}" dt="2023-07-23T09:16:13.870" v="21" actId="1076"/>
        <pc:sldMkLst>
          <pc:docMk/>
          <pc:sldMk cId="2800405238" sldId="2544"/>
        </pc:sldMkLst>
      </pc:sldChg>
      <pc:sldChg chg="addSp delSp modSp mod delAnim modAnim">
        <pc:chgData name="Jeremy Clifton" userId="b7121016-a606-4e59-9b8c-d8cabdc242a8" providerId="ADAL" clId="{A4350006-88B2-47C0-9248-B8C94516ACB6}" dt="2023-07-23T09:15:49.479" v="15" actId="14100"/>
        <pc:sldMkLst>
          <pc:docMk/>
          <pc:sldMk cId="3266571747" sldId="2545"/>
        </pc:sldMkLst>
      </pc:sldChg>
      <pc:sldChg chg="del">
        <pc:chgData name="Jeremy Clifton" userId="b7121016-a606-4e59-9b8c-d8cabdc242a8" providerId="ADAL" clId="{A4350006-88B2-47C0-9248-B8C94516ACB6}" dt="2023-07-23T09:16:25.637" v="22" actId="2696"/>
        <pc:sldMkLst>
          <pc:docMk/>
          <pc:sldMk cId="3163911461" sldId="2549"/>
        </pc:sldMkLst>
      </pc:sldChg>
      <pc:sldChg chg="addSp delSp modSp mod delAnim modAnim">
        <pc:chgData name="Jeremy Clifton" userId="b7121016-a606-4e59-9b8c-d8cabdc242a8" providerId="ADAL" clId="{A4350006-88B2-47C0-9248-B8C94516ACB6}" dt="2023-07-23T09:15:15.144" v="10" actId="1076"/>
        <pc:sldMkLst>
          <pc:docMk/>
          <pc:sldMk cId="1658281437" sldId="2550"/>
        </pc:sldMkLst>
      </pc:sldChg>
      <pc:sldChg chg="ord">
        <pc:chgData name="Jeremy Clifton" userId="b7121016-a606-4e59-9b8c-d8cabdc242a8" providerId="ADAL" clId="{A4350006-88B2-47C0-9248-B8C94516ACB6}" dt="2023-07-23T09:16:38.177" v="26"/>
        <pc:sldMkLst>
          <pc:docMk/>
          <pc:sldMk cId="2678110360" sldId="2555"/>
        </pc:sldMkLst>
      </pc:sldChg>
      <pc:sldChg chg="addSp delSp modSp mod addAnim delAnim modAnim">
        <pc:chgData name="Jeremy Clifton" userId="b7121016-a606-4e59-9b8c-d8cabdc242a8" providerId="ADAL" clId="{A4350006-88B2-47C0-9248-B8C94516ACB6}" dt="2023-07-23T09:14:33.860" v="5" actId="14100"/>
        <pc:sldMkLst>
          <pc:docMk/>
          <pc:sldMk cId="100077582" sldId="2556"/>
        </pc:sldMkLst>
      </pc:sldChg>
      <pc:sldChg chg="add">
        <pc:chgData name="Jeremy Clifton" userId="b7121016-a606-4e59-9b8c-d8cabdc242a8" providerId="ADAL" clId="{A4350006-88B2-47C0-9248-B8C94516ACB6}" dt="2023-07-23T09:16:35.721" v="24" actId="2890"/>
        <pc:sldMkLst>
          <pc:docMk/>
          <pc:sldMk cId="1705287027" sldId="2557"/>
        </pc:sldMkLst>
      </pc:sldChg>
      <pc:sldChg chg="del">
        <pc:chgData name="Jeremy Clifton" userId="b7121016-a606-4e59-9b8c-d8cabdc242a8" providerId="ADAL" clId="{A4350006-88B2-47C0-9248-B8C94516ACB6}" dt="2023-07-23T09:16:27.967" v="23" actId="2696"/>
        <pc:sldMkLst>
          <pc:docMk/>
          <pc:sldMk cId="1988468713" sldId="2557"/>
        </pc:sldMkLst>
      </pc:sldChg>
    </pc:docChg>
  </pc:docChgLst>
  <pc:docChgLst>
    <pc:chgData name="Jeremy Clifton" userId="S::wec@woodfordec.onmicrosoft.com::b7121016-a606-4e59-9b8c-d8cabdc242a8" providerId="AD" clId="Web-{D0A7EB82-D65B-61C0-D594-E481F910C41C}"/>
    <pc:docChg chg="addSld delSld modSld sldOrd">
      <pc:chgData name="Jeremy Clifton" userId="S::wec@woodfordec.onmicrosoft.com::b7121016-a606-4e59-9b8c-d8cabdc242a8" providerId="AD" clId="Web-{D0A7EB82-D65B-61C0-D594-E481F910C41C}" dt="2025-02-12T16:56:53.364" v="35" actId="14100"/>
      <pc:docMkLst>
        <pc:docMk/>
      </pc:docMkLst>
      <pc:sldChg chg="del">
        <pc:chgData name="Jeremy Clifton" userId="S::wec@woodfordec.onmicrosoft.com::b7121016-a606-4e59-9b8c-d8cabdc242a8" providerId="AD" clId="Web-{D0A7EB82-D65B-61C0-D594-E481F910C41C}" dt="2025-02-12T16:33:35.954" v="1"/>
        <pc:sldMkLst>
          <pc:docMk/>
          <pc:sldMk cId="2932517301" sldId="2894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3:51.986" v="3"/>
        <pc:sldMkLst>
          <pc:docMk/>
          <pc:sldMk cId="309869248" sldId="2902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3:45.455" v="2"/>
        <pc:sldMkLst>
          <pc:docMk/>
          <pc:sldMk cId="4022269583" sldId="2944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4:08.377" v="6"/>
        <pc:sldMkLst>
          <pc:docMk/>
          <pc:sldMk cId="3889231737" sldId="2947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4:01.424" v="4"/>
        <pc:sldMkLst>
          <pc:docMk/>
          <pc:sldMk cId="4085299735" sldId="2948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4:04.440" v="5"/>
        <pc:sldMkLst>
          <pc:docMk/>
          <pc:sldMk cId="254666658" sldId="2950"/>
        </pc:sldMkLst>
      </pc:sldChg>
      <pc:sldChg chg="addSp modSp add ord replId addAnim">
        <pc:chgData name="Jeremy Clifton" userId="S::wec@woodfordec.onmicrosoft.com::b7121016-a606-4e59-9b8c-d8cabdc242a8" providerId="AD" clId="Web-{D0A7EB82-D65B-61C0-D594-E481F910C41C}" dt="2025-02-12T16:47:31.319" v="30"/>
        <pc:sldMkLst>
          <pc:docMk/>
          <pc:sldMk cId="2122049359" sldId="2950"/>
        </pc:sldMkLst>
      </pc:sldChg>
      <pc:sldChg chg="add del replId">
        <pc:chgData name="Jeremy Clifton" userId="S::wec@woodfordec.onmicrosoft.com::b7121016-a606-4e59-9b8c-d8cabdc242a8" providerId="AD" clId="Web-{D0A7EB82-D65B-61C0-D594-E481F910C41C}" dt="2025-02-12T16:47:26.834" v="28"/>
        <pc:sldMkLst>
          <pc:docMk/>
          <pc:sldMk cId="2068073415" sldId="2951"/>
        </pc:sldMkLst>
      </pc:sldChg>
      <pc:sldChg chg="del">
        <pc:chgData name="Jeremy Clifton" userId="S::wec@woodfordec.onmicrosoft.com::b7121016-a606-4e59-9b8c-d8cabdc242a8" providerId="AD" clId="Web-{D0A7EB82-D65B-61C0-D594-E481F910C41C}" dt="2025-02-12T16:33:32.142" v="0"/>
        <pc:sldMkLst>
          <pc:docMk/>
          <pc:sldMk cId="3110958278" sldId="2951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34:13.705" v="9"/>
        <pc:sldMkLst>
          <pc:docMk/>
          <pc:sldMk cId="2027917510" sldId="2952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44:06.345" v="23" actId="14100"/>
        <pc:sldMkLst>
          <pc:docMk/>
          <pc:sldMk cId="1258431557" sldId="2953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34:18.487" v="11"/>
        <pc:sldMkLst>
          <pc:docMk/>
          <pc:sldMk cId="3509338145" sldId="2954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40:30.168" v="20" actId="14100"/>
        <pc:sldMkLst>
          <pc:docMk/>
          <pc:sldMk cId="3125781196" sldId="2955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34:20.893" v="13"/>
        <pc:sldMkLst>
          <pc:docMk/>
          <pc:sldMk cId="3066459072" sldId="2956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37:16.757" v="17" actId="14100"/>
        <pc:sldMkLst>
          <pc:docMk/>
          <pc:sldMk cId="726614340" sldId="2957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47:29.444" v="29"/>
        <pc:sldMkLst>
          <pc:docMk/>
          <pc:sldMk cId="837758096" sldId="2958"/>
        </pc:sldMkLst>
      </pc:sldChg>
      <pc:sldChg chg="add replId">
        <pc:chgData name="Jeremy Clifton" userId="S::wec@woodfordec.onmicrosoft.com::b7121016-a606-4e59-9b8c-d8cabdc242a8" providerId="AD" clId="Web-{D0A7EB82-D65B-61C0-D594-E481F910C41C}" dt="2025-02-12T16:47:32.741" v="31"/>
        <pc:sldMkLst>
          <pc:docMk/>
          <pc:sldMk cId="3725325013" sldId="2959"/>
        </pc:sldMkLst>
      </pc:sldChg>
      <pc:sldChg chg="addSp modSp add replId addAnim">
        <pc:chgData name="Jeremy Clifton" userId="S::wec@woodfordec.onmicrosoft.com::b7121016-a606-4e59-9b8c-d8cabdc242a8" providerId="AD" clId="Web-{D0A7EB82-D65B-61C0-D594-E481F910C41C}" dt="2025-02-12T16:56:53.364" v="35" actId="14100"/>
        <pc:sldMkLst>
          <pc:docMk/>
          <pc:sldMk cId="1677093229" sldId="29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8AA60-9EDC-8C5A-0C1D-C41F327C6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ic Green Label Plastic Milk Carton 3D, Incl. green &amp; carton - Envato">
            <a:extLst>
              <a:ext uri="{FF2B5EF4-FFF2-40B4-BE49-F238E27FC236}">
                <a16:creationId xmlns:a16="http://schemas.microsoft.com/office/drawing/2014/main" id="{F3717FF0-5170-0DA7-0D8E-A5D9290C07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61" t="8048" r="19652" b="-201"/>
          <a:stretch>
            <a:fillRect/>
          </a:stretch>
        </p:blipFill>
        <p:spPr>
          <a:xfrm>
            <a:off x="3769197" y="516667"/>
            <a:ext cx="4505842" cy="578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5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33A68-2CFF-F289-6BF1-3BD1DF8ED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uggling Your Newborn Against Your Skin Not Only Feels Good—It's Doing  Good - Stanford Medicine Children's Health Blog">
            <a:extLst>
              <a:ext uri="{FF2B5EF4-FFF2-40B4-BE49-F238E27FC236}">
                <a16:creationId xmlns:a16="http://schemas.microsoft.com/office/drawing/2014/main" id="{0AD142A4-C4FF-CA85-C4ED-E70AB78AE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630" y="773043"/>
            <a:ext cx="8622306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2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27F3B-02E7-1855-0088-E9C65BDDE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7EBCCBB-0754-1C5D-EED4-C66E3C8EE092}"/>
              </a:ext>
            </a:extLst>
          </p:cNvPr>
          <p:cNvSpPr txBox="1"/>
          <p:nvPr/>
        </p:nvSpPr>
        <p:spPr>
          <a:xfrm>
            <a:off x="667773" y="559514"/>
            <a:ext cx="11341678" cy="526297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Set your hope on</a:t>
            </a:r>
          </a:p>
          <a:p>
            <a:pPr marL="1371600" indent="-1371600">
              <a:buAutoNum type="arabicPeriod"/>
            </a:pPr>
            <a:r>
              <a:rPr lang="en-US" sz="48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...your lasting family</a:t>
            </a:r>
          </a:p>
          <a:p>
            <a:endParaRPr lang="en-US" sz="80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2. ...your lasting </a:t>
            </a:r>
            <a:endParaRPr lang="en-US" sz="6000" b="1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8000" b="1" dirty="0">
                <a:solidFill>
                  <a:schemeClr val="bg2"/>
                </a:solidFill>
                <a:ea typeface="Calibri"/>
                <a:cs typeface="Calibri"/>
              </a:rPr>
              <a:t>        redemption </a:t>
            </a: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(1:17-21)</a:t>
            </a:r>
            <a:endParaRPr lang="en-US" sz="6000" b="1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79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0AB7D-34AF-D9E9-BB8E-4474EDEC0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History of Money | Sky HISTORY TV Channel">
            <a:extLst>
              <a:ext uri="{FF2B5EF4-FFF2-40B4-BE49-F238E27FC236}">
                <a16:creationId xmlns:a16="http://schemas.microsoft.com/office/drawing/2014/main" id="{87BDB52F-B167-38D5-3FEC-BDB655664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43" y="813214"/>
            <a:ext cx="9325112" cy="52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5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68580-B128-C2D9-104B-29CD15412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7CFA6A-A68F-9298-526E-B491E27A5968}"/>
              </a:ext>
            </a:extLst>
          </p:cNvPr>
          <p:cNvSpPr txBox="1"/>
          <p:nvPr/>
        </p:nvSpPr>
        <p:spPr>
          <a:xfrm>
            <a:off x="192110" y="75864"/>
            <a:ext cx="11660384" cy="56630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u="sng" dirty="0">
                <a:solidFill>
                  <a:schemeClr val="bg2"/>
                </a:solidFill>
                <a:ea typeface="Calibri"/>
                <a:cs typeface="Calibri"/>
              </a:rPr>
              <a:t>1 Peter 1</a:t>
            </a: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24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18</a:t>
            </a:r>
            <a:r>
              <a:rPr lang="en-US" sz="4000" dirty="0">
                <a:solidFill>
                  <a:schemeClr val="bg2"/>
                </a:solidFill>
                <a:ea typeface="Calibri"/>
                <a:cs typeface="Calibri"/>
              </a:rPr>
              <a:t> For you know that it was </a:t>
            </a:r>
            <a:r>
              <a:rPr lang="en-US" sz="4000" i="1" dirty="0">
                <a:solidFill>
                  <a:schemeClr val="bg2"/>
                </a:solidFill>
                <a:ea typeface="Calibri"/>
                <a:cs typeface="Calibri"/>
              </a:rPr>
              <a:t>not with perishable things </a:t>
            </a:r>
            <a:endParaRPr lang="en-US" i="1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4000" i="1" dirty="0">
                <a:solidFill>
                  <a:schemeClr val="bg2"/>
                </a:solidFill>
                <a:ea typeface="Calibri"/>
                <a:cs typeface="Calibri"/>
              </a:rPr>
              <a:t>such as silver or gold</a:t>
            </a:r>
            <a:r>
              <a:rPr lang="en-US" sz="4000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4000" dirty="0">
                <a:solidFill>
                  <a:srgbClr val="E7E6E6"/>
                </a:solidFill>
                <a:ea typeface="Calibri"/>
                <a:cs typeface="Calibri"/>
              </a:rPr>
              <a:t>that you were </a:t>
            </a:r>
            <a:r>
              <a:rPr lang="en-US" sz="4000" dirty="0">
                <a:solidFill>
                  <a:schemeClr val="bg2"/>
                </a:solidFill>
                <a:ea typeface="Calibri"/>
                <a:cs typeface="Calibri"/>
              </a:rPr>
              <a:t>redeemed from the empty way of life handed down to you from your forefathers, but </a:t>
            </a:r>
            <a:r>
              <a:rPr lang="en-US" sz="4000" b="1" dirty="0">
                <a:solidFill>
                  <a:schemeClr val="bg2"/>
                </a:solidFill>
                <a:ea typeface="Calibri"/>
                <a:cs typeface="Calibri"/>
              </a:rPr>
              <a:t>with </a:t>
            </a:r>
            <a:r>
              <a:rPr lang="en-US" sz="4000" b="1" dirty="0">
                <a:solidFill>
                  <a:srgbClr val="E7E6E6"/>
                </a:solidFill>
                <a:ea typeface="Calibri"/>
                <a:cs typeface="Calibri"/>
              </a:rPr>
              <a:t>the precious blood of Christ</a:t>
            </a:r>
            <a:r>
              <a:rPr lang="en-US" sz="4000" dirty="0">
                <a:solidFill>
                  <a:schemeClr val="bg2"/>
                </a:solidFill>
                <a:ea typeface="Calibri"/>
                <a:cs typeface="Calibri"/>
              </a:rPr>
              <a:t>.</a:t>
            </a:r>
            <a:endParaRPr lang="en-US" dirty="0">
              <a:solidFill>
                <a:schemeClr val="bg2"/>
              </a:solidFill>
            </a:endParaRPr>
          </a:p>
          <a:p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14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87DEB-6C5F-0133-3BE4-CF8FF189B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Home Keys Images – Browse 158,174 Stock Photos, Vectors, and Video |  Adobe Stock">
            <a:extLst>
              <a:ext uri="{FF2B5EF4-FFF2-40B4-BE49-F238E27FC236}">
                <a16:creationId xmlns:a16="http://schemas.microsoft.com/office/drawing/2014/main" id="{CABD5562-51FE-B638-A7BB-6B1BFA77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83" y="1976782"/>
            <a:ext cx="4841748" cy="2517914"/>
          </a:xfrm>
          <a:prstGeom prst="rect">
            <a:avLst/>
          </a:prstGeom>
        </p:spPr>
      </p:pic>
      <p:pic>
        <p:nvPicPr>
          <p:cNvPr id="3" name="Picture 2" descr="How to transfer data to a new phone without a fuss - Which?">
            <a:extLst>
              <a:ext uri="{FF2B5EF4-FFF2-40B4-BE49-F238E27FC236}">
                <a16:creationId xmlns:a16="http://schemas.microsoft.com/office/drawing/2014/main" id="{B6F79587-EA71-382D-E449-745307AD3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313" y="2047461"/>
            <a:ext cx="4742069" cy="237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6CA6E-FF8A-ADF4-2557-2706DB830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6972C15B-5470-3C29-62B1-883D955E5E3D}"/>
              </a:ext>
            </a:extLst>
          </p:cNvPr>
          <p:cNvSpPr txBox="1"/>
          <p:nvPr/>
        </p:nvSpPr>
        <p:spPr>
          <a:xfrm>
            <a:off x="667773" y="559514"/>
            <a:ext cx="11341678" cy="526297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Set your hope on</a:t>
            </a:r>
          </a:p>
          <a:p>
            <a:pPr marL="1371600" indent="-1371600">
              <a:buAutoNum type="arabicPeriod"/>
            </a:pPr>
            <a:r>
              <a:rPr lang="en-US" sz="48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...your lasting family</a:t>
            </a:r>
          </a:p>
          <a:p>
            <a:endParaRPr lang="en-US" sz="80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2. ...your lasting </a:t>
            </a:r>
            <a:endParaRPr lang="en-US" sz="6000" b="1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8000" b="1" dirty="0">
                <a:solidFill>
                  <a:schemeClr val="bg2"/>
                </a:solidFill>
                <a:ea typeface="Calibri"/>
                <a:cs typeface="Calibri"/>
              </a:rPr>
              <a:t>        redemption </a:t>
            </a: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(1:17-21)</a:t>
            </a:r>
            <a:endParaRPr lang="en-US" sz="6000" b="1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274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A7C30-E722-45A1-A455-14F57CE2D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8D3BE1B9-71A0-0ABB-3D28-CC1970B97450}"/>
              </a:ext>
            </a:extLst>
          </p:cNvPr>
          <p:cNvSpPr txBox="1"/>
          <p:nvPr/>
        </p:nvSpPr>
        <p:spPr>
          <a:xfrm>
            <a:off x="667773" y="559514"/>
            <a:ext cx="11341678" cy="61247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Set your hope on</a:t>
            </a:r>
          </a:p>
          <a:p>
            <a:pPr marL="1371600" indent="-1371600">
              <a:buAutoNum type="arabicPeriod"/>
            </a:pPr>
            <a:r>
              <a:rPr lang="en-US" sz="48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...your lasting family</a:t>
            </a:r>
          </a:p>
          <a:p>
            <a:pPr marL="1371600" indent="-1371600">
              <a:buAutoNum type="arabicPeriod"/>
            </a:pPr>
            <a:r>
              <a:rPr lang="en-US" sz="48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...your lasting redemption</a:t>
            </a:r>
          </a:p>
          <a:p>
            <a:pPr marL="1371600" indent="-1371600">
              <a:buAutoNum type="arabicPeriod"/>
            </a:pPr>
            <a:endParaRPr lang="en-US" sz="4800" dirty="0">
              <a:solidFill>
                <a:schemeClr val="bg1">
                  <a:lumMod val="76000"/>
                </a:schemeClr>
              </a:solidFill>
              <a:ea typeface="Calibri"/>
              <a:cs typeface="Calibri"/>
            </a:endParaRPr>
          </a:p>
          <a:p>
            <a:pPr marL="1371600" indent="-1371600">
              <a:buAutoNum type="arabicPeriod"/>
            </a:pPr>
            <a:r>
              <a:rPr lang="en-US" sz="8000" dirty="0">
                <a:solidFill>
                  <a:schemeClr val="bg1"/>
                </a:solidFill>
                <a:ea typeface="Calibri"/>
                <a:cs typeface="Calibri"/>
              </a:rPr>
              <a:t>...God's lasting </a:t>
            </a:r>
            <a:r>
              <a:rPr lang="en-US" sz="8000" b="1" dirty="0">
                <a:solidFill>
                  <a:schemeClr val="bg1"/>
                </a:solidFill>
                <a:ea typeface="Calibri"/>
                <a:cs typeface="Calibri"/>
              </a:rPr>
              <a:t>word </a:t>
            </a:r>
            <a:r>
              <a:rPr lang="en-US" sz="6000" dirty="0">
                <a:solidFill>
                  <a:schemeClr val="bg1"/>
                </a:solidFill>
                <a:ea typeface="Calibri"/>
                <a:cs typeface="Calibri"/>
              </a:rPr>
              <a:t>(1:22-2:3)</a:t>
            </a:r>
          </a:p>
          <a:p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44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12577-92E9-0469-E8CF-D81E76501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 Won't Like The Consequences Of Making Pluto A Planet Again">
            <a:extLst>
              <a:ext uri="{FF2B5EF4-FFF2-40B4-BE49-F238E27FC236}">
                <a16:creationId xmlns:a16="http://schemas.microsoft.com/office/drawing/2014/main" id="{F1DF4C33-B3F7-B4F9-2ED8-FF4B62A492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09" b="194"/>
          <a:stretch>
            <a:fillRect/>
          </a:stretch>
        </p:blipFill>
        <p:spPr>
          <a:xfrm>
            <a:off x="682487" y="606850"/>
            <a:ext cx="10804982" cy="56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83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1B92A-7990-93E8-07C9-958E285F2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82D8B23-AE90-CFF6-E4A3-AA5F33997BBF}"/>
              </a:ext>
            </a:extLst>
          </p:cNvPr>
          <p:cNvSpPr txBox="1"/>
          <p:nvPr/>
        </p:nvSpPr>
        <p:spPr>
          <a:xfrm>
            <a:off x="667773" y="559514"/>
            <a:ext cx="11341678" cy="61247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Set your hope on</a:t>
            </a:r>
          </a:p>
          <a:p>
            <a:pPr marL="1371600" indent="-1371600">
              <a:buAutoNum type="arabicPeriod"/>
            </a:pPr>
            <a:r>
              <a:rPr lang="en-US" sz="48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...your lasting family</a:t>
            </a:r>
          </a:p>
          <a:p>
            <a:pPr marL="1371600" indent="-1371600">
              <a:buAutoNum type="arabicPeriod"/>
            </a:pPr>
            <a:r>
              <a:rPr lang="en-US" sz="48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...your lasting redemption</a:t>
            </a:r>
          </a:p>
          <a:p>
            <a:pPr marL="1371600" indent="-1371600">
              <a:buAutoNum type="arabicPeriod"/>
            </a:pPr>
            <a:endParaRPr lang="en-US" sz="4800" dirty="0">
              <a:solidFill>
                <a:schemeClr val="bg1">
                  <a:lumMod val="76000"/>
                </a:schemeClr>
              </a:solidFill>
              <a:ea typeface="Calibri"/>
              <a:cs typeface="Calibri"/>
            </a:endParaRPr>
          </a:p>
          <a:p>
            <a:pPr marL="1371600" indent="-1371600">
              <a:buAutoNum type="arabicPeriod"/>
            </a:pPr>
            <a:r>
              <a:rPr lang="en-US" sz="8000" dirty="0">
                <a:solidFill>
                  <a:schemeClr val="bg1"/>
                </a:solidFill>
                <a:ea typeface="Calibri"/>
                <a:cs typeface="Calibri"/>
              </a:rPr>
              <a:t>...God's lasting </a:t>
            </a:r>
            <a:r>
              <a:rPr lang="en-US" sz="8000" b="1" dirty="0">
                <a:solidFill>
                  <a:schemeClr val="bg1"/>
                </a:solidFill>
                <a:ea typeface="Calibri"/>
                <a:cs typeface="Calibri"/>
              </a:rPr>
              <a:t>word </a:t>
            </a:r>
            <a:r>
              <a:rPr lang="en-US" sz="6000" dirty="0">
                <a:solidFill>
                  <a:schemeClr val="bg1"/>
                </a:solidFill>
                <a:ea typeface="Calibri"/>
                <a:cs typeface="Calibri"/>
              </a:rPr>
              <a:t>(1:22-2:3)</a:t>
            </a:r>
          </a:p>
          <a:p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48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10887-4379-28BE-A606-4D8F9D43A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CF391-0477-6F3E-D92F-08D475224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574" y="375478"/>
            <a:ext cx="8307809" cy="611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2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B99C0-5EBC-E1C4-0095-2A2017414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Roman Empire: Rulers, expansion and fall | Live Science">
            <a:extLst>
              <a:ext uri="{FF2B5EF4-FFF2-40B4-BE49-F238E27FC236}">
                <a16:creationId xmlns:a16="http://schemas.microsoft.com/office/drawing/2014/main" id="{F8667C59-F0CD-9CAC-08EF-F7285220B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22" y="-242957"/>
            <a:ext cx="9191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86802-37C7-4450-0ADD-0DA596703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Recognize and Support Someone Who Feels Hopeless">
            <a:extLst>
              <a:ext uri="{FF2B5EF4-FFF2-40B4-BE49-F238E27FC236}">
                <a16:creationId xmlns:a16="http://schemas.microsoft.com/office/drawing/2014/main" id="{52DC5F16-2A1C-8290-FBCC-1A1EC1418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26" y="460870"/>
            <a:ext cx="8927546" cy="59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0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51286-0523-18BA-EC46-3BFF3D082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+ Thousand Stone Heaps Large Stones Royalty-Free Images, Stock Photos &amp;  Pictures | Shutterstock">
            <a:extLst>
              <a:ext uri="{FF2B5EF4-FFF2-40B4-BE49-F238E27FC236}">
                <a16:creationId xmlns:a16="http://schemas.microsoft.com/office/drawing/2014/main" id="{B6C95694-C7B9-7F9F-4EDF-3B57B4C8A2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6" b="7750"/>
          <a:stretch>
            <a:fillRect/>
          </a:stretch>
        </p:blipFill>
        <p:spPr>
          <a:xfrm>
            <a:off x="1764886" y="549413"/>
            <a:ext cx="8452418" cy="56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9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78441-E285-0BE9-8635-434B40F4F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6 Jesus Empty Grave Stock Photos - Free &amp; Royalty-Free Stock Photos from  Dreamstime">
            <a:extLst>
              <a:ext uri="{FF2B5EF4-FFF2-40B4-BE49-F238E27FC236}">
                <a16:creationId xmlns:a16="http://schemas.microsoft.com/office/drawing/2014/main" id="{10943E48-C9B9-E044-B3DF-4E941B033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668" y="516282"/>
            <a:ext cx="5017881" cy="583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5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C4E59-36EA-FD66-4C23-3BE941152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E9EB796-9B66-9414-97BD-1E41217B019B}"/>
              </a:ext>
            </a:extLst>
          </p:cNvPr>
          <p:cNvSpPr txBox="1"/>
          <p:nvPr/>
        </p:nvSpPr>
        <p:spPr>
          <a:xfrm>
            <a:off x="667773" y="559514"/>
            <a:ext cx="11341678" cy="378565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>
              <a:buAutoNum type="arabicPeriod"/>
            </a:pPr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Set your hope on</a:t>
            </a:r>
            <a:endParaRPr lang="en-US" sz="6000" b="1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  ...your lasting </a:t>
            </a:r>
            <a:endParaRPr lang="en-US" sz="6000" b="1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    </a:t>
            </a:r>
            <a:r>
              <a:rPr lang="en-US" sz="8000" b="1" dirty="0">
                <a:solidFill>
                  <a:schemeClr val="bg2"/>
                </a:solidFill>
                <a:ea typeface="Calibri"/>
                <a:cs typeface="Calibri"/>
              </a:rPr>
              <a:t>family </a:t>
            </a: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(1:15-16)</a:t>
            </a:r>
            <a:endParaRPr lang="en-US" sz="6000" b="1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13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7F130-37A8-BFD0-06A8-0064D8EC5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uggling Your Newborn Against Your Skin Not Only Feels Good—It's Doing  Good - Stanford Medicine Children's Health Blog">
            <a:extLst>
              <a:ext uri="{FF2B5EF4-FFF2-40B4-BE49-F238E27FC236}">
                <a16:creationId xmlns:a16="http://schemas.microsoft.com/office/drawing/2014/main" id="{03ED74E7-879F-4BF6-60BC-8030B7447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630" y="773043"/>
            <a:ext cx="8622306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D7909-A24F-0CD4-E21C-5DAEE1390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rs. Doubtfire [DVD]: Amazon.co.uk: Robin Williams, Sally Field, Pierce  Brosnan, Mara Wilson, Harvey Fierstein, Polly Holliday, Lisa Jakub, Matthew  Lawrence, Robert Prosky, Anne Haney, Chris Columbus, Robin Williams, Sally  Field, Marsha Garces">
            <a:extLst>
              <a:ext uri="{FF2B5EF4-FFF2-40B4-BE49-F238E27FC236}">
                <a16:creationId xmlns:a16="http://schemas.microsoft.com/office/drawing/2014/main" id="{3A6AEC5E-128B-A364-65DC-EEB3A831F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478" y="214312"/>
            <a:ext cx="4848087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</TotalTime>
  <Words>132</Words>
  <Application>Microsoft Office PowerPoint</Application>
  <PresentationFormat>Widescreen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1000</cp:revision>
  <cp:lastPrinted>2023-02-12T02:31:22Z</cp:lastPrinted>
  <dcterms:created xsi:type="dcterms:W3CDTF">2019-12-15T16:16:57Z</dcterms:created>
  <dcterms:modified xsi:type="dcterms:W3CDTF">2025-09-14T15:27:08Z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