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1"/>
  </p:notesMasterIdLst>
  <p:sldIdLst>
    <p:sldId id="3757" r:id="rId5"/>
    <p:sldId id="3793" r:id="rId6"/>
    <p:sldId id="3692" r:id="rId7"/>
    <p:sldId id="3830" r:id="rId8"/>
    <p:sldId id="3834" r:id="rId9"/>
    <p:sldId id="3833" r:id="rId10"/>
    <p:sldId id="3832" r:id="rId11"/>
    <p:sldId id="3831" r:id="rId12"/>
    <p:sldId id="3835" r:id="rId13"/>
    <p:sldId id="3841" r:id="rId14"/>
    <p:sldId id="3840" r:id="rId15"/>
    <p:sldId id="3839" r:id="rId16"/>
    <p:sldId id="3837" r:id="rId17"/>
    <p:sldId id="3842" r:id="rId18"/>
    <p:sldId id="3785" r:id="rId19"/>
    <p:sldId id="3845" r:id="rId20"/>
  </p:sldIdLst>
  <p:sldSz cx="12192000" cy="6858000"/>
  <p:notesSz cx="6794500" cy="99314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EBA2BA26-8DE6-B979-F5FB-5804EAAE70A9}"/>
    <pc:docChg chg="delSld">
      <pc:chgData name="" userId="" providerId="" clId="Web-{EBA2BA26-8DE6-B979-F5FB-5804EAAE70A9}" dt="2026-01-25T07:36:08.361" v="0"/>
      <pc:docMkLst>
        <pc:docMk/>
      </pc:docMkLst>
    </pc:docChg>
  </pc:docChgLst>
  <pc:docChgLst>
    <pc:chgData name="Jeremy Clifton" userId="S::wec@woodfordec.onmicrosoft.com::b7121016-a606-4e59-9b8c-d8cabdc242a8" providerId="AD" clId="Web-{EBA2BA26-8DE6-B979-F5FB-5804EAAE70A9}"/>
    <pc:docChg chg="addSld delSld modSld sldOrd">
      <pc:chgData name="Jeremy Clifton" userId="S::wec@woodfordec.onmicrosoft.com::b7121016-a606-4e59-9b8c-d8cabdc242a8" providerId="AD" clId="Web-{EBA2BA26-8DE6-B979-F5FB-5804EAAE70A9}" dt="2026-01-25T07:56:42.271" v="90"/>
      <pc:docMkLst>
        <pc:docMk/>
      </pc:docMkLst>
    </pc:docChg>
  </pc:docChgLst>
  <pc:docChgLst>
    <pc:chgData name="Jeremy Clifton" userId="b7121016-a606-4e59-9b8c-d8cabdc242a8" providerId="ADAL" clId="{E211E35B-DF94-4D8F-8790-8C823AF181FA}"/>
    <pc:docChg chg="delSld">
      <pc:chgData name="Jeremy Clifton" userId="b7121016-a606-4e59-9b8c-d8cabdc242a8" providerId="ADAL" clId="{E211E35B-DF94-4D8F-8790-8C823AF181FA}" dt="2026-02-22T14:16:47.548" v="3" actId="47"/>
      <pc:docMkLst>
        <pc:docMk/>
      </pc:docMkLst>
      <pc:sldChg chg="del">
        <pc:chgData name="Jeremy Clifton" userId="b7121016-a606-4e59-9b8c-d8cabdc242a8" providerId="ADAL" clId="{E211E35B-DF94-4D8F-8790-8C823AF181FA}" dt="2026-02-22T14:16:37.990" v="0" actId="47"/>
        <pc:sldMkLst>
          <pc:docMk/>
          <pc:sldMk cId="1155866717" sldId="3390"/>
        </pc:sldMkLst>
      </pc:sldChg>
      <pc:sldChg chg="del">
        <pc:chgData name="Jeremy Clifton" userId="b7121016-a606-4e59-9b8c-d8cabdc242a8" providerId="ADAL" clId="{E211E35B-DF94-4D8F-8790-8C823AF181FA}" dt="2026-02-22T14:16:37.990" v="0" actId="47"/>
        <pc:sldMkLst>
          <pc:docMk/>
          <pc:sldMk cId="59391916" sldId="3680"/>
        </pc:sldMkLst>
      </pc:sldChg>
      <pc:sldChg chg="del">
        <pc:chgData name="Jeremy Clifton" userId="b7121016-a606-4e59-9b8c-d8cabdc242a8" providerId="ADAL" clId="{E211E35B-DF94-4D8F-8790-8C823AF181FA}" dt="2026-02-22T14:16:37.990" v="0" actId="47"/>
        <pc:sldMkLst>
          <pc:docMk/>
          <pc:sldMk cId="972848671" sldId="3699"/>
        </pc:sldMkLst>
      </pc:sldChg>
      <pc:sldChg chg="del">
        <pc:chgData name="Jeremy Clifton" userId="b7121016-a606-4e59-9b8c-d8cabdc242a8" providerId="ADAL" clId="{E211E35B-DF94-4D8F-8790-8C823AF181FA}" dt="2026-02-22T14:16:37.990" v="0" actId="47"/>
        <pc:sldMkLst>
          <pc:docMk/>
          <pc:sldMk cId="1041927170" sldId="3739"/>
        </pc:sldMkLst>
      </pc:sldChg>
      <pc:sldChg chg="del">
        <pc:chgData name="Jeremy Clifton" userId="b7121016-a606-4e59-9b8c-d8cabdc242a8" providerId="ADAL" clId="{E211E35B-DF94-4D8F-8790-8C823AF181FA}" dt="2026-02-22T14:16:37.990" v="0" actId="47"/>
        <pc:sldMkLst>
          <pc:docMk/>
          <pc:sldMk cId="2173450143" sldId="3800"/>
        </pc:sldMkLst>
      </pc:sldChg>
      <pc:sldChg chg="del">
        <pc:chgData name="Jeremy Clifton" userId="b7121016-a606-4e59-9b8c-d8cabdc242a8" providerId="ADAL" clId="{E211E35B-DF94-4D8F-8790-8C823AF181FA}" dt="2026-02-22T14:16:37.990" v="0" actId="47"/>
        <pc:sldMkLst>
          <pc:docMk/>
          <pc:sldMk cId="2459376686" sldId="3801"/>
        </pc:sldMkLst>
      </pc:sldChg>
      <pc:sldChg chg="del">
        <pc:chgData name="Jeremy Clifton" userId="b7121016-a606-4e59-9b8c-d8cabdc242a8" providerId="ADAL" clId="{E211E35B-DF94-4D8F-8790-8C823AF181FA}" dt="2026-02-22T14:16:37.990" v="0" actId="47"/>
        <pc:sldMkLst>
          <pc:docMk/>
          <pc:sldMk cId="1380390497" sldId="3802"/>
        </pc:sldMkLst>
      </pc:sldChg>
      <pc:sldChg chg="del">
        <pc:chgData name="Jeremy Clifton" userId="b7121016-a606-4e59-9b8c-d8cabdc242a8" providerId="ADAL" clId="{E211E35B-DF94-4D8F-8790-8C823AF181FA}" dt="2026-02-22T14:16:37.990" v="0" actId="47"/>
        <pc:sldMkLst>
          <pc:docMk/>
          <pc:sldMk cId="1882414342" sldId="3803"/>
        </pc:sldMkLst>
      </pc:sldChg>
      <pc:sldChg chg="del">
        <pc:chgData name="Jeremy Clifton" userId="b7121016-a606-4e59-9b8c-d8cabdc242a8" providerId="ADAL" clId="{E211E35B-DF94-4D8F-8790-8C823AF181FA}" dt="2026-02-22T14:16:37.990" v="0" actId="47"/>
        <pc:sldMkLst>
          <pc:docMk/>
          <pc:sldMk cId="1516248494" sldId="3805"/>
        </pc:sldMkLst>
      </pc:sldChg>
      <pc:sldChg chg="del">
        <pc:chgData name="Jeremy Clifton" userId="b7121016-a606-4e59-9b8c-d8cabdc242a8" providerId="ADAL" clId="{E211E35B-DF94-4D8F-8790-8C823AF181FA}" dt="2026-02-22T14:16:37.990" v="0" actId="47"/>
        <pc:sldMkLst>
          <pc:docMk/>
          <pc:sldMk cId="2855057113" sldId="3806"/>
        </pc:sldMkLst>
      </pc:sldChg>
      <pc:sldChg chg="del">
        <pc:chgData name="Jeremy Clifton" userId="b7121016-a606-4e59-9b8c-d8cabdc242a8" providerId="ADAL" clId="{E211E35B-DF94-4D8F-8790-8C823AF181FA}" dt="2026-02-22T14:16:37.990" v="0" actId="47"/>
        <pc:sldMkLst>
          <pc:docMk/>
          <pc:sldMk cId="528027855" sldId="3807"/>
        </pc:sldMkLst>
      </pc:sldChg>
      <pc:sldChg chg="del">
        <pc:chgData name="Jeremy Clifton" userId="b7121016-a606-4e59-9b8c-d8cabdc242a8" providerId="ADAL" clId="{E211E35B-DF94-4D8F-8790-8C823AF181FA}" dt="2026-02-22T14:16:37.990" v="0" actId="47"/>
        <pc:sldMkLst>
          <pc:docMk/>
          <pc:sldMk cId="246016897" sldId="3808"/>
        </pc:sldMkLst>
      </pc:sldChg>
      <pc:sldChg chg="del">
        <pc:chgData name="Jeremy Clifton" userId="b7121016-a606-4e59-9b8c-d8cabdc242a8" providerId="ADAL" clId="{E211E35B-DF94-4D8F-8790-8C823AF181FA}" dt="2026-02-22T14:16:37.990" v="0" actId="47"/>
        <pc:sldMkLst>
          <pc:docMk/>
          <pc:sldMk cId="3635758919" sldId="3809"/>
        </pc:sldMkLst>
      </pc:sldChg>
      <pc:sldChg chg="del">
        <pc:chgData name="Jeremy Clifton" userId="b7121016-a606-4e59-9b8c-d8cabdc242a8" providerId="ADAL" clId="{E211E35B-DF94-4D8F-8790-8C823AF181FA}" dt="2026-02-22T14:16:37.990" v="0" actId="47"/>
        <pc:sldMkLst>
          <pc:docMk/>
          <pc:sldMk cId="1242685882" sldId="3810"/>
        </pc:sldMkLst>
      </pc:sldChg>
      <pc:sldChg chg="del">
        <pc:chgData name="Jeremy Clifton" userId="b7121016-a606-4e59-9b8c-d8cabdc242a8" providerId="ADAL" clId="{E211E35B-DF94-4D8F-8790-8C823AF181FA}" dt="2026-02-22T14:16:37.990" v="0" actId="47"/>
        <pc:sldMkLst>
          <pc:docMk/>
          <pc:sldMk cId="1691206145" sldId="3811"/>
        </pc:sldMkLst>
      </pc:sldChg>
      <pc:sldChg chg="del">
        <pc:chgData name="Jeremy Clifton" userId="b7121016-a606-4e59-9b8c-d8cabdc242a8" providerId="ADAL" clId="{E211E35B-DF94-4D8F-8790-8C823AF181FA}" dt="2026-02-22T14:16:37.990" v="0" actId="47"/>
        <pc:sldMkLst>
          <pc:docMk/>
          <pc:sldMk cId="3126629635" sldId="3812"/>
        </pc:sldMkLst>
      </pc:sldChg>
      <pc:sldChg chg="del">
        <pc:chgData name="Jeremy Clifton" userId="b7121016-a606-4e59-9b8c-d8cabdc242a8" providerId="ADAL" clId="{E211E35B-DF94-4D8F-8790-8C823AF181FA}" dt="2026-02-22T14:16:37.990" v="0" actId="47"/>
        <pc:sldMkLst>
          <pc:docMk/>
          <pc:sldMk cId="502890124" sldId="3813"/>
        </pc:sldMkLst>
      </pc:sldChg>
      <pc:sldChg chg="del">
        <pc:chgData name="Jeremy Clifton" userId="b7121016-a606-4e59-9b8c-d8cabdc242a8" providerId="ADAL" clId="{E211E35B-DF94-4D8F-8790-8C823AF181FA}" dt="2026-02-22T14:16:37.990" v="0" actId="47"/>
        <pc:sldMkLst>
          <pc:docMk/>
          <pc:sldMk cId="500720810" sldId="3814"/>
        </pc:sldMkLst>
      </pc:sldChg>
      <pc:sldChg chg="del">
        <pc:chgData name="Jeremy Clifton" userId="b7121016-a606-4e59-9b8c-d8cabdc242a8" providerId="ADAL" clId="{E211E35B-DF94-4D8F-8790-8C823AF181FA}" dt="2026-02-22T14:16:37.990" v="0" actId="47"/>
        <pc:sldMkLst>
          <pc:docMk/>
          <pc:sldMk cId="616865542" sldId="3815"/>
        </pc:sldMkLst>
      </pc:sldChg>
      <pc:sldChg chg="del">
        <pc:chgData name="Jeremy Clifton" userId="b7121016-a606-4e59-9b8c-d8cabdc242a8" providerId="ADAL" clId="{E211E35B-DF94-4D8F-8790-8C823AF181FA}" dt="2026-02-22T14:16:37.990" v="0" actId="47"/>
        <pc:sldMkLst>
          <pc:docMk/>
          <pc:sldMk cId="2773823522" sldId="3816"/>
        </pc:sldMkLst>
      </pc:sldChg>
      <pc:sldChg chg="del">
        <pc:chgData name="Jeremy Clifton" userId="b7121016-a606-4e59-9b8c-d8cabdc242a8" providerId="ADAL" clId="{E211E35B-DF94-4D8F-8790-8C823AF181FA}" dt="2026-02-22T14:16:37.990" v="0" actId="47"/>
        <pc:sldMkLst>
          <pc:docMk/>
          <pc:sldMk cId="1742104702" sldId="3817"/>
        </pc:sldMkLst>
      </pc:sldChg>
      <pc:sldChg chg="del">
        <pc:chgData name="Jeremy Clifton" userId="b7121016-a606-4e59-9b8c-d8cabdc242a8" providerId="ADAL" clId="{E211E35B-DF94-4D8F-8790-8C823AF181FA}" dt="2026-02-22T14:16:37.990" v="0" actId="47"/>
        <pc:sldMkLst>
          <pc:docMk/>
          <pc:sldMk cId="2120666604" sldId="3818"/>
        </pc:sldMkLst>
      </pc:sldChg>
      <pc:sldChg chg="del">
        <pc:chgData name="Jeremy Clifton" userId="b7121016-a606-4e59-9b8c-d8cabdc242a8" providerId="ADAL" clId="{E211E35B-DF94-4D8F-8790-8C823AF181FA}" dt="2026-02-22T14:16:37.990" v="0" actId="47"/>
        <pc:sldMkLst>
          <pc:docMk/>
          <pc:sldMk cId="2299824949" sldId="3819"/>
        </pc:sldMkLst>
      </pc:sldChg>
      <pc:sldChg chg="del">
        <pc:chgData name="Jeremy Clifton" userId="b7121016-a606-4e59-9b8c-d8cabdc242a8" providerId="ADAL" clId="{E211E35B-DF94-4D8F-8790-8C823AF181FA}" dt="2026-02-22T14:16:37.990" v="0" actId="47"/>
        <pc:sldMkLst>
          <pc:docMk/>
          <pc:sldMk cId="2734937490" sldId="3820"/>
        </pc:sldMkLst>
      </pc:sldChg>
      <pc:sldChg chg="del">
        <pc:chgData name="Jeremy Clifton" userId="b7121016-a606-4e59-9b8c-d8cabdc242a8" providerId="ADAL" clId="{E211E35B-DF94-4D8F-8790-8C823AF181FA}" dt="2026-02-22T14:16:37.990" v="0" actId="47"/>
        <pc:sldMkLst>
          <pc:docMk/>
          <pc:sldMk cId="939439550" sldId="3821"/>
        </pc:sldMkLst>
      </pc:sldChg>
      <pc:sldChg chg="del">
        <pc:chgData name="Jeremy Clifton" userId="b7121016-a606-4e59-9b8c-d8cabdc242a8" providerId="ADAL" clId="{E211E35B-DF94-4D8F-8790-8C823AF181FA}" dt="2026-02-22T14:16:37.990" v="0" actId="47"/>
        <pc:sldMkLst>
          <pc:docMk/>
          <pc:sldMk cId="4246692396" sldId="3822"/>
        </pc:sldMkLst>
      </pc:sldChg>
      <pc:sldChg chg="del">
        <pc:chgData name="Jeremy Clifton" userId="b7121016-a606-4e59-9b8c-d8cabdc242a8" providerId="ADAL" clId="{E211E35B-DF94-4D8F-8790-8C823AF181FA}" dt="2026-02-22T14:16:37.990" v="0" actId="47"/>
        <pc:sldMkLst>
          <pc:docMk/>
          <pc:sldMk cId="1994123052" sldId="3823"/>
        </pc:sldMkLst>
      </pc:sldChg>
      <pc:sldChg chg="del">
        <pc:chgData name="Jeremy Clifton" userId="b7121016-a606-4e59-9b8c-d8cabdc242a8" providerId="ADAL" clId="{E211E35B-DF94-4D8F-8790-8C823AF181FA}" dt="2026-02-22T14:16:37.990" v="0" actId="47"/>
        <pc:sldMkLst>
          <pc:docMk/>
          <pc:sldMk cId="1212732369" sldId="3824"/>
        </pc:sldMkLst>
      </pc:sldChg>
      <pc:sldChg chg="del">
        <pc:chgData name="Jeremy Clifton" userId="b7121016-a606-4e59-9b8c-d8cabdc242a8" providerId="ADAL" clId="{E211E35B-DF94-4D8F-8790-8C823AF181FA}" dt="2026-02-22T14:16:41.346" v="1" actId="47"/>
        <pc:sldMkLst>
          <pc:docMk/>
          <pc:sldMk cId="1151100634" sldId="3826"/>
        </pc:sldMkLst>
      </pc:sldChg>
      <pc:sldChg chg="del">
        <pc:chgData name="Jeremy Clifton" userId="b7121016-a606-4e59-9b8c-d8cabdc242a8" providerId="ADAL" clId="{E211E35B-DF94-4D8F-8790-8C823AF181FA}" dt="2026-02-22T14:16:44.858" v="2" actId="47"/>
        <pc:sldMkLst>
          <pc:docMk/>
          <pc:sldMk cId="178601889" sldId="3838"/>
        </pc:sldMkLst>
      </pc:sldChg>
      <pc:sldChg chg="del">
        <pc:chgData name="Jeremy Clifton" userId="b7121016-a606-4e59-9b8c-d8cabdc242a8" providerId="ADAL" clId="{E211E35B-DF94-4D8F-8790-8C823AF181FA}" dt="2026-02-22T14:16:47.548" v="3" actId="47"/>
        <pc:sldMkLst>
          <pc:docMk/>
          <pc:sldMk cId="2290061114" sldId="3844"/>
        </pc:sldMkLst>
      </pc:sldChg>
    </pc:docChg>
  </pc:docChgLst>
  <pc:docChgLst>
    <pc:chgData name="Jeremy Clifton" userId="b7121016-a606-4e59-9b8c-d8cabdc242a8" providerId="ADAL" clId="{59DAF793-FF44-4679-BC2D-399D97055421}"/>
    <pc:docChg chg="modSld">
      <pc:chgData name="Jeremy Clifton" userId="b7121016-a606-4e59-9b8c-d8cabdc242a8" providerId="ADAL" clId="{59DAF793-FF44-4679-BC2D-399D97055421}" dt="2026-02-01T10:15:06.274" v="7"/>
      <pc:docMkLst>
        <pc:docMk/>
      </pc:docMkLst>
    </pc:docChg>
  </pc:docChgLst>
  <pc:docChgLst>
    <pc:chgData name="Jeremy Clifton" userId="S::wec@woodfordec.onmicrosoft.com::b7121016-a606-4e59-9b8c-d8cabdc242a8" providerId="AD" clId="Web-{1A628248-A6DA-4307-44D1-C6AF6808566E}"/>
    <pc:docChg chg="addSld delSld sldOrd">
      <pc:chgData name="Jeremy Clifton" userId="S::wec@woodfordec.onmicrosoft.com::b7121016-a606-4e59-9b8c-d8cabdc242a8" providerId="AD" clId="Web-{1A628248-A6DA-4307-44D1-C6AF6808566E}" dt="2026-02-01T07:23:09.528" v="47"/>
      <pc:docMkLst>
        <pc:docMk/>
      </pc:docMkLst>
    </pc:docChg>
  </pc:docChgLst>
  <pc:docChgLst>
    <pc:chgData name="Jeremy Clifton" userId="S::wec@woodfordec.onmicrosoft.com::b7121016-a606-4e59-9b8c-d8cabdc242a8" providerId="AD" clId="Web-{ECD1DFC2-B011-5302-8830-83BC1942F0AC}"/>
    <pc:docChg chg="addSld delSld modSld sldOrd">
      <pc:chgData name="Jeremy Clifton" userId="S::wec@woodfordec.onmicrosoft.com::b7121016-a606-4e59-9b8c-d8cabdc242a8" providerId="AD" clId="Web-{ECD1DFC2-B011-5302-8830-83BC1942F0AC}" dt="2026-02-01T09:33:13.932" v="652"/>
      <pc:docMkLst>
        <pc:docMk/>
      </pc:docMkLst>
      <pc:sldChg chg="addSp delSp modSp ord">
        <pc:chgData name="Jeremy Clifton" userId="S::wec@woodfordec.onmicrosoft.com::b7121016-a606-4e59-9b8c-d8cabdc242a8" providerId="AD" clId="Web-{ECD1DFC2-B011-5302-8830-83BC1942F0AC}" dt="2026-02-01T08:27:20.912" v="200" actId="1076"/>
        <pc:sldMkLst>
          <pc:docMk/>
          <pc:sldMk cId="621269255" sldId="3692"/>
        </pc:sldMkLst>
        <pc:spChg chg="mod">
          <ac:chgData name="Jeremy Clifton" userId="S::wec@woodfordec.onmicrosoft.com::b7121016-a606-4e59-9b8c-d8cabdc242a8" providerId="AD" clId="Web-{ECD1DFC2-B011-5302-8830-83BC1942F0AC}" dt="2026-02-01T08:27:19.599" v="199" actId="20577"/>
          <ac:spMkLst>
            <pc:docMk/>
            <pc:sldMk cId="621269255" sldId="3692"/>
            <ac:spMk id="3" creationId="{DD44AC44-00EA-D1F5-4E81-78AB3C1CCA2D}"/>
          </ac:spMkLst>
        </pc:spChg>
      </pc:sldChg>
      <pc:sldChg chg="add replId">
        <pc:chgData name="Jeremy Clifton" userId="S::wec@woodfordec.onmicrosoft.com::b7121016-a606-4e59-9b8c-d8cabdc242a8" providerId="AD" clId="Web-{ECD1DFC2-B011-5302-8830-83BC1942F0AC}" dt="2026-02-01T08:07:13.948" v="134"/>
        <pc:sldMkLst>
          <pc:docMk/>
          <pc:sldMk cId="512650432" sldId="3757"/>
        </pc:sldMkLst>
      </pc:sldChg>
      <pc:sldChg chg="add replId">
        <pc:chgData name="Jeremy Clifton" userId="S::wec@woodfordec.onmicrosoft.com::b7121016-a606-4e59-9b8c-d8cabdc242a8" providerId="AD" clId="Web-{ECD1DFC2-B011-5302-8830-83BC1942F0AC}" dt="2026-02-01T09:13:48.059" v="566"/>
        <pc:sldMkLst>
          <pc:docMk/>
          <pc:sldMk cId="2964408233" sldId="3785"/>
        </pc:sldMkLst>
      </pc:sldChg>
    </pc:docChg>
  </pc:docChgLst>
  <pc:docChgLst>
    <pc:chgData name="Jeremy Clifton" userId="S::wec@woodfordec.onmicrosoft.com::b7121016-a606-4e59-9b8c-d8cabdc242a8" providerId="AD" clId="Web-{B498583C-4C5C-9BB5-6FA4-2453F7D289B5}"/>
    <pc:docChg chg="addSld delSld modSld">
      <pc:chgData name="Jeremy Clifton" userId="S::wec@woodfordec.onmicrosoft.com::b7121016-a606-4e59-9b8c-d8cabdc242a8" providerId="AD" clId="Web-{B498583C-4C5C-9BB5-6FA4-2453F7D289B5}" dt="2026-01-25T08:19:03.879" v="57"/>
      <pc:docMkLst>
        <pc:docMk/>
      </pc:docMkLst>
    </pc:docChg>
  </pc:docChgLst>
  <pc:docChgLst>
    <pc:chgData name="Jeremy Clifton" userId="S::wec@woodfordec.onmicrosoft.com::b7121016-a606-4e59-9b8c-d8cabdc242a8" providerId="AD" clId="Web-{03CB9163-5042-2A0E-8B1E-3ABAC85382EE}"/>
    <pc:docChg chg="addSld delSld modSld sldOrd">
      <pc:chgData name="Jeremy Clifton" userId="S::wec@woodfordec.onmicrosoft.com::b7121016-a606-4e59-9b8c-d8cabdc242a8" providerId="AD" clId="Web-{03CB9163-5042-2A0E-8B1E-3ABAC85382EE}" dt="2026-01-25T09:35:58.410" v="207" actId="20577"/>
      <pc:docMkLst>
        <pc:docMk/>
      </pc:docMkLst>
    </pc:docChg>
  </pc:docChgLst>
  <pc:docChgLst>
    <pc:chgData name="Jeremy Clifton" userId="S::wec@woodfordec.onmicrosoft.com::b7121016-a606-4e59-9b8c-d8cabdc242a8" providerId="AD" clId="Web-{FF2F5C30-A1BC-ED48-AB72-8979B7D24DC0}"/>
    <pc:docChg chg="addSld delSld modSld sldOrd">
      <pc:chgData name="Jeremy Clifton" userId="S::wec@woodfordec.onmicrosoft.com::b7121016-a606-4e59-9b8c-d8cabdc242a8" providerId="AD" clId="Web-{FF2F5C30-A1BC-ED48-AB72-8979B7D24DC0}" dt="2026-02-15T10:07:00" v="318"/>
      <pc:docMkLst>
        <pc:docMk/>
      </pc:docMkLst>
      <pc:sldChg chg="addSp modSp ord">
        <pc:chgData name="Jeremy Clifton" userId="S::wec@woodfordec.onmicrosoft.com::b7121016-a606-4e59-9b8c-d8cabdc242a8" providerId="AD" clId="Web-{FF2F5C30-A1BC-ED48-AB72-8979B7D24DC0}" dt="2026-02-15T09:57:20.909" v="267" actId="20577"/>
        <pc:sldMkLst>
          <pc:docMk/>
          <pc:sldMk cId="621269255" sldId="3692"/>
        </pc:sldMkLst>
        <pc:spChg chg="mod">
          <ac:chgData name="Jeremy Clifton" userId="S::wec@woodfordec.onmicrosoft.com::b7121016-a606-4e59-9b8c-d8cabdc242a8" providerId="AD" clId="Web-{FF2F5C30-A1BC-ED48-AB72-8979B7D24DC0}" dt="2026-02-15T09:57:20.909" v="267" actId="20577"/>
          <ac:spMkLst>
            <pc:docMk/>
            <pc:sldMk cId="621269255" sldId="3692"/>
            <ac:spMk id="3" creationId="{DD44AC44-00EA-D1F5-4E81-78AB3C1CCA2D}"/>
          </ac:spMkLst>
        </pc:spChg>
        <pc:picChg chg="add mod modCrop">
          <ac:chgData name="Jeremy Clifton" userId="S::wec@woodfordec.onmicrosoft.com::b7121016-a606-4e59-9b8c-d8cabdc242a8" providerId="AD" clId="Web-{FF2F5C30-A1BC-ED48-AB72-8979B7D24DC0}" dt="2026-02-15T09:49:52.842" v="57" actId="14100"/>
          <ac:picMkLst>
            <pc:docMk/>
            <pc:sldMk cId="621269255" sldId="3692"/>
            <ac:picMk id="2" creationId="{2CB9FA39-28EF-851C-8E7A-B588782A9493}"/>
          </ac:picMkLst>
        </pc:picChg>
      </pc:sldChg>
      <pc:sldChg chg="addSp modSp">
        <pc:chgData name="Jeremy Clifton" userId="S::wec@woodfordec.onmicrosoft.com::b7121016-a606-4e59-9b8c-d8cabdc242a8" providerId="AD" clId="Web-{FF2F5C30-A1BC-ED48-AB72-8979B7D24DC0}" dt="2026-02-15T09:46:09.636" v="2" actId="1076"/>
        <pc:sldMkLst>
          <pc:docMk/>
          <pc:sldMk cId="512650432" sldId="3757"/>
        </pc:sldMkLst>
        <pc:picChg chg="add mod">
          <ac:chgData name="Jeremy Clifton" userId="S::wec@woodfordec.onmicrosoft.com::b7121016-a606-4e59-9b8c-d8cabdc242a8" providerId="AD" clId="Web-{FF2F5C30-A1BC-ED48-AB72-8979B7D24DC0}" dt="2026-02-15T09:46:09.636" v="2" actId="1076"/>
          <ac:picMkLst>
            <pc:docMk/>
            <pc:sldMk cId="512650432" sldId="3757"/>
            <ac:picMk id="2" creationId="{9926504A-4F87-0135-59A9-C3DE2B6C91AB}"/>
          </ac:picMkLst>
        </pc:picChg>
      </pc:sldChg>
      <pc:sldChg chg="addSp modSp">
        <pc:chgData name="Jeremy Clifton" userId="S::wec@woodfordec.onmicrosoft.com::b7121016-a606-4e59-9b8c-d8cabdc242a8" providerId="AD" clId="Web-{FF2F5C30-A1BC-ED48-AB72-8979B7D24DC0}" dt="2026-02-15T10:05:06.405" v="315" actId="1076"/>
        <pc:sldMkLst>
          <pc:docMk/>
          <pc:sldMk cId="2964408233" sldId="3785"/>
        </pc:sldMkLst>
        <pc:picChg chg="add mod">
          <ac:chgData name="Jeremy Clifton" userId="S::wec@woodfordec.onmicrosoft.com::b7121016-a606-4e59-9b8c-d8cabdc242a8" providerId="AD" clId="Web-{FF2F5C30-A1BC-ED48-AB72-8979B7D24DC0}" dt="2026-02-15T10:05:06.405" v="315" actId="1076"/>
          <ac:picMkLst>
            <pc:docMk/>
            <pc:sldMk cId="2964408233" sldId="3785"/>
            <ac:picMk id="2" creationId="{CB84298D-1DE3-C00D-6A55-ED0BF5269C30}"/>
          </ac:picMkLst>
        </pc:picChg>
      </pc:sldChg>
      <pc:sldChg chg="addSp modSp">
        <pc:chgData name="Jeremy Clifton" userId="S::wec@woodfordec.onmicrosoft.com::b7121016-a606-4e59-9b8c-d8cabdc242a8" providerId="AD" clId="Web-{FF2F5C30-A1BC-ED48-AB72-8979B7D24DC0}" dt="2026-02-15T09:47:03.730" v="14" actId="1076"/>
        <pc:sldMkLst>
          <pc:docMk/>
          <pc:sldMk cId="693610361" sldId="3793"/>
        </pc:sldMkLst>
        <pc:picChg chg="add mod">
          <ac:chgData name="Jeremy Clifton" userId="S::wec@woodfordec.onmicrosoft.com::b7121016-a606-4e59-9b8c-d8cabdc242a8" providerId="AD" clId="Web-{FF2F5C30-A1BC-ED48-AB72-8979B7D24DC0}" dt="2026-02-15T09:47:03.730" v="14" actId="1076"/>
          <ac:picMkLst>
            <pc:docMk/>
            <pc:sldMk cId="693610361" sldId="3793"/>
            <ac:picMk id="3" creationId="{CDA42A0D-00F5-BEBD-9B83-3054C80BEEE2}"/>
          </ac:picMkLst>
        </pc:picChg>
        <pc:picChg chg="add mod">
          <ac:chgData name="Jeremy Clifton" userId="S::wec@woodfordec.onmicrosoft.com::b7121016-a606-4e59-9b8c-d8cabdc242a8" providerId="AD" clId="Web-{FF2F5C30-A1BC-ED48-AB72-8979B7D24DC0}" dt="2026-02-15T09:46:57.168" v="11" actId="14100"/>
          <ac:picMkLst>
            <pc:docMk/>
            <pc:sldMk cId="693610361" sldId="3793"/>
            <ac:picMk id="4" creationId="{1DD3EECB-A986-4D64-614A-559B37761EEC}"/>
          </ac:picMkLst>
        </pc:picChg>
      </pc:sldChg>
      <pc:sldChg chg="add replId">
        <pc:chgData name="Jeremy Clifton" userId="S::wec@woodfordec.onmicrosoft.com::b7121016-a606-4e59-9b8c-d8cabdc242a8" providerId="AD" clId="Web-{FF2F5C30-A1BC-ED48-AB72-8979B7D24DC0}" dt="2026-02-15T09:46:13.745" v="4"/>
        <pc:sldMkLst>
          <pc:docMk/>
          <pc:sldMk cId="1151100634" sldId="3826"/>
        </pc:sldMkLst>
      </pc:sldChg>
      <pc:sldChg chg="addSp modSp add replId">
        <pc:chgData name="Jeremy Clifton" userId="S::wec@woodfordec.onmicrosoft.com::b7121016-a606-4e59-9b8c-d8cabdc242a8" providerId="AD" clId="Web-{FF2F5C30-A1BC-ED48-AB72-8979B7D24DC0}" dt="2026-02-15T09:54:13.038" v="212" actId="20577"/>
        <pc:sldMkLst>
          <pc:docMk/>
          <pc:sldMk cId="1829457716" sldId="3830"/>
        </pc:sldMkLst>
        <pc:spChg chg="mod">
          <ac:chgData name="Jeremy Clifton" userId="S::wec@woodfordec.onmicrosoft.com::b7121016-a606-4e59-9b8c-d8cabdc242a8" providerId="AD" clId="Web-{FF2F5C30-A1BC-ED48-AB72-8979B7D24DC0}" dt="2026-02-15T09:54:13.038" v="212" actId="20577"/>
          <ac:spMkLst>
            <pc:docMk/>
            <pc:sldMk cId="1829457716" sldId="3830"/>
            <ac:spMk id="3" creationId="{E8253D1F-71FE-9B63-B73E-2E1D14D3FCCD}"/>
          </ac:spMkLst>
        </pc:spChg>
        <pc:picChg chg="add mod modCrop">
          <ac:chgData name="Jeremy Clifton" userId="S::wec@woodfordec.onmicrosoft.com::b7121016-a606-4e59-9b8c-d8cabdc242a8" providerId="AD" clId="Web-{FF2F5C30-A1BC-ED48-AB72-8979B7D24DC0}" dt="2026-02-15T09:53:46.348" v="197" actId="1076"/>
          <ac:picMkLst>
            <pc:docMk/>
            <pc:sldMk cId="1829457716" sldId="3830"/>
            <ac:picMk id="2" creationId="{56DEFAE6-9EED-9348-75F6-99D5E5987456}"/>
          </ac:picMkLst>
        </pc:picChg>
      </pc:sldChg>
      <pc:sldChg chg="modSp add replId">
        <pc:chgData name="Jeremy Clifton" userId="S::wec@woodfordec.onmicrosoft.com::b7121016-a606-4e59-9b8c-d8cabdc242a8" providerId="AD" clId="Web-{FF2F5C30-A1BC-ED48-AB72-8979B7D24DC0}" dt="2026-02-15T09:54:43.212" v="215" actId="20577"/>
        <pc:sldMkLst>
          <pc:docMk/>
          <pc:sldMk cId="3709051261" sldId="3831"/>
        </pc:sldMkLst>
        <pc:spChg chg="mod">
          <ac:chgData name="Jeremy Clifton" userId="S::wec@woodfordec.onmicrosoft.com::b7121016-a606-4e59-9b8c-d8cabdc242a8" providerId="AD" clId="Web-{FF2F5C30-A1BC-ED48-AB72-8979B7D24DC0}" dt="2026-02-15T09:54:43.212" v="215" actId="20577"/>
          <ac:spMkLst>
            <pc:docMk/>
            <pc:sldMk cId="3709051261" sldId="3831"/>
            <ac:spMk id="3" creationId="{FFF10825-AD99-E83A-5800-CFC55C165881}"/>
          </ac:spMkLst>
        </pc:spChg>
      </pc:sldChg>
      <pc:sldChg chg="modSp add replId">
        <pc:chgData name="Jeremy Clifton" userId="S::wec@woodfordec.onmicrosoft.com::b7121016-a606-4e59-9b8c-d8cabdc242a8" providerId="AD" clId="Web-{FF2F5C30-A1BC-ED48-AB72-8979B7D24DC0}" dt="2026-02-15T09:54:48.759" v="219" actId="20577"/>
        <pc:sldMkLst>
          <pc:docMk/>
          <pc:sldMk cId="3624191695" sldId="3832"/>
        </pc:sldMkLst>
        <pc:spChg chg="mod">
          <ac:chgData name="Jeremy Clifton" userId="S::wec@woodfordec.onmicrosoft.com::b7121016-a606-4e59-9b8c-d8cabdc242a8" providerId="AD" clId="Web-{FF2F5C30-A1BC-ED48-AB72-8979B7D24DC0}" dt="2026-02-15T09:54:48.759" v="219" actId="20577"/>
          <ac:spMkLst>
            <pc:docMk/>
            <pc:sldMk cId="3624191695" sldId="3832"/>
            <ac:spMk id="3" creationId="{B5B5CCED-F119-AE95-1D6E-E1646C518D40}"/>
          </ac:spMkLst>
        </pc:spChg>
      </pc:sldChg>
      <pc:sldChg chg="add replId">
        <pc:chgData name="Jeremy Clifton" userId="S::wec@woodfordec.onmicrosoft.com::b7121016-a606-4e59-9b8c-d8cabdc242a8" providerId="AD" clId="Web-{FF2F5C30-A1BC-ED48-AB72-8979B7D24DC0}" dt="2026-02-15T09:54:05.350" v="207"/>
        <pc:sldMkLst>
          <pc:docMk/>
          <pc:sldMk cId="2464915502" sldId="3833"/>
        </pc:sldMkLst>
      </pc:sldChg>
      <pc:sldChg chg="add replId">
        <pc:chgData name="Jeremy Clifton" userId="S::wec@woodfordec.onmicrosoft.com::b7121016-a606-4e59-9b8c-d8cabdc242a8" providerId="AD" clId="Web-{FF2F5C30-A1BC-ED48-AB72-8979B7D24DC0}" dt="2026-02-15T09:54:09.850" v="210"/>
        <pc:sldMkLst>
          <pc:docMk/>
          <pc:sldMk cId="3195692880" sldId="3834"/>
        </pc:sldMkLst>
      </pc:sldChg>
      <pc:sldChg chg="addSp delSp modSp add ord replId">
        <pc:chgData name="Jeremy Clifton" userId="S::wec@woodfordec.onmicrosoft.com::b7121016-a606-4e59-9b8c-d8cabdc242a8" providerId="AD" clId="Web-{FF2F5C30-A1BC-ED48-AB72-8979B7D24DC0}" dt="2026-02-15T09:57:47.660" v="272" actId="1076"/>
        <pc:sldMkLst>
          <pc:docMk/>
          <pc:sldMk cId="3650817508" sldId="3835"/>
        </pc:sldMkLst>
        <pc:picChg chg="add mod">
          <ac:chgData name="Jeremy Clifton" userId="S::wec@woodfordec.onmicrosoft.com::b7121016-a606-4e59-9b8c-d8cabdc242a8" providerId="AD" clId="Web-{FF2F5C30-A1BC-ED48-AB72-8979B7D24DC0}" dt="2026-02-15T09:57:47.660" v="272" actId="1076"/>
          <ac:picMkLst>
            <pc:docMk/>
            <pc:sldMk cId="3650817508" sldId="3835"/>
            <ac:picMk id="3" creationId="{2ACF86C4-F12B-51FA-36CD-D23B23A6A45F}"/>
          </ac:picMkLst>
        </pc:picChg>
      </pc:sldChg>
      <pc:sldChg chg="addSp delSp modSp add replId">
        <pc:chgData name="Jeremy Clifton" userId="S::wec@woodfordec.onmicrosoft.com::b7121016-a606-4e59-9b8c-d8cabdc242a8" providerId="AD" clId="Web-{FF2F5C30-A1BC-ED48-AB72-8979B7D24DC0}" dt="2026-02-15T10:01:11.010" v="297" actId="1076"/>
        <pc:sldMkLst>
          <pc:docMk/>
          <pc:sldMk cId="3531262740" sldId="3837"/>
        </pc:sldMkLst>
        <pc:picChg chg="add mod">
          <ac:chgData name="Jeremy Clifton" userId="S::wec@woodfordec.onmicrosoft.com::b7121016-a606-4e59-9b8c-d8cabdc242a8" providerId="AD" clId="Web-{FF2F5C30-A1BC-ED48-AB72-8979B7D24DC0}" dt="2026-02-15T10:01:11.010" v="297" actId="1076"/>
          <ac:picMkLst>
            <pc:docMk/>
            <pc:sldMk cId="3531262740" sldId="3837"/>
            <ac:picMk id="3" creationId="{F6947C36-86C8-557C-2378-B4D32C6139FB}"/>
          </ac:picMkLst>
        </pc:picChg>
      </pc:sldChg>
      <pc:sldChg chg="add replId">
        <pc:chgData name="Jeremy Clifton" userId="S::wec@woodfordec.onmicrosoft.com::b7121016-a606-4e59-9b8c-d8cabdc242a8" providerId="AD" clId="Web-{FF2F5C30-A1BC-ED48-AB72-8979B7D24DC0}" dt="2026-02-15T09:56:01.795" v="226"/>
        <pc:sldMkLst>
          <pc:docMk/>
          <pc:sldMk cId="178601889" sldId="3838"/>
        </pc:sldMkLst>
      </pc:sldChg>
      <pc:sldChg chg="addSp modSp add replId">
        <pc:chgData name="Jeremy Clifton" userId="S::wec@woodfordec.onmicrosoft.com::b7121016-a606-4e59-9b8c-d8cabdc242a8" providerId="AD" clId="Web-{FF2F5C30-A1BC-ED48-AB72-8979B7D24DC0}" dt="2026-02-15T09:59:23.304" v="284" actId="14100"/>
        <pc:sldMkLst>
          <pc:docMk/>
          <pc:sldMk cId="1369162319" sldId="3839"/>
        </pc:sldMkLst>
        <pc:picChg chg="add mod">
          <ac:chgData name="Jeremy Clifton" userId="S::wec@woodfordec.onmicrosoft.com::b7121016-a606-4e59-9b8c-d8cabdc242a8" providerId="AD" clId="Web-{FF2F5C30-A1BC-ED48-AB72-8979B7D24DC0}" dt="2026-02-15T09:59:23.304" v="284" actId="14100"/>
          <ac:picMkLst>
            <pc:docMk/>
            <pc:sldMk cId="1369162319" sldId="3839"/>
            <ac:picMk id="2" creationId="{A8A682D1-EC51-8D9D-3743-2F96CD7E6F16}"/>
          </ac:picMkLst>
        </pc:picChg>
      </pc:sldChg>
      <pc:sldChg chg="addSp modSp add replId">
        <pc:chgData name="Jeremy Clifton" userId="S::wec@woodfordec.onmicrosoft.com::b7121016-a606-4e59-9b8c-d8cabdc242a8" providerId="AD" clId="Web-{FF2F5C30-A1BC-ED48-AB72-8979B7D24DC0}" dt="2026-02-15T09:58:28.833" v="278" actId="1076"/>
        <pc:sldMkLst>
          <pc:docMk/>
          <pc:sldMk cId="1305734165" sldId="3840"/>
        </pc:sldMkLst>
        <pc:picChg chg="add mod">
          <ac:chgData name="Jeremy Clifton" userId="S::wec@woodfordec.onmicrosoft.com::b7121016-a606-4e59-9b8c-d8cabdc242a8" providerId="AD" clId="Web-{FF2F5C30-A1BC-ED48-AB72-8979B7D24DC0}" dt="2026-02-15T09:58:28.833" v="278" actId="1076"/>
          <ac:picMkLst>
            <pc:docMk/>
            <pc:sldMk cId="1305734165" sldId="3840"/>
            <ac:picMk id="2" creationId="{2AE16C4C-C687-0C11-7E3D-03772DA59C18}"/>
          </ac:picMkLst>
        </pc:picChg>
      </pc:sldChg>
      <pc:sldChg chg="modSp add ord replId">
        <pc:chgData name="Jeremy Clifton" userId="S::wec@woodfordec.onmicrosoft.com::b7121016-a606-4e59-9b8c-d8cabdc242a8" providerId="AD" clId="Web-{FF2F5C30-A1BC-ED48-AB72-8979B7D24DC0}" dt="2026-02-15T10:01:27.385" v="299" actId="20577"/>
        <pc:sldMkLst>
          <pc:docMk/>
          <pc:sldMk cId="3119882680" sldId="3841"/>
        </pc:sldMkLst>
        <pc:spChg chg="mod">
          <ac:chgData name="Jeremy Clifton" userId="S::wec@woodfordec.onmicrosoft.com::b7121016-a606-4e59-9b8c-d8cabdc242a8" providerId="AD" clId="Web-{FF2F5C30-A1BC-ED48-AB72-8979B7D24DC0}" dt="2026-02-15T10:01:27.385" v="299" actId="20577"/>
          <ac:spMkLst>
            <pc:docMk/>
            <pc:sldMk cId="3119882680" sldId="3841"/>
            <ac:spMk id="3" creationId="{838CAE05-83B7-3B33-FA28-F06C33D768EF}"/>
          </ac:spMkLst>
        </pc:spChg>
      </pc:sldChg>
      <pc:sldChg chg="modSp add ord replId">
        <pc:chgData name="Jeremy Clifton" userId="S::wec@woodfordec.onmicrosoft.com::b7121016-a606-4e59-9b8c-d8cabdc242a8" providerId="AD" clId="Web-{FF2F5C30-A1BC-ED48-AB72-8979B7D24DC0}" dt="2026-02-15T10:01:37.995" v="304"/>
        <pc:sldMkLst>
          <pc:docMk/>
          <pc:sldMk cId="3990323493" sldId="3842"/>
        </pc:sldMkLst>
        <pc:spChg chg="mod">
          <ac:chgData name="Jeremy Clifton" userId="S::wec@woodfordec.onmicrosoft.com::b7121016-a606-4e59-9b8c-d8cabdc242a8" providerId="AD" clId="Web-{FF2F5C30-A1BC-ED48-AB72-8979B7D24DC0}" dt="2026-02-15T10:01:34.589" v="302" actId="20577"/>
          <ac:spMkLst>
            <pc:docMk/>
            <pc:sldMk cId="3990323493" sldId="3842"/>
            <ac:spMk id="3" creationId="{0EFA262B-C651-E04A-A1BB-615AF9082586}"/>
          </ac:spMkLst>
        </pc:spChg>
      </pc:sldChg>
      <pc:sldChg chg="add replId">
        <pc:chgData name="Jeremy Clifton" userId="S::wec@woodfordec.onmicrosoft.com::b7121016-a606-4e59-9b8c-d8cabdc242a8" providerId="AD" clId="Web-{FF2F5C30-A1BC-ED48-AB72-8979B7D24DC0}" dt="2026-02-15T10:03:00.840" v="311"/>
        <pc:sldMkLst>
          <pc:docMk/>
          <pc:sldMk cId="2290061114" sldId="3844"/>
        </pc:sldMkLst>
      </pc:sldChg>
      <pc:sldChg chg="add ord replId">
        <pc:chgData name="Jeremy Clifton" userId="S::wec@woodfordec.onmicrosoft.com::b7121016-a606-4e59-9b8c-d8cabdc242a8" providerId="AD" clId="Web-{FF2F5C30-A1BC-ED48-AB72-8979B7D24DC0}" dt="2026-02-15T10:07:00" v="318"/>
        <pc:sldMkLst>
          <pc:docMk/>
          <pc:sldMk cId="1256092313" sldId="3845"/>
        </pc:sldMkLst>
      </pc:sldChg>
    </pc:docChg>
  </pc:docChgLst>
  <pc:docChgLst>
    <pc:chgData name="Jeremy Clifton" userId="S::wec@woodfordec.onmicrosoft.com::b7121016-a606-4e59-9b8c-d8cabdc242a8" providerId="AD" clId="Web-{A3971ADD-FD8E-98E8-6940-0C877812A1A4}"/>
    <pc:docChg chg="addSld delSld modSld sldOrd">
      <pc:chgData name="Jeremy Clifton" userId="S::wec@woodfordec.onmicrosoft.com::b7121016-a606-4e59-9b8c-d8cabdc242a8" providerId="AD" clId="Web-{A3971ADD-FD8E-98E8-6940-0C877812A1A4}" dt="2026-02-15T07:40:26.298" v="386" actId="1076"/>
      <pc:docMkLst>
        <pc:docMk/>
      </pc:docMkLst>
    </pc:docChg>
  </pc:docChgLst>
  <pc:docChgLst>
    <pc:chgData clId="Web-{3A189357-5AE6-7487-E9A0-4A7AA55CFE1C}"/>
    <pc:docChg chg="addSld delSld">
      <pc:chgData name="" userId="" providerId="" clId="Web-{3A189357-5AE6-7487-E9A0-4A7AA55CFE1C}" dt="2026-02-08T07:36:44.889" v="1"/>
      <pc:docMkLst>
        <pc:docMk/>
      </pc:docMkLst>
    </pc:docChg>
  </pc:docChgLst>
  <pc:docChgLst>
    <pc:chgData name="Jeremy Clifton" userId="S::wec@woodfordec.onmicrosoft.com::b7121016-a606-4e59-9b8c-d8cabdc242a8" providerId="AD" clId="Web-{D5FF11C2-A5D4-8544-67AF-C015B8BA90F9}"/>
    <pc:docChg chg="addSld modSld">
      <pc:chgData name="Jeremy Clifton" userId="S::wec@woodfordec.onmicrosoft.com::b7121016-a606-4e59-9b8c-d8cabdc242a8" providerId="AD" clId="Web-{D5FF11C2-A5D4-8544-67AF-C015B8BA90F9}" dt="2026-01-25T08:53:08.926" v="119" actId="14100"/>
      <pc:docMkLst>
        <pc:docMk/>
      </pc:docMkLst>
    </pc:docChg>
  </pc:docChgLst>
  <pc:docChgLst>
    <pc:chgData name="Jeremy Clifton" userId="S::wec@woodfordec.onmicrosoft.com::b7121016-a606-4e59-9b8c-d8cabdc242a8" providerId="AD" clId="Web-{3A189357-5AE6-7487-E9A0-4A7AA55CFE1C}"/>
    <pc:docChg chg="addSld delSld modSld sldOrd">
      <pc:chgData name="Jeremy Clifton" userId="S::wec@woodfordec.onmicrosoft.com::b7121016-a606-4e59-9b8c-d8cabdc242a8" providerId="AD" clId="Web-{3A189357-5AE6-7487-E9A0-4A7AA55CFE1C}" dt="2026-02-08T09:36:56.077" v="466"/>
      <pc:docMkLst>
        <pc:docMk/>
      </pc:docMkLst>
      <pc:sldChg chg="delSp modSp">
        <pc:chgData name="Jeremy Clifton" userId="S::wec@woodfordec.onmicrosoft.com::b7121016-a606-4e59-9b8c-d8cabdc242a8" providerId="AD" clId="Web-{3A189357-5AE6-7487-E9A0-4A7AA55CFE1C}" dt="2026-02-08T09:05:50.257" v="406" actId="20577"/>
        <pc:sldMkLst>
          <pc:docMk/>
          <pc:sldMk cId="621269255" sldId="3692"/>
        </pc:sldMkLst>
        <pc:spChg chg="mod">
          <ac:chgData name="Jeremy Clifton" userId="S::wec@woodfordec.onmicrosoft.com::b7121016-a606-4e59-9b8c-d8cabdc242a8" providerId="AD" clId="Web-{3A189357-5AE6-7487-E9A0-4A7AA55CFE1C}" dt="2026-02-08T09:05:50.257" v="406" actId="20577"/>
          <ac:spMkLst>
            <pc:docMk/>
            <pc:sldMk cId="621269255" sldId="3692"/>
            <ac:spMk id="3" creationId="{DD44AC44-00EA-D1F5-4E81-78AB3C1CCA2D}"/>
          </ac:spMkLst>
        </pc:spChg>
      </pc:sldChg>
      <pc:sldChg chg="add replId">
        <pc:chgData name="Jeremy Clifton" userId="S::wec@woodfordec.onmicrosoft.com::b7121016-a606-4e59-9b8c-d8cabdc242a8" providerId="AD" clId="Web-{3A189357-5AE6-7487-E9A0-4A7AA55CFE1C}" dt="2026-02-08T08:17:01.924" v="320"/>
        <pc:sldMkLst>
          <pc:docMk/>
          <pc:sldMk cId="693610361" sldId="37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D53EB7DD-7AB6-42BD-9F39-79E2E8754541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8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C57F6B98-AE3F-4561-ACA5-C79A3D72D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7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3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1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7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2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1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23B5-3E63-4248-9393-5DCE9F5782DE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18962-E51B-6B9D-9096-9D000660A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onavirus: PM Boris Johnson's lockdown statement @BBCNews - BBC">
            <a:extLst>
              <a:ext uri="{FF2B5EF4-FFF2-40B4-BE49-F238E27FC236}">
                <a16:creationId xmlns:a16="http://schemas.microsoft.com/office/drawing/2014/main" id="{9926504A-4F87-0135-59A9-C3DE2B6C9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902" y="757791"/>
            <a:ext cx="9201150" cy="517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50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F42DF-37DC-08AD-49D1-F4469322C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838CAE05-83B7-3B33-FA28-F06C33D768EF}"/>
              </a:ext>
            </a:extLst>
          </p:cNvPr>
          <p:cNvSpPr txBox="1"/>
          <p:nvPr/>
        </p:nvSpPr>
        <p:spPr>
          <a:xfrm>
            <a:off x="343743" y="252919"/>
            <a:ext cx="11703628" cy="23083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>
                <a:solidFill>
                  <a:schemeClr val="bg2"/>
                </a:solidFill>
                <a:ea typeface="Calibri"/>
                <a:cs typeface="Calibri"/>
              </a:rPr>
              <a:t>2. The LORD who seems to be rubber stamping evil</a:t>
            </a:r>
            <a:r>
              <a:rPr lang="en-US" sz="6000" b="1">
                <a:solidFill>
                  <a:schemeClr val="bg2"/>
                </a:solidFill>
                <a:ea typeface="Calibri"/>
                <a:cs typeface="Calibri"/>
              </a:rPr>
              <a:t> </a:t>
            </a:r>
            <a:r>
              <a:rPr lang="en-US" sz="4000">
                <a:solidFill>
                  <a:schemeClr val="bg2"/>
                </a:solidFill>
                <a:ea typeface="Calibri"/>
                <a:cs typeface="Calibri"/>
              </a:rPr>
              <a:t>(1v13b-17)</a:t>
            </a:r>
          </a:p>
        </p:txBody>
      </p:sp>
      <p:pic>
        <p:nvPicPr>
          <p:cNvPr id="2" name="Picture 1" descr="Pre Inked Rubber Stamps | Custom Rubber Stamps Toronto | Business Rubber  Stamps Vaughan">
            <a:extLst>
              <a:ext uri="{FF2B5EF4-FFF2-40B4-BE49-F238E27FC236}">
                <a16:creationId xmlns:a16="http://schemas.microsoft.com/office/drawing/2014/main" id="{A795E299-66CC-FE51-8A59-1AADA4CF91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54" t="11111" r="15618" b="7099"/>
          <a:stretch>
            <a:fillRect/>
          </a:stretch>
        </p:blipFill>
        <p:spPr>
          <a:xfrm>
            <a:off x="3840922" y="2924893"/>
            <a:ext cx="4081362" cy="352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82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E8FAD-EB9D-C9B2-099A-18CACBBFC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mon Carp Cyprinus Carpio">
            <a:extLst>
              <a:ext uri="{FF2B5EF4-FFF2-40B4-BE49-F238E27FC236}">
                <a16:creationId xmlns:a16="http://schemas.microsoft.com/office/drawing/2014/main" id="{2AE16C4C-C687-0C11-7E3D-03772DA59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791" y="434009"/>
            <a:ext cx="5967894" cy="598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34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5A6C8-1FBC-E07E-FBB5-E92C3E040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do Governments Regulate the Fishing Industry?">
            <a:extLst>
              <a:ext uri="{FF2B5EF4-FFF2-40B4-BE49-F238E27FC236}">
                <a16:creationId xmlns:a16="http://schemas.microsoft.com/office/drawing/2014/main" id="{A8A682D1-EC51-8D9D-3743-2F96CD7E6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852" y="348353"/>
            <a:ext cx="9179339" cy="607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62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B16E7-C60A-2FF9-C442-2B53EF52A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947C36-86C8-557C-2378-B4D32C613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487" y="643031"/>
            <a:ext cx="9822068" cy="55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62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A6FC8-FBD8-1FB0-3B5D-4E83CF21B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0EFA262B-C651-E04A-A1BB-615AF9082586}"/>
              </a:ext>
            </a:extLst>
          </p:cNvPr>
          <p:cNvSpPr txBox="1"/>
          <p:nvPr/>
        </p:nvSpPr>
        <p:spPr>
          <a:xfrm>
            <a:off x="343743" y="252919"/>
            <a:ext cx="11703628" cy="23083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>
                <a:solidFill>
                  <a:schemeClr val="bg2"/>
                </a:solidFill>
                <a:ea typeface="Calibri"/>
                <a:cs typeface="Calibri"/>
              </a:rPr>
              <a:t>2. The LORD who seems to be rubber stamping evil</a:t>
            </a:r>
            <a:r>
              <a:rPr lang="en-US" sz="6000" b="1">
                <a:solidFill>
                  <a:schemeClr val="bg2"/>
                </a:solidFill>
                <a:ea typeface="Calibri"/>
                <a:cs typeface="Calibri"/>
              </a:rPr>
              <a:t> </a:t>
            </a:r>
            <a:r>
              <a:rPr lang="en-US" sz="4000">
                <a:solidFill>
                  <a:schemeClr val="bg2"/>
                </a:solidFill>
                <a:ea typeface="Calibri"/>
                <a:cs typeface="Calibri"/>
              </a:rPr>
              <a:t>(1v13b-17)</a:t>
            </a:r>
          </a:p>
        </p:txBody>
      </p:sp>
      <p:pic>
        <p:nvPicPr>
          <p:cNvPr id="2" name="Picture 1" descr="Pre Inked Rubber Stamps | Custom Rubber Stamps Toronto | Business Rubber  Stamps Vaughan">
            <a:extLst>
              <a:ext uri="{FF2B5EF4-FFF2-40B4-BE49-F238E27FC236}">
                <a16:creationId xmlns:a16="http://schemas.microsoft.com/office/drawing/2014/main" id="{B9DDB310-EE57-85DB-B1F7-630A6B5B69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54" t="11111" r="15618" b="7099"/>
          <a:stretch>
            <a:fillRect/>
          </a:stretch>
        </p:blipFill>
        <p:spPr>
          <a:xfrm>
            <a:off x="3840922" y="2924893"/>
            <a:ext cx="4081362" cy="352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23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23034-6383-CD50-F856-207F9359D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84298D-1DE3-C00D-6A55-ED0BF5269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141" y="457200"/>
            <a:ext cx="8659059" cy="579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08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DADD5-49EE-3610-149F-7BAC8B699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do we know Jesus rose from the dead? - The Bishop's Bulletin">
            <a:extLst>
              <a:ext uri="{FF2B5EF4-FFF2-40B4-BE49-F238E27FC236}">
                <a16:creationId xmlns:a16="http://schemas.microsoft.com/office/drawing/2014/main" id="{211EAAAD-38B7-7CF0-5C2E-7AFCD2F3E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53" y="-182562"/>
            <a:ext cx="10015855" cy="72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9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3E5FD-04CE-FE69-6F39-4090FE795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onavirus: PM Boris Johnson's lockdown statement @BBCNews - BBC">
            <a:extLst>
              <a:ext uri="{FF2B5EF4-FFF2-40B4-BE49-F238E27FC236}">
                <a16:creationId xmlns:a16="http://schemas.microsoft.com/office/drawing/2014/main" id="{CDA42A0D-00F5-BEBD-9B83-3054C80BE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70" y="1899379"/>
            <a:ext cx="5313846" cy="3020590"/>
          </a:xfrm>
          <a:prstGeom prst="rect">
            <a:avLst/>
          </a:prstGeom>
        </p:spPr>
      </p:pic>
      <p:pic>
        <p:nvPicPr>
          <p:cNvPr id="4" name="Picture 3" descr="Boris Johnson: his defence over Partygate report | Boris Johnson | The  Guardian">
            <a:extLst>
              <a:ext uri="{FF2B5EF4-FFF2-40B4-BE49-F238E27FC236}">
                <a16:creationId xmlns:a16="http://schemas.microsoft.com/office/drawing/2014/main" id="{1DD3EECB-A986-4D64-614A-559B37761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185" y="1723196"/>
            <a:ext cx="5937803" cy="336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10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8C701-F957-3DFC-5637-E930E4191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DD44AC44-00EA-D1F5-4E81-78AB3C1CCA2D}"/>
              </a:ext>
            </a:extLst>
          </p:cNvPr>
          <p:cNvSpPr txBox="1"/>
          <p:nvPr/>
        </p:nvSpPr>
        <p:spPr>
          <a:xfrm>
            <a:off x="343743" y="252919"/>
            <a:ext cx="11341678" cy="23083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>
                <a:solidFill>
                  <a:schemeClr val="bg2"/>
                </a:solidFill>
                <a:ea typeface="Calibri"/>
                <a:cs typeface="Calibri"/>
              </a:rPr>
              <a:t>1. The LORD who's too pure to rubber stamp evil </a:t>
            </a:r>
            <a:r>
              <a:rPr lang="en-US" sz="4000">
                <a:solidFill>
                  <a:schemeClr val="bg2"/>
                </a:solidFill>
                <a:ea typeface="Calibri"/>
                <a:cs typeface="Calibri"/>
              </a:rPr>
              <a:t>(1v12-13a)</a:t>
            </a:r>
          </a:p>
        </p:txBody>
      </p:sp>
      <p:pic>
        <p:nvPicPr>
          <p:cNvPr id="2" name="Picture 1" descr="Pre Inked Rubber Stamps | Custom Rubber Stamps Toronto | Business Rubber  Stamps Vaughan">
            <a:extLst>
              <a:ext uri="{FF2B5EF4-FFF2-40B4-BE49-F238E27FC236}">
                <a16:creationId xmlns:a16="http://schemas.microsoft.com/office/drawing/2014/main" id="{2CB9FA39-28EF-851C-8E7A-B588782A94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54" t="11111" r="15618" b="7099"/>
          <a:stretch>
            <a:fillRect/>
          </a:stretch>
        </p:blipFill>
        <p:spPr>
          <a:xfrm>
            <a:off x="3840922" y="2924893"/>
            <a:ext cx="4081362" cy="352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6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950CB-15D1-542A-920C-80F56ECD7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8253D1F-71FE-9B63-B73E-2E1D14D3FCCD}"/>
              </a:ext>
            </a:extLst>
          </p:cNvPr>
          <p:cNvSpPr txBox="1"/>
          <p:nvPr/>
        </p:nvSpPr>
        <p:spPr>
          <a:xfrm>
            <a:off x="176261" y="160485"/>
            <a:ext cx="12219883" cy="421653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u="sng">
                <a:solidFill>
                  <a:schemeClr val="bg2"/>
                </a:solidFill>
                <a:ea typeface="Calibri"/>
                <a:cs typeface="Calibri"/>
              </a:rPr>
              <a:t>The God Habakkuk prays to:</a:t>
            </a:r>
          </a:p>
          <a:p>
            <a:pPr marL="1143000" indent="-1143000">
              <a:buAutoNum type="arabicPeriod"/>
            </a:pPr>
            <a:endParaRPr lang="en-US" sz="280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everlasting</a:t>
            </a:r>
          </a:p>
          <a:p>
            <a:pPr marL="1143000" indent="-1143000">
              <a:buAutoNum type="arabicPeriod"/>
            </a:pPr>
            <a:endParaRPr lang="en-US" sz="600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endParaRPr lang="en-US" sz="600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2" name="Picture 1" descr="Why the Church Needs to Pray: 3 Praying People Whose Lives Are Living Proof">
            <a:extLst>
              <a:ext uri="{FF2B5EF4-FFF2-40B4-BE49-F238E27FC236}">
                <a16:creationId xmlns:a16="http://schemas.microsoft.com/office/drawing/2014/main" id="{56DEFAE6-9EED-9348-75F6-99D5E59874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679" r="173" b="-308"/>
          <a:stretch>
            <a:fillRect/>
          </a:stretch>
        </p:blipFill>
        <p:spPr>
          <a:xfrm>
            <a:off x="7330801" y="1811407"/>
            <a:ext cx="4225273" cy="360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57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71A6D-3FD9-705B-B58C-769C9D0A5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8614289F-FE8B-2F5D-74C1-1DB10904113B}"/>
              </a:ext>
            </a:extLst>
          </p:cNvPr>
          <p:cNvSpPr txBox="1"/>
          <p:nvPr/>
        </p:nvSpPr>
        <p:spPr>
          <a:xfrm>
            <a:off x="176261" y="160485"/>
            <a:ext cx="12219883" cy="513986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u="sng">
                <a:solidFill>
                  <a:schemeClr val="bg2"/>
                </a:solidFill>
                <a:ea typeface="Calibri"/>
                <a:cs typeface="Calibri"/>
              </a:rPr>
              <a:t>The God Habakkuk prays to:</a:t>
            </a:r>
          </a:p>
          <a:p>
            <a:pPr marL="1143000" indent="-1143000">
              <a:buAutoNum type="arabicPeriod"/>
            </a:pPr>
            <a:endParaRPr lang="en-US" sz="280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everlasting</a:t>
            </a: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holy</a:t>
            </a:r>
          </a:p>
          <a:p>
            <a:pPr marL="1143000" indent="-1143000">
              <a:buAutoNum type="arabicPeriod"/>
            </a:pPr>
            <a:endParaRPr lang="en-US" sz="600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endParaRPr lang="en-US" sz="600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2" name="Picture 1" descr="Why the Church Needs to Pray: 3 Praying People Whose Lives Are Living Proof">
            <a:extLst>
              <a:ext uri="{FF2B5EF4-FFF2-40B4-BE49-F238E27FC236}">
                <a16:creationId xmlns:a16="http://schemas.microsoft.com/office/drawing/2014/main" id="{ECABDE4F-DD17-8D17-EE36-F27765873D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679" r="173" b="-308"/>
          <a:stretch>
            <a:fillRect/>
          </a:stretch>
        </p:blipFill>
        <p:spPr>
          <a:xfrm>
            <a:off x="7330801" y="1811407"/>
            <a:ext cx="4225273" cy="360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92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81312-FE1F-83F9-694A-AA297C3BD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07133BF4-EB75-98F6-0B55-54E80B5A4208}"/>
              </a:ext>
            </a:extLst>
          </p:cNvPr>
          <p:cNvSpPr txBox="1"/>
          <p:nvPr/>
        </p:nvSpPr>
        <p:spPr>
          <a:xfrm>
            <a:off x="176261" y="160485"/>
            <a:ext cx="12219883" cy="61247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u="sng">
                <a:solidFill>
                  <a:schemeClr val="bg2"/>
                </a:solidFill>
                <a:ea typeface="Calibri"/>
                <a:cs typeface="Calibri"/>
              </a:rPr>
              <a:t>The God Habakkuk prays to:</a:t>
            </a:r>
          </a:p>
          <a:p>
            <a:pPr marL="1143000" indent="-1143000">
              <a:buAutoNum type="arabicPeriod"/>
            </a:pPr>
            <a:endParaRPr lang="en-US" sz="280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everlasting</a:t>
            </a: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holy</a:t>
            </a: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sovereign</a:t>
            </a:r>
          </a:p>
          <a:p>
            <a:pPr marL="1143000" indent="-1143000">
              <a:buAutoNum type="arabicPeriod"/>
            </a:pPr>
            <a:endParaRPr lang="en-US" sz="600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endParaRPr lang="en-US" sz="600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2" name="Picture 1" descr="Why the Church Needs to Pray: 3 Praying People Whose Lives Are Living Proof">
            <a:extLst>
              <a:ext uri="{FF2B5EF4-FFF2-40B4-BE49-F238E27FC236}">
                <a16:creationId xmlns:a16="http://schemas.microsoft.com/office/drawing/2014/main" id="{2164551C-F9FD-2C6A-FD61-6ED01A9120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679" r="173" b="-308"/>
          <a:stretch>
            <a:fillRect/>
          </a:stretch>
        </p:blipFill>
        <p:spPr>
          <a:xfrm>
            <a:off x="7330801" y="1811407"/>
            <a:ext cx="4225273" cy="360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15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CE11B-6294-47C1-B9CB-9094A82F9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B5B5CCED-F119-AE95-1D6E-E1646C518D40}"/>
              </a:ext>
            </a:extLst>
          </p:cNvPr>
          <p:cNvSpPr txBox="1"/>
          <p:nvPr/>
        </p:nvSpPr>
        <p:spPr>
          <a:xfrm>
            <a:off x="176261" y="160485"/>
            <a:ext cx="12219883" cy="61247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u="sng">
                <a:solidFill>
                  <a:schemeClr val="bg2"/>
                </a:solidFill>
                <a:ea typeface="Calibri"/>
                <a:cs typeface="Calibri"/>
              </a:rPr>
              <a:t>The God Habakkuk prays to:</a:t>
            </a:r>
          </a:p>
          <a:p>
            <a:pPr marL="1143000" indent="-1143000">
              <a:buAutoNum type="arabicPeriod"/>
            </a:pPr>
            <a:endParaRPr lang="en-US" sz="280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everlasting</a:t>
            </a: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holy</a:t>
            </a: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sovereign</a:t>
            </a: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stable</a:t>
            </a:r>
          </a:p>
          <a:p>
            <a:pPr marL="1143000" indent="-1143000">
              <a:buAutoNum type="arabicPeriod"/>
            </a:pPr>
            <a:endParaRPr lang="en-US" sz="600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2" name="Picture 1" descr="Why the Church Needs to Pray: 3 Praying People Whose Lives Are Living Proof">
            <a:extLst>
              <a:ext uri="{FF2B5EF4-FFF2-40B4-BE49-F238E27FC236}">
                <a16:creationId xmlns:a16="http://schemas.microsoft.com/office/drawing/2014/main" id="{6421291D-9B37-61A4-7AD3-F1EDDEBD64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679" r="173" b="-308"/>
          <a:stretch>
            <a:fillRect/>
          </a:stretch>
        </p:blipFill>
        <p:spPr>
          <a:xfrm>
            <a:off x="7330801" y="1811407"/>
            <a:ext cx="4225273" cy="360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91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B519F-3854-DA0B-9126-66C452F09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FFF10825-AD99-E83A-5800-CFC55C165881}"/>
              </a:ext>
            </a:extLst>
          </p:cNvPr>
          <p:cNvSpPr txBox="1"/>
          <p:nvPr/>
        </p:nvSpPr>
        <p:spPr>
          <a:xfrm>
            <a:off x="176261" y="160485"/>
            <a:ext cx="12219883" cy="61247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u="sng">
                <a:solidFill>
                  <a:schemeClr val="bg2"/>
                </a:solidFill>
                <a:ea typeface="Calibri"/>
                <a:cs typeface="Calibri"/>
              </a:rPr>
              <a:t>The God Habakkuk prays to:</a:t>
            </a:r>
          </a:p>
          <a:p>
            <a:pPr marL="1143000" indent="-1143000">
              <a:buAutoNum type="arabicPeriod"/>
            </a:pPr>
            <a:endParaRPr lang="en-US" sz="280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everlasting</a:t>
            </a: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holy</a:t>
            </a: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sovereign</a:t>
            </a: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stable</a:t>
            </a:r>
          </a:p>
          <a:p>
            <a:pPr marL="1143000" indent="-1143000">
              <a:buAutoNum type="arabicPeriod"/>
            </a:pPr>
            <a:r>
              <a:rPr lang="en-US" sz="6000" i="1">
                <a:solidFill>
                  <a:schemeClr val="bg2"/>
                </a:solidFill>
                <a:ea typeface="Calibri"/>
                <a:cs typeface="Calibri"/>
              </a:rPr>
              <a:t>Habakkuk's</a:t>
            </a:r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 God</a:t>
            </a:r>
          </a:p>
        </p:txBody>
      </p:sp>
      <p:pic>
        <p:nvPicPr>
          <p:cNvPr id="2" name="Picture 1" descr="Why the Church Needs to Pray: 3 Praying People Whose Lives Are Living Proof">
            <a:extLst>
              <a:ext uri="{FF2B5EF4-FFF2-40B4-BE49-F238E27FC236}">
                <a16:creationId xmlns:a16="http://schemas.microsoft.com/office/drawing/2014/main" id="{F77843E5-70F9-45F9-9ED6-D3661C3FDE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679" r="173" b="-308"/>
          <a:stretch>
            <a:fillRect/>
          </a:stretch>
        </p:blipFill>
        <p:spPr>
          <a:xfrm>
            <a:off x="7330801" y="1811407"/>
            <a:ext cx="4225273" cy="360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51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50CC9-90A3-79F4-9C4E-B60A769C6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 Is Social Media 2.0? Simple Explanation And Examples | Bernard Marr">
            <a:extLst>
              <a:ext uri="{FF2B5EF4-FFF2-40B4-BE49-F238E27FC236}">
                <a16:creationId xmlns:a16="http://schemas.microsoft.com/office/drawing/2014/main" id="{2ACF86C4-F12B-51FA-36CD-D23B23A6A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965" y="758034"/>
            <a:ext cx="8044069" cy="53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17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A8C7965C295438B38469F9DA828B9" ma:contentTypeVersion="15" ma:contentTypeDescription="Create a new document." ma:contentTypeScope="" ma:versionID="9d26b14d2be81836a4526e40bcfaa935">
  <xsd:schema xmlns:xsd="http://www.w3.org/2001/XMLSchema" xmlns:xs="http://www.w3.org/2001/XMLSchema" xmlns:p="http://schemas.microsoft.com/office/2006/metadata/properties" xmlns:ns3="75dc85ca-d713-4229-a48d-79f58fb065ec" xmlns:ns4="6c5326a3-a756-4a42-a4f0-608067e2ab76" targetNamespace="http://schemas.microsoft.com/office/2006/metadata/properties" ma:root="true" ma:fieldsID="db0ad0c3b89310596b7e49b2c8839552" ns3:_="" ns4:_="">
    <xsd:import namespace="75dc85ca-d713-4229-a48d-79f58fb065ec"/>
    <xsd:import namespace="6c5326a3-a756-4a42-a4f0-608067e2ab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c85ca-d713-4229-a48d-79f58fb065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326a3-a756-4a42-a4f0-608067e2ab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5dc85ca-d713-4229-a48d-79f58fb065ec" xsi:nil="true"/>
  </documentManagement>
</p:properties>
</file>

<file path=customXml/itemProps1.xml><?xml version="1.0" encoding="utf-8"?>
<ds:datastoreItem xmlns:ds="http://schemas.openxmlformats.org/officeDocument/2006/customXml" ds:itemID="{E962B488-279C-460D-BAF7-8870D23824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B633AA-15AD-47D7-AD96-6B70D0D433B5}">
  <ds:schemaRefs>
    <ds:schemaRef ds:uri="6c5326a3-a756-4a42-a4f0-608067e2ab76"/>
    <ds:schemaRef ds:uri="75dc85ca-d713-4229-a48d-79f58fb065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E648EFD-F2F0-4783-9B5D-B8AECCB6A270}">
  <ds:schemaRefs>
    <ds:schemaRef ds:uri="6c5326a3-a756-4a42-a4f0-608067e2ab76"/>
    <ds:schemaRef ds:uri="75dc85ca-d713-4229-a48d-79f58fb065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88</Words>
  <Application>Microsoft Office PowerPoint</Application>
  <PresentationFormat>Widescreen</PresentationFormat>
  <Paragraphs>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Lawrence</dc:creator>
  <cp:lastModifiedBy>Trevor Newman</cp:lastModifiedBy>
  <cp:revision>1</cp:revision>
  <cp:lastPrinted>2023-02-12T02:31:22Z</cp:lastPrinted>
  <dcterms:created xsi:type="dcterms:W3CDTF">2019-12-15T16:16:57Z</dcterms:created>
  <dcterms:modified xsi:type="dcterms:W3CDTF">2026-02-22T14:16:47Z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0x010100DBCA8C7965C295438B38469F9DA828B9</vt:lpwstr>
  </property>
</Properties>
</file>