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6" r:id="rId5"/>
    <p:sldId id="28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0" d="100"/>
          <a:sy n="70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3B54C545-4FC5-4BDD-829E-4563994FBA46}"/>
    <pc:docChg chg="delSld">
      <pc:chgData name="Jeremy Clifton" userId="b7121016-a606-4e59-9b8c-d8cabdc242a8" providerId="ADAL" clId="{3B54C545-4FC5-4BDD-829E-4563994FBA46}" dt="2024-07-12T08:43:19.303" v="0" actId="47"/>
      <pc:docMkLst>
        <pc:docMk/>
      </pc:docMkLst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4216847688" sldId="260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2636550069" sldId="261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3760342825" sldId="263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1981963040" sldId="264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3597340450" sldId="265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780735063" sldId="266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2618365111" sldId="270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2114138384" sldId="272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736476463" sldId="273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340405288" sldId="274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4077113321" sldId="275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2695923278" sldId="276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2888783825" sldId="277"/>
        </pc:sldMkLst>
      </pc:sldChg>
      <pc:sldChg chg="del">
        <pc:chgData name="Jeremy Clifton" userId="b7121016-a606-4e59-9b8c-d8cabdc242a8" providerId="ADAL" clId="{3B54C545-4FC5-4BDD-829E-4563994FBA46}" dt="2024-07-12T08:43:19.303" v="0" actId="47"/>
        <pc:sldMkLst>
          <pc:docMk/>
          <pc:sldMk cId="2461061750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4A367A-FA7D-3A83-D11A-A79C02B2479D}"/>
              </a:ext>
            </a:extLst>
          </p:cNvPr>
          <p:cNvSpPr txBox="1"/>
          <p:nvPr/>
        </p:nvSpPr>
        <p:spPr>
          <a:xfrm>
            <a:off x="521367" y="2215815"/>
            <a:ext cx="12061657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1. Come to Jesus </a:t>
            </a:r>
          </a:p>
          <a:p>
            <a:r>
              <a:rPr lang="en-US" sz="6600" dirty="0">
                <a:solidFill>
                  <a:schemeClr val="bg1"/>
                </a:solidFill>
              </a:rPr>
              <a:t>who can make you clean.</a:t>
            </a:r>
          </a:p>
        </p:txBody>
      </p:sp>
    </p:spTree>
    <p:extLst>
      <p:ext uri="{BB962C8B-B14F-4D97-AF65-F5344CB8AC3E}">
        <p14:creationId xmlns:p14="http://schemas.microsoft.com/office/powerpoint/2010/main" val="168174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4A367A-FA7D-3A83-D11A-A79C02B2479D}"/>
              </a:ext>
            </a:extLst>
          </p:cNvPr>
          <p:cNvSpPr txBox="1"/>
          <p:nvPr/>
        </p:nvSpPr>
        <p:spPr>
          <a:xfrm>
            <a:off x="521367" y="2215815"/>
            <a:ext cx="12061657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2. Come to Jesus </a:t>
            </a:r>
          </a:p>
          <a:p>
            <a:r>
              <a:rPr lang="en-US" sz="6600" dirty="0">
                <a:solidFill>
                  <a:schemeClr val="bg1"/>
                </a:solidFill>
              </a:rPr>
              <a:t>who </a:t>
            </a:r>
            <a:r>
              <a:rPr lang="en-US" sz="6600" u="sng" dirty="0">
                <a:solidFill>
                  <a:schemeClr val="bg1"/>
                </a:solidFill>
              </a:rPr>
              <a:t>wants</a:t>
            </a:r>
            <a:r>
              <a:rPr lang="en-US" sz="6600" dirty="0">
                <a:solidFill>
                  <a:schemeClr val="bg1"/>
                </a:solidFill>
              </a:rPr>
              <a:t> to make you clean.</a:t>
            </a:r>
          </a:p>
        </p:txBody>
      </p:sp>
    </p:spTree>
    <p:extLst>
      <p:ext uri="{BB962C8B-B14F-4D97-AF65-F5344CB8AC3E}">
        <p14:creationId xmlns:p14="http://schemas.microsoft.com/office/powerpoint/2010/main" val="834520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8" ma:contentTypeDescription="Create a new document." ma:contentTypeScope="" ma:versionID="eb7070adef08a29a8445ba6c989b52c2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4e66116319688be64c4d8eed589baccb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744F6A-45EE-4FBF-9742-C07DFACF36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dc85ca-d713-4229-a48d-79f58fb065ec"/>
    <ds:schemaRef ds:uri="6c5326a3-a756-4a42-a4f0-608067e2ab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6152B4-39A4-4BFC-8A04-9FF138174E19}">
  <ds:schemaRefs>
    <ds:schemaRef ds:uri="6c5326a3-a756-4a42-a4f0-608067e2ab76"/>
    <ds:schemaRef ds:uri="http://purl.org/dc/dcmitype/"/>
    <ds:schemaRef ds:uri="75dc85ca-d713-4229-a48d-79f58fb065e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0DEAC85-8841-4111-ACB3-DB920E07F4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23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Clifton</dc:creator>
  <cp:lastModifiedBy>Jeremy Clifton</cp:lastModifiedBy>
  <cp:revision>133</cp:revision>
  <dcterms:created xsi:type="dcterms:W3CDTF">2013-07-15T20:26:40Z</dcterms:created>
  <dcterms:modified xsi:type="dcterms:W3CDTF">2024-07-12T08:43:21Z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