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8"/>
  </p:notesMasterIdLst>
  <p:sldIdLst>
    <p:sldId id="2552" r:id="rId5"/>
    <p:sldId id="2665" r:id="rId6"/>
    <p:sldId id="2666" r:id="rId7"/>
    <p:sldId id="2596" r:id="rId8"/>
    <p:sldId id="2590" r:id="rId9"/>
    <p:sldId id="2580" r:id="rId10"/>
    <p:sldId id="2667" r:id="rId11"/>
    <p:sldId id="2668" r:id="rId12"/>
    <p:sldId id="2670" r:id="rId13"/>
    <p:sldId id="2671" r:id="rId14"/>
    <p:sldId id="2661" r:id="rId15"/>
    <p:sldId id="2662" r:id="rId16"/>
    <p:sldId id="2674" r:id="rId17"/>
    <p:sldId id="2673" r:id="rId18"/>
    <p:sldId id="2645" r:id="rId19"/>
    <p:sldId id="2664" r:id="rId20"/>
    <p:sldId id="2622" r:id="rId21"/>
    <p:sldId id="2570" r:id="rId22"/>
    <p:sldId id="2677" r:id="rId23"/>
    <p:sldId id="2679" r:id="rId24"/>
    <p:sldId id="2680" r:id="rId25"/>
    <p:sldId id="2681" r:id="rId26"/>
    <p:sldId id="2650" r:id="rId27"/>
  </p:sldIdLst>
  <p:sldSz cx="12192000" cy="6858000"/>
  <p:notesSz cx="6794500" cy="99314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89" autoAdjust="0"/>
    <p:restoredTop sz="94660"/>
  </p:normalViewPr>
  <p:slideViewPr>
    <p:cSldViewPr snapToGrid="0">
      <p:cViewPr varScale="1">
        <p:scale>
          <a:sx n="107" d="100"/>
          <a:sy n="107" d="100"/>
        </p:scale>
        <p:origin x="144" y="1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b7121016-a606-4e59-9b8c-d8cabdc242a8" providerId="ADAL" clId="{C3CCCE55-4A30-4089-923B-5502735403FE}"/>
    <pc:docChg chg="delSld">
      <pc:chgData name="Jeremy Clifton" userId="b7121016-a606-4e59-9b8c-d8cabdc242a8" providerId="ADAL" clId="{C3CCCE55-4A30-4089-923B-5502735403FE}" dt="2024-10-07T08:57:56.637" v="2" actId="47"/>
      <pc:docMkLst>
        <pc:docMk/>
      </pc:docMkLst>
      <pc:sldChg chg="del">
        <pc:chgData name="Jeremy Clifton" userId="b7121016-a606-4e59-9b8c-d8cabdc242a8" providerId="ADAL" clId="{C3CCCE55-4A30-4089-923B-5502735403FE}" dt="2024-10-07T08:57:44.084" v="0" actId="47"/>
        <pc:sldMkLst>
          <pc:docMk/>
          <pc:sldMk cId="3511499765" sldId="2548"/>
        </pc:sldMkLst>
      </pc:sldChg>
      <pc:sldChg chg="del">
        <pc:chgData name="Jeremy Clifton" userId="b7121016-a606-4e59-9b8c-d8cabdc242a8" providerId="ADAL" clId="{C3CCCE55-4A30-4089-923B-5502735403FE}" dt="2024-10-07T08:57:44.084" v="0" actId="47"/>
        <pc:sldMkLst>
          <pc:docMk/>
          <pc:sldMk cId="251116125" sldId="2574"/>
        </pc:sldMkLst>
      </pc:sldChg>
      <pc:sldChg chg="del">
        <pc:chgData name="Jeremy Clifton" userId="b7121016-a606-4e59-9b8c-d8cabdc242a8" providerId="ADAL" clId="{C3CCCE55-4A30-4089-923B-5502735403FE}" dt="2024-10-07T08:57:44.084" v="0" actId="47"/>
        <pc:sldMkLst>
          <pc:docMk/>
          <pc:sldMk cId="294064188" sldId="2575"/>
        </pc:sldMkLst>
      </pc:sldChg>
      <pc:sldChg chg="del">
        <pc:chgData name="Jeremy Clifton" userId="b7121016-a606-4e59-9b8c-d8cabdc242a8" providerId="ADAL" clId="{C3CCCE55-4A30-4089-923B-5502735403FE}" dt="2024-10-07T08:57:44.084" v="0" actId="47"/>
        <pc:sldMkLst>
          <pc:docMk/>
          <pc:sldMk cId="91270432" sldId="2614"/>
        </pc:sldMkLst>
      </pc:sldChg>
      <pc:sldChg chg="del">
        <pc:chgData name="Jeremy Clifton" userId="b7121016-a606-4e59-9b8c-d8cabdc242a8" providerId="ADAL" clId="{C3CCCE55-4A30-4089-923B-5502735403FE}" dt="2024-10-07T08:57:44.084" v="0" actId="47"/>
        <pc:sldMkLst>
          <pc:docMk/>
          <pc:sldMk cId="1320101179" sldId="2651"/>
        </pc:sldMkLst>
      </pc:sldChg>
      <pc:sldChg chg="del">
        <pc:chgData name="Jeremy Clifton" userId="b7121016-a606-4e59-9b8c-d8cabdc242a8" providerId="ADAL" clId="{C3CCCE55-4A30-4089-923B-5502735403FE}" dt="2024-10-07T08:57:44.084" v="0" actId="47"/>
        <pc:sldMkLst>
          <pc:docMk/>
          <pc:sldMk cId="3401476337" sldId="2652"/>
        </pc:sldMkLst>
      </pc:sldChg>
      <pc:sldChg chg="del">
        <pc:chgData name="Jeremy Clifton" userId="b7121016-a606-4e59-9b8c-d8cabdc242a8" providerId="ADAL" clId="{C3CCCE55-4A30-4089-923B-5502735403FE}" dt="2024-10-07T08:57:44.084" v="0" actId="47"/>
        <pc:sldMkLst>
          <pc:docMk/>
          <pc:sldMk cId="3197659578" sldId="2653"/>
        </pc:sldMkLst>
      </pc:sldChg>
      <pc:sldChg chg="del">
        <pc:chgData name="Jeremy Clifton" userId="b7121016-a606-4e59-9b8c-d8cabdc242a8" providerId="ADAL" clId="{C3CCCE55-4A30-4089-923B-5502735403FE}" dt="2024-10-07T08:57:44.084" v="0" actId="47"/>
        <pc:sldMkLst>
          <pc:docMk/>
          <pc:sldMk cId="2092229917" sldId="2654"/>
        </pc:sldMkLst>
      </pc:sldChg>
      <pc:sldChg chg="del">
        <pc:chgData name="Jeremy Clifton" userId="b7121016-a606-4e59-9b8c-d8cabdc242a8" providerId="ADAL" clId="{C3CCCE55-4A30-4089-923B-5502735403FE}" dt="2024-10-07T08:57:44.084" v="0" actId="47"/>
        <pc:sldMkLst>
          <pc:docMk/>
          <pc:sldMk cId="3747214090" sldId="2656"/>
        </pc:sldMkLst>
      </pc:sldChg>
      <pc:sldChg chg="del">
        <pc:chgData name="Jeremy Clifton" userId="b7121016-a606-4e59-9b8c-d8cabdc242a8" providerId="ADAL" clId="{C3CCCE55-4A30-4089-923B-5502735403FE}" dt="2024-10-07T08:57:44.084" v="0" actId="47"/>
        <pc:sldMkLst>
          <pc:docMk/>
          <pc:sldMk cId="2620390865" sldId="2658"/>
        </pc:sldMkLst>
      </pc:sldChg>
      <pc:sldChg chg="del">
        <pc:chgData name="Jeremy Clifton" userId="b7121016-a606-4e59-9b8c-d8cabdc242a8" providerId="ADAL" clId="{C3CCCE55-4A30-4089-923B-5502735403FE}" dt="2024-10-07T08:57:44.084" v="0" actId="47"/>
        <pc:sldMkLst>
          <pc:docMk/>
          <pc:sldMk cId="1477236744" sldId="2659"/>
        </pc:sldMkLst>
      </pc:sldChg>
      <pc:sldChg chg="del">
        <pc:chgData name="Jeremy Clifton" userId="b7121016-a606-4e59-9b8c-d8cabdc242a8" providerId="ADAL" clId="{C3CCCE55-4A30-4089-923B-5502735403FE}" dt="2024-10-07T08:57:44.084" v="0" actId="47"/>
        <pc:sldMkLst>
          <pc:docMk/>
          <pc:sldMk cId="1152487480" sldId="2660"/>
        </pc:sldMkLst>
      </pc:sldChg>
      <pc:sldChg chg="del">
        <pc:chgData name="Jeremy Clifton" userId="b7121016-a606-4e59-9b8c-d8cabdc242a8" providerId="ADAL" clId="{C3CCCE55-4A30-4089-923B-5502735403FE}" dt="2024-10-07T08:57:51.272" v="1" actId="47"/>
        <pc:sldMkLst>
          <pc:docMk/>
          <pc:sldMk cId="710670588" sldId="2663"/>
        </pc:sldMkLst>
      </pc:sldChg>
      <pc:sldChg chg="del">
        <pc:chgData name="Jeremy Clifton" userId="b7121016-a606-4e59-9b8c-d8cabdc242a8" providerId="ADAL" clId="{C3CCCE55-4A30-4089-923B-5502735403FE}" dt="2024-10-07T08:57:56.637" v="2" actId="47"/>
        <pc:sldMkLst>
          <pc:docMk/>
          <pc:sldMk cId="3571159716" sldId="26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330" tIns="45665" rIns="91330" bIns="45665" rtlCol="0"/>
          <a:lstStyle>
            <a:lvl1pPr algn="r">
              <a:defRPr sz="1200"/>
            </a:lvl1pPr>
          </a:lstStyle>
          <a:p>
            <a:fld id="{D53EB7DD-7AB6-42BD-9F39-79E2E8754541}" type="datetimeFigureOut">
              <a:rPr lang="en-GB" smtClean="0"/>
              <a:t>07/10/2024</a:t>
            </a:fld>
            <a:endParaRPr lang="en-GB"/>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330" tIns="45665" rIns="91330" bIns="45665" rtlCol="0" anchor="b"/>
          <a:lstStyle>
            <a:lvl1pPr algn="r">
              <a:defRPr sz="1200"/>
            </a:lvl1pPr>
          </a:lstStyle>
          <a:p>
            <a:fld id="{C57F6B98-AE3F-4561-ACA5-C79A3D72D965}" type="slidenum">
              <a:rPr lang="en-GB" smtClean="0"/>
              <a:t>‹#›</a:t>
            </a:fld>
            <a:endParaRPr lang="en-GB"/>
          </a:p>
        </p:txBody>
      </p:sp>
    </p:spTree>
    <p:extLst>
      <p:ext uri="{BB962C8B-B14F-4D97-AF65-F5344CB8AC3E}">
        <p14:creationId xmlns:p14="http://schemas.microsoft.com/office/powerpoint/2010/main" val="841576696"/>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6F23B5-3E63-4248-9393-5DCE9F5782DE}"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53143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F23B5-3E63-4248-9393-5DCE9F5782DE}"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5654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F23B5-3E63-4248-9393-5DCE9F5782DE}"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4856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F23B5-3E63-4248-9393-5DCE9F5782DE}"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06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F23B5-3E63-4248-9393-5DCE9F5782DE}"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5595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6F23B5-3E63-4248-9393-5DCE9F5782DE}"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9912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6F23B5-3E63-4248-9393-5DCE9F5782DE}"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2055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6F23B5-3E63-4248-9393-5DCE9F5782DE}"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6462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23B5-3E63-4248-9393-5DCE9F5782DE}"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6741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8067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7025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F23B5-3E63-4248-9393-5DCE9F5782DE}" type="datetimeFigureOut">
              <a:rPr lang="en-GB" smtClean="0"/>
              <a:t>07/10/2024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47B0-9984-438F-8AC6-01AF0A09CCCB}" type="slidenum">
              <a:rPr lang="en-GB" smtClean="0"/>
              <a:t>‹#›</a:t>
            </a:fld>
            <a:endParaRPr lang="en-GB"/>
          </a:p>
        </p:txBody>
      </p:sp>
    </p:spTree>
    <p:extLst>
      <p:ext uri="{BB962C8B-B14F-4D97-AF65-F5344CB8AC3E}">
        <p14:creationId xmlns:p14="http://schemas.microsoft.com/office/powerpoint/2010/main" val="119798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d Society Stock Photo - Download Image Now - Prejudice, Racism,  Exclusion - iStock">
            <a:extLst>
              <a:ext uri="{FF2B5EF4-FFF2-40B4-BE49-F238E27FC236}">
                <a16:creationId xmlns:a16="http://schemas.microsoft.com/office/drawing/2014/main" id="{E71010FB-753E-BAA2-3710-F25BC58FE8CF}"/>
              </a:ext>
            </a:extLst>
          </p:cNvPr>
          <p:cNvPicPr>
            <a:picLocks noChangeAspect="1"/>
          </p:cNvPicPr>
          <p:nvPr/>
        </p:nvPicPr>
        <p:blipFill>
          <a:blip r:embed="rId2"/>
          <a:stretch>
            <a:fillRect/>
          </a:stretch>
        </p:blipFill>
        <p:spPr>
          <a:xfrm>
            <a:off x="679660" y="493467"/>
            <a:ext cx="10832679" cy="5882109"/>
          </a:xfrm>
          <a:prstGeom prst="rect">
            <a:avLst/>
          </a:prstGeom>
        </p:spPr>
      </p:pic>
    </p:spTree>
    <p:extLst>
      <p:ext uri="{BB962C8B-B14F-4D97-AF65-F5344CB8AC3E}">
        <p14:creationId xmlns:p14="http://schemas.microsoft.com/office/powerpoint/2010/main" val="211694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4C08E-50AD-7636-8B6A-0518ACD9512B}"/>
              </a:ext>
            </a:extLst>
          </p:cNvPr>
          <p:cNvSpPr txBox="1"/>
          <p:nvPr/>
        </p:nvSpPr>
        <p:spPr>
          <a:xfrm>
            <a:off x="676698" y="423037"/>
            <a:ext cx="1059933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2"/>
                </a:solidFill>
                <a:cs typeface="Calibri"/>
              </a:rPr>
              <a:t>By...</a:t>
            </a:r>
          </a:p>
          <a:p>
            <a:endParaRPr lang="en-US" sz="8000" dirty="0">
              <a:solidFill>
                <a:schemeClr val="bg2"/>
              </a:solidFill>
              <a:ea typeface="Calibri"/>
              <a:cs typeface="Calibri"/>
            </a:endParaRPr>
          </a:p>
          <a:p>
            <a:pPr marL="1371600" indent="-1371600">
              <a:buAutoNum type="arabicPeriod"/>
            </a:pPr>
            <a:r>
              <a:rPr lang="en-US" sz="8000" dirty="0">
                <a:solidFill>
                  <a:schemeClr val="bg2"/>
                </a:solidFill>
                <a:ea typeface="Calibri"/>
                <a:cs typeface="Calibri"/>
              </a:rPr>
              <a:t>God's design</a:t>
            </a:r>
          </a:p>
          <a:p>
            <a:pPr marL="1371600" indent="-1371600">
              <a:buAutoNum type="arabicPeriod"/>
            </a:pPr>
            <a:r>
              <a:rPr lang="en-US" sz="8000" dirty="0">
                <a:solidFill>
                  <a:schemeClr val="bg2"/>
                </a:solidFill>
                <a:ea typeface="Calibri"/>
                <a:cs typeface="Calibri"/>
              </a:rPr>
              <a:t>God's people's sin</a:t>
            </a:r>
          </a:p>
        </p:txBody>
      </p:sp>
      <p:pic>
        <p:nvPicPr>
          <p:cNvPr id="3" name="Picture 2" descr="Punctuation of Life: Question Mark | by Christal Luster | Medium">
            <a:extLst>
              <a:ext uri="{FF2B5EF4-FFF2-40B4-BE49-F238E27FC236}">
                <a16:creationId xmlns:a16="http://schemas.microsoft.com/office/drawing/2014/main" id="{0ED0DD46-A524-5486-E76C-944CB157DB07}"/>
              </a:ext>
            </a:extLst>
          </p:cNvPr>
          <p:cNvPicPr>
            <a:picLocks noChangeAspect="1"/>
          </p:cNvPicPr>
          <p:nvPr/>
        </p:nvPicPr>
        <p:blipFill>
          <a:blip r:embed="rId2"/>
          <a:stretch>
            <a:fillRect/>
          </a:stretch>
        </p:blipFill>
        <p:spPr>
          <a:xfrm>
            <a:off x="8324574" y="427390"/>
            <a:ext cx="3383720" cy="3330697"/>
          </a:xfrm>
          <a:prstGeom prst="rect">
            <a:avLst/>
          </a:prstGeom>
        </p:spPr>
      </p:pic>
    </p:spTree>
    <p:extLst>
      <p:ext uri="{BB962C8B-B14F-4D97-AF65-F5344CB8AC3E}">
        <p14:creationId xmlns:p14="http://schemas.microsoft.com/office/powerpoint/2010/main" val="97127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s Angeles 2028 | Logopedia | Fandom">
            <a:extLst>
              <a:ext uri="{FF2B5EF4-FFF2-40B4-BE49-F238E27FC236}">
                <a16:creationId xmlns:a16="http://schemas.microsoft.com/office/drawing/2014/main" id="{C195D0C7-51C6-7CB4-32D8-C3EB130EB701}"/>
              </a:ext>
            </a:extLst>
          </p:cNvPr>
          <p:cNvPicPr>
            <a:picLocks noChangeAspect="1"/>
          </p:cNvPicPr>
          <p:nvPr/>
        </p:nvPicPr>
        <p:blipFill>
          <a:blip r:embed="rId2"/>
          <a:stretch>
            <a:fillRect/>
          </a:stretch>
        </p:blipFill>
        <p:spPr>
          <a:xfrm>
            <a:off x="4115077" y="207134"/>
            <a:ext cx="3906630" cy="6366426"/>
          </a:xfrm>
          <a:prstGeom prst="rect">
            <a:avLst/>
          </a:prstGeom>
        </p:spPr>
      </p:pic>
    </p:spTree>
    <p:extLst>
      <p:ext uri="{BB962C8B-B14F-4D97-AF65-F5344CB8AC3E}">
        <p14:creationId xmlns:p14="http://schemas.microsoft.com/office/powerpoint/2010/main" val="339817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hletic Trainers | Excel Sports &amp; Physical TherapyExcel Sports PT">
            <a:extLst>
              <a:ext uri="{FF2B5EF4-FFF2-40B4-BE49-F238E27FC236}">
                <a16:creationId xmlns:a16="http://schemas.microsoft.com/office/drawing/2014/main" id="{03F11291-85F1-FC77-BAC1-2B15D29FFB46}"/>
              </a:ext>
            </a:extLst>
          </p:cNvPr>
          <p:cNvPicPr>
            <a:picLocks noChangeAspect="1"/>
          </p:cNvPicPr>
          <p:nvPr/>
        </p:nvPicPr>
        <p:blipFill>
          <a:blip r:embed="rId2"/>
          <a:stretch>
            <a:fillRect/>
          </a:stretch>
        </p:blipFill>
        <p:spPr>
          <a:xfrm>
            <a:off x="1162341" y="186008"/>
            <a:ext cx="9090993" cy="6060662"/>
          </a:xfrm>
          <a:prstGeom prst="rect">
            <a:avLst/>
          </a:prstGeom>
        </p:spPr>
      </p:pic>
    </p:spTree>
    <p:extLst>
      <p:ext uri="{BB962C8B-B14F-4D97-AF65-F5344CB8AC3E}">
        <p14:creationId xmlns:p14="http://schemas.microsoft.com/office/powerpoint/2010/main" val="348291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4C08E-50AD-7636-8B6A-0518ACD9512B}"/>
              </a:ext>
            </a:extLst>
          </p:cNvPr>
          <p:cNvSpPr txBox="1"/>
          <p:nvPr/>
        </p:nvSpPr>
        <p:spPr>
          <a:xfrm>
            <a:off x="798176" y="191123"/>
            <a:ext cx="10599338"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2"/>
                </a:solidFill>
                <a:cs typeface="Calibri"/>
              </a:rPr>
              <a:t>The before </a:t>
            </a:r>
            <a:endParaRPr lang="en-US">
              <a:solidFill>
                <a:schemeClr val="bg2"/>
              </a:solidFill>
              <a:cs typeface="Calibri" panose="020F0502020204030204"/>
            </a:endParaRPr>
          </a:p>
          <a:p>
            <a:r>
              <a:rPr lang="en-US" sz="9600" dirty="0">
                <a:solidFill>
                  <a:schemeClr val="bg2"/>
                </a:solidFill>
                <a:cs typeface="Calibri"/>
              </a:rPr>
              <a:t>– </a:t>
            </a:r>
            <a:r>
              <a:rPr lang="en-US" sz="9600" b="1" dirty="0">
                <a:solidFill>
                  <a:schemeClr val="bg2"/>
                </a:solidFill>
                <a:cs typeface="Calibri"/>
              </a:rPr>
              <a:t>left out &amp; on our own</a:t>
            </a:r>
            <a:r>
              <a:rPr lang="en-US" sz="7200" dirty="0">
                <a:solidFill>
                  <a:schemeClr val="bg2"/>
                </a:solidFill>
                <a:cs typeface="Calibri"/>
              </a:rPr>
              <a:t> </a:t>
            </a:r>
            <a:endParaRPr lang="en-US" dirty="0">
              <a:solidFill>
                <a:schemeClr val="bg2"/>
              </a:solidFill>
              <a:cs typeface="Calibri"/>
            </a:endParaRPr>
          </a:p>
          <a:p>
            <a:r>
              <a:rPr lang="en-US" sz="7200" dirty="0">
                <a:solidFill>
                  <a:schemeClr val="bg2"/>
                </a:solidFill>
                <a:cs typeface="Calibri"/>
              </a:rPr>
              <a:t>(v11-12)</a:t>
            </a:r>
            <a:endParaRPr lang="en-US" dirty="0">
              <a:solidFill>
                <a:schemeClr val="bg2"/>
              </a:solidFill>
              <a:ea typeface="Calibri"/>
              <a:cs typeface="Calibri"/>
            </a:endParaRPr>
          </a:p>
        </p:txBody>
      </p:sp>
      <p:pic>
        <p:nvPicPr>
          <p:cNvPr id="4" name="Picture 3" descr="Closed Society Stock Photo - Download Image Now - Prejudice, Racism,  Exclusion - iStock">
            <a:extLst>
              <a:ext uri="{FF2B5EF4-FFF2-40B4-BE49-F238E27FC236}">
                <a16:creationId xmlns:a16="http://schemas.microsoft.com/office/drawing/2014/main" id="{00FF8C71-8A3C-87EF-A73F-71DB5923E085}"/>
              </a:ext>
            </a:extLst>
          </p:cNvPr>
          <p:cNvPicPr>
            <a:picLocks noChangeAspect="1"/>
          </p:cNvPicPr>
          <p:nvPr/>
        </p:nvPicPr>
        <p:blipFill>
          <a:blip r:embed="rId2"/>
          <a:srcRect l="4077" t="14602" r="719" b="13717"/>
          <a:stretch/>
        </p:blipFill>
        <p:spPr>
          <a:xfrm>
            <a:off x="4576791" y="3334958"/>
            <a:ext cx="6411610" cy="2632172"/>
          </a:xfrm>
          <a:prstGeom prst="rect">
            <a:avLst/>
          </a:prstGeom>
        </p:spPr>
      </p:pic>
    </p:spTree>
    <p:extLst>
      <p:ext uri="{BB962C8B-B14F-4D97-AF65-F5344CB8AC3E}">
        <p14:creationId xmlns:p14="http://schemas.microsoft.com/office/powerpoint/2010/main" val="371007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6E6C-BF60-09AC-678B-3F8D51F568D0}"/>
              </a:ext>
            </a:extLst>
          </p:cNvPr>
          <p:cNvSpPr txBox="1"/>
          <p:nvPr/>
        </p:nvSpPr>
        <p:spPr>
          <a:xfrm>
            <a:off x="140368" y="120315"/>
            <a:ext cx="11710736"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2"/>
                </a:solidFill>
                <a:latin typeface="Calibri"/>
                <a:ea typeface="Calibri"/>
                <a:cs typeface="Calibri"/>
              </a:rPr>
              <a:t>But now in Christ Jesus you who once were far away have been brought near by the blood of Christ.  </a:t>
            </a:r>
            <a:r>
              <a:rPr lang="en-US" sz="2800" dirty="0">
                <a:solidFill>
                  <a:schemeClr val="bg2"/>
                </a:solidFill>
                <a:latin typeface="Calibri"/>
                <a:ea typeface="Calibri"/>
                <a:cs typeface="Calibri"/>
              </a:rPr>
              <a:t>14</a:t>
            </a:r>
            <a:r>
              <a:rPr lang="en-US" sz="6000" dirty="0">
                <a:solidFill>
                  <a:schemeClr val="bg2"/>
                </a:solidFill>
                <a:latin typeface="Calibri"/>
                <a:ea typeface="Calibri"/>
                <a:cs typeface="Calibri"/>
              </a:rPr>
              <a:t> For he himself is our peace  </a:t>
            </a:r>
            <a:endParaRPr lang="en-US" dirty="0">
              <a:solidFill>
                <a:schemeClr val="bg2"/>
              </a:solidFill>
            </a:endParaRPr>
          </a:p>
          <a:p>
            <a:endParaRPr lang="en-US" sz="7200" dirty="0">
              <a:solidFill>
                <a:schemeClr val="bg2"/>
              </a:solidFill>
              <a:cs typeface="Calibri"/>
            </a:endParaRPr>
          </a:p>
          <a:p>
            <a:endParaRPr lang="en-US" sz="4800" dirty="0">
              <a:solidFill>
                <a:schemeClr val="bg2"/>
              </a:solidFill>
              <a:cs typeface="Calibri"/>
            </a:endParaRPr>
          </a:p>
          <a:p>
            <a:endParaRPr lang="en-US" sz="4800" dirty="0">
              <a:solidFill>
                <a:srgbClr val="E7E6E6"/>
              </a:solidFill>
              <a:cs typeface="Calibri"/>
            </a:endParaRPr>
          </a:p>
          <a:p>
            <a:pPr algn="l"/>
            <a:r>
              <a:rPr lang="en-US" dirty="0">
                <a:cs typeface="Calibri"/>
              </a:rPr>
              <a:t>&lt;</a:t>
            </a:r>
          </a:p>
        </p:txBody>
      </p:sp>
    </p:spTree>
    <p:extLst>
      <p:ext uri="{BB962C8B-B14F-4D97-AF65-F5344CB8AC3E}">
        <p14:creationId xmlns:p14="http://schemas.microsoft.com/office/powerpoint/2010/main" val="392307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4C08E-50AD-7636-8B6A-0518ACD9512B}"/>
              </a:ext>
            </a:extLst>
          </p:cNvPr>
          <p:cNvSpPr txBox="1"/>
          <p:nvPr/>
        </p:nvSpPr>
        <p:spPr>
          <a:xfrm>
            <a:off x="520299" y="315138"/>
            <a:ext cx="10599338"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accent4"/>
                </a:solidFill>
                <a:cs typeface="Calibri"/>
              </a:rPr>
              <a:t>The after</a:t>
            </a:r>
            <a:endParaRPr lang="en-US" dirty="0">
              <a:solidFill>
                <a:schemeClr val="accent4"/>
              </a:solidFill>
              <a:cs typeface="Calibri" panose="020F0502020204030204"/>
            </a:endParaRPr>
          </a:p>
          <a:p>
            <a:r>
              <a:rPr lang="en-US" sz="9600" dirty="0">
                <a:solidFill>
                  <a:schemeClr val="accent4"/>
                </a:solidFill>
                <a:cs typeface="Calibri"/>
              </a:rPr>
              <a:t>– </a:t>
            </a:r>
            <a:r>
              <a:rPr lang="en-US" sz="9600" b="1" dirty="0">
                <a:solidFill>
                  <a:schemeClr val="accent4"/>
                </a:solidFill>
                <a:cs typeface="Calibri"/>
              </a:rPr>
              <a:t>friends with God  &amp; each other</a:t>
            </a:r>
            <a:r>
              <a:rPr lang="en-US" sz="7200" b="1" dirty="0">
                <a:solidFill>
                  <a:schemeClr val="accent4"/>
                </a:solidFill>
                <a:cs typeface="Calibri"/>
              </a:rPr>
              <a:t>  </a:t>
            </a:r>
            <a:r>
              <a:rPr lang="en-US" sz="7200" dirty="0">
                <a:solidFill>
                  <a:schemeClr val="accent4"/>
                </a:solidFill>
                <a:cs typeface="Calibri"/>
              </a:rPr>
              <a:t> </a:t>
            </a:r>
            <a:endParaRPr lang="en-US" dirty="0">
              <a:solidFill>
                <a:schemeClr val="accent4"/>
              </a:solidFill>
              <a:cs typeface="Calibri"/>
            </a:endParaRPr>
          </a:p>
          <a:p>
            <a:r>
              <a:rPr lang="en-US" sz="7200" dirty="0">
                <a:solidFill>
                  <a:schemeClr val="accent4"/>
                </a:solidFill>
                <a:cs typeface="Calibri"/>
              </a:rPr>
              <a:t>(v13-22)</a:t>
            </a:r>
            <a:endParaRPr lang="en-US" dirty="0">
              <a:solidFill>
                <a:schemeClr val="accent4"/>
              </a:solidFill>
              <a:ea typeface="Calibri"/>
              <a:cs typeface="Calibri"/>
            </a:endParaRPr>
          </a:p>
        </p:txBody>
      </p:sp>
      <p:pic>
        <p:nvPicPr>
          <p:cNvPr id="3" name="Picture 2" descr="How Do You Make Friends with Someone? | HealthyPlace">
            <a:extLst>
              <a:ext uri="{FF2B5EF4-FFF2-40B4-BE49-F238E27FC236}">
                <a16:creationId xmlns:a16="http://schemas.microsoft.com/office/drawing/2014/main" id="{E5BDF3B8-A466-7BFA-A13F-87382B311DA1}"/>
              </a:ext>
            </a:extLst>
          </p:cNvPr>
          <p:cNvPicPr>
            <a:picLocks noChangeAspect="1"/>
          </p:cNvPicPr>
          <p:nvPr/>
        </p:nvPicPr>
        <p:blipFill>
          <a:blip r:embed="rId2"/>
          <a:srcRect l="14557" t="4196" r="14768" b="9328"/>
          <a:stretch/>
        </p:blipFill>
        <p:spPr>
          <a:xfrm>
            <a:off x="7620001" y="3582173"/>
            <a:ext cx="4057140" cy="2801955"/>
          </a:xfrm>
          <a:prstGeom prst="rect">
            <a:avLst/>
          </a:prstGeom>
        </p:spPr>
      </p:pic>
    </p:spTree>
    <p:extLst>
      <p:ext uri="{BB962C8B-B14F-4D97-AF65-F5344CB8AC3E}">
        <p14:creationId xmlns:p14="http://schemas.microsoft.com/office/powerpoint/2010/main" val="75024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75,300 Baby Symbol Royalty-Free Images, Stock Photos &amp; Pictures |  Shutterstock">
            <a:extLst>
              <a:ext uri="{FF2B5EF4-FFF2-40B4-BE49-F238E27FC236}">
                <a16:creationId xmlns:a16="http://schemas.microsoft.com/office/drawing/2014/main" id="{942FC353-B0AC-5E28-BC94-18135A0CA125}"/>
              </a:ext>
            </a:extLst>
          </p:cNvPr>
          <p:cNvPicPr>
            <a:picLocks noChangeAspect="1"/>
          </p:cNvPicPr>
          <p:nvPr/>
        </p:nvPicPr>
        <p:blipFill>
          <a:blip r:embed="rId2"/>
          <a:srcRect l="35845" t="18598" r="41548" b="34232"/>
          <a:stretch/>
        </p:blipFill>
        <p:spPr>
          <a:xfrm>
            <a:off x="1226794" y="741405"/>
            <a:ext cx="2297990" cy="3161275"/>
          </a:xfrm>
          <a:prstGeom prst="rect">
            <a:avLst/>
          </a:prstGeom>
        </p:spPr>
      </p:pic>
      <p:pic>
        <p:nvPicPr>
          <p:cNvPr id="3" name="Picture 2" descr="Glyphs Silhouette Vector PNG, Swap User Glyph Icon Vector, User Icons, Swap  Icons, Swap PNG Image For Free Download">
            <a:extLst>
              <a:ext uri="{FF2B5EF4-FFF2-40B4-BE49-F238E27FC236}">
                <a16:creationId xmlns:a16="http://schemas.microsoft.com/office/drawing/2014/main" id="{FB344B57-739E-8BA4-4268-5BB65D6DA1C3}"/>
              </a:ext>
            </a:extLst>
          </p:cNvPr>
          <p:cNvPicPr>
            <a:picLocks noChangeAspect="1"/>
          </p:cNvPicPr>
          <p:nvPr/>
        </p:nvPicPr>
        <p:blipFill>
          <a:blip r:embed="rId3"/>
          <a:stretch>
            <a:fillRect/>
          </a:stretch>
        </p:blipFill>
        <p:spPr>
          <a:xfrm>
            <a:off x="4224853" y="3079536"/>
            <a:ext cx="2959700" cy="2861361"/>
          </a:xfrm>
          <a:prstGeom prst="rect">
            <a:avLst/>
          </a:prstGeom>
        </p:spPr>
      </p:pic>
      <p:pic>
        <p:nvPicPr>
          <p:cNvPr id="4" name="Picture 3" descr="hand of help for drowning man life saving in sea water Stock Photo | Adobe  Stock">
            <a:extLst>
              <a:ext uri="{FF2B5EF4-FFF2-40B4-BE49-F238E27FC236}">
                <a16:creationId xmlns:a16="http://schemas.microsoft.com/office/drawing/2014/main" id="{E926E6A8-146D-3AD5-F341-B007E3EE34D8}"/>
              </a:ext>
            </a:extLst>
          </p:cNvPr>
          <p:cNvPicPr>
            <a:picLocks noChangeAspect="1"/>
          </p:cNvPicPr>
          <p:nvPr/>
        </p:nvPicPr>
        <p:blipFill>
          <a:blip r:embed="rId4"/>
          <a:stretch>
            <a:fillRect/>
          </a:stretch>
        </p:blipFill>
        <p:spPr>
          <a:xfrm>
            <a:off x="8414565" y="601362"/>
            <a:ext cx="2962275" cy="4419600"/>
          </a:xfrm>
          <a:prstGeom prst="rect">
            <a:avLst/>
          </a:prstGeom>
        </p:spPr>
      </p:pic>
    </p:spTree>
    <p:extLst>
      <p:ext uri="{BB962C8B-B14F-4D97-AF65-F5344CB8AC3E}">
        <p14:creationId xmlns:p14="http://schemas.microsoft.com/office/powerpoint/2010/main" val="413316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lin Wall - Wikipedia">
            <a:extLst>
              <a:ext uri="{FF2B5EF4-FFF2-40B4-BE49-F238E27FC236}">
                <a16:creationId xmlns:a16="http://schemas.microsoft.com/office/drawing/2014/main" id="{5EF05624-D6CB-F4F6-0915-187A8B5505D4}"/>
              </a:ext>
            </a:extLst>
          </p:cNvPr>
          <p:cNvPicPr>
            <a:picLocks noChangeAspect="1"/>
          </p:cNvPicPr>
          <p:nvPr/>
        </p:nvPicPr>
        <p:blipFill>
          <a:blip r:embed="rId2"/>
          <a:stretch>
            <a:fillRect/>
          </a:stretch>
        </p:blipFill>
        <p:spPr>
          <a:xfrm>
            <a:off x="3140676" y="1712826"/>
            <a:ext cx="5910649" cy="4492969"/>
          </a:xfrm>
          <a:prstGeom prst="rect">
            <a:avLst/>
          </a:prstGeom>
        </p:spPr>
      </p:pic>
      <p:sp>
        <p:nvSpPr>
          <p:cNvPr id="3" name="TextBox 2">
            <a:extLst>
              <a:ext uri="{FF2B5EF4-FFF2-40B4-BE49-F238E27FC236}">
                <a16:creationId xmlns:a16="http://schemas.microsoft.com/office/drawing/2014/main" id="{1D9DEB05-9129-5417-8403-AF30C03B2BE9}"/>
              </a:ext>
            </a:extLst>
          </p:cNvPr>
          <p:cNvSpPr txBox="1"/>
          <p:nvPr/>
        </p:nvSpPr>
        <p:spPr>
          <a:xfrm>
            <a:off x="3423377" y="134909"/>
            <a:ext cx="82712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dirty="0">
                <a:solidFill>
                  <a:schemeClr val="accent2"/>
                </a:solidFill>
                <a:ea typeface="Calibri"/>
                <a:cs typeface="Calibri"/>
              </a:rPr>
              <a:t>reconciled</a:t>
            </a:r>
          </a:p>
        </p:txBody>
      </p:sp>
    </p:spTree>
    <p:extLst>
      <p:ext uri="{BB962C8B-B14F-4D97-AF65-F5344CB8AC3E}">
        <p14:creationId xmlns:p14="http://schemas.microsoft.com/office/powerpoint/2010/main" val="168990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erlin Wall explained">
            <a:extLst>
              <a:ext uri="{FF2B5EF4-FFF2-40B4-BE49-F238E27FC236}">
                <a16:creationId xmlns:a16="http://schemas.microsoft.com/office/drawing/2014/main" id="{36135839-0324-CBEB-CED2-2EEA83E3BF2F}"/>
              </a:ext>
            </a:extLst>
          </p:cNvPr>
          <p:cNvPicPr>
            <a:picLocks noChangeAspect="1"/>
          </p:cNvPicPr>
          <p:nvPr/>
        </p:nvPicPr>
        <p:blipFill>
          <a:blip r:embed="rId2"/>
          <a:stretch>
            <a:fillRect/>
          </a:stretch>
        </p:blipFill>
        <p:spPr>
          <a:xfrm>
            <a:off x="883509" y="495043"/>
            <a:ext cx="10383793" cy="5847319"/>
          </a:xfrm>
          <a:prstGeom prst="rect">
            <a:avLst/>
          </a:prstGeom>
        </p:spPr>
      </p:pic>
    </p:spTree>
    <p:extLst>
      <p:ext uri="{BB962C8B-B14F-4D97-AF65-F5344CB8AC3E}">
        <p14:creationId xmlns:p14="http://schemas.microsoft.com/office/powerpoint/2010/main" val="411458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9DEB05-9129-5417-8403-AF30C03B2BE9}"/>
              </a:ext>
            </a:extLst>
          </p:cNvPr>
          <p:cNvSpPr txBox="1"/>
          <p:nvPr/>
        </p:nvSpPr>
        <p:spPr>
          <a:xfrm>
            <a:off x="2537809" y="134909"/>
            <a:ext cx="82712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dirty="0">
                <a:solidFill>
                  <a:schemeClr val="accent2"/>
                </a:solidFill>
                <a:ea typeface="Calibri"/>
                <a:cs typeface="Calibri"/>
              </a:rPr>
              <a:t>reconciliation</a:t>
            </a:r>
          </a:p>
        </p:txBody>
      </p:sp>
      <p:pic>
        <p:nvPicPr>
          <p:cNvPr id="4" name="Picture 3" descr="Living a Life of Reconciliation">
            <a:extLst>
              <a:ext uri="{FF2B5EF4-FFF2-40B4-BE49-F238E27FC236}">
                <a16:creationId xmlns:a16="http://schemas.microsoft.com/office/drawing/2014/main" id="{49DDBC9B-DC87-6DC1-3293-B4D3CEEF90EF}"/>
              </a:ext>
            </a:extLst>
          </p:cNvPr>
          <p:cNvPicPr>
            <a:picLocks noChangeAspect="1"/>
          </p:cNvPicPr>
          <p:nvPr/>
        </p:nvPicPr>
        <p:blipFill>
          <a:blip r:embed="rId2"/>
          <a:stretch>
            <a:fillRect/>
          </a:stretch>
        </p:blipFill>
        <p:spPr>
          <a:xfrm>
            <a:off x="2417807" y="1946704"/>
            <a:ext cx="7366684" cy="4189970"/>
          </a:xfrm>
          <a:prstGeom prst="rect">
            <a:avLst/>
          </a:prstGeom>
        </p:spPr>
      </p:pic>
    </p:spTree>
    <p:extLst>
      <p:ext uri="{BB962C8B-B14F-4D97-AF65-F5344CB8AC3E}">
        <p14:creationId xmlns:p14="http://schemas.microsoft.com/office/powerpoint/2010/main" val="371809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15 Before After Words Royalty-Free Images, Stock Photos &amp; Pictures |  Shutterstock">
            <a:extLst>
              <a:ext uri="{FF2B5EF4-FFF2-40B4-BE49-F238E27FC236}">
                <a16:creationId xmlns:a16="http://schemas.microsoft.com/office/drawing/2014/main" id="{2657CA16-EF3D-F8AF-43A6-1CC1A2009654}"/>
              </a:ext>
            </a:extLst>
          </p:cNvPr>
          <p:cNvPicPr>
            <a:picLocks noChangeAspect="1"/>
          </p:cNvPicPr>
          <p:nvPr/>
        </p:nvPicPr>
        <p:blipFill>
          <a:blip r:embed="rId2"/>
          <a:stretch>
            <a:fillRect/>
          </a:stretch>
        </p:blipFill>
        <p:spPr>
          <a:xfrm>
            <a:off x="1346887" y="615213"/>
            <a:ext cx="9230495" cy="5627572"/>
          </a:xfrm>
          <a:prstGeom prst="rect">
            <a:avLst/>
          </a:prstGeom>
        </p:spPr>
      </p:pic>
      <p:sp>
        <p:nvSpPr>
          <p:cNvPr id="3" name="TextBox 2">
            <a:extLst>
              <a:ext uri="{FF2B5EF4-FFF2-40B4-BE49-F238E27FC236}">
                <a16:creationId xmlns:a16="http://schemas.microsoft.com/office/drawing/2014/main" id="{8EFE494A-8E52-1D6F-C6FB-61CF196830DE}"/>
              </a:ext>
            </a:extLst>
          </p:cNvPr>
          <p:cNvSpPr txBox="1"/>
          <p:nvPr/>
        </p:nvSpPr>
        <p:spPr>
          <a:xfrm>
            <a:off x="1945972" y="3530355"/>
            <a:ext cx="318808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rgbClr val="C00000"/>
                </a:solidFill>
                <a:ea typeface="Calibri"/>
                <a:cs typeface="Calibri"/>
              </a:rPr>
              <a:t>dead in sins</a:t>
            </a:r>
            <a:endParaRPr lang="en-US" sz="6600">
              <a:solidFill>
                <a:srgbClr val="C00000"/>
              </a:solidFill>
              <a:ea typeface="Calibri" panose="020F0502020204030204"/>
              <a:cs typeface="Calibri" panose="020F0502020204030204"/>
            </a:endParaRPr>
          </a:p>
        </p:txBody>
      </p:sp>
      <p:sp>
        <p:nvSpPr>
          <p:cNvPr id="4" name="TextBox 3">
            <a:extLst>
              <a:ext uri="{FF2B5EF4-FFF2-40B4-BE49-F238E27FC236}">
                <a16:creationId xmlns:a16="http://schemas.microsoft.com/office/drawing/2014/main" id="{CA5463F7-67AA-7E2E-1FA3-EECDB508D02A}"/>
              </a:ext>
            </a:extLst>
          </p:cNvPr>
          <p:cNvSpPr txBox="1"/>
          <p:nvPr/>
        </p:nvSpPr>
        <p:spPr>
          <a:xfrm>
            <a:off x="6458227" y="3520661"/>
            <a:ext cx="393589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accent6"/>
                </a:solidFill>
              </a:rPr>
              <a:t>alive with Jesus</a:t>
            </a:r>
            <a:endParaRPr lang="en-US" sz="6600" b="1" dirty="0" err="1">
              <a:solidFill>
                <a:schemeClr val="accent6"/>
              </a:solidFill>
              <a:ea typeface="Calibri"/>
              <a:cs typeface="Calibri"/>
            </a:endParaRPr>
          </a:p>
        </p:txBody>
      </p:sp>
    </p:spTree>
    <p:extLst>
      <p:ext uri="{BB962C8B-B14F-4D97-AF65-F5344CB8AC3E}">
        <p14:creationId xmlns:p14="http://schemas.microsoft.com/office/powerpoint/2010/main" val="372220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0+ Breaking Down Walls Stock Photos, Pictures &amp; Royalty-Free Images -  iStock | Breaking down walls concept">
            <a:extLst>
              <a:ext uri="{FF2B5EF4-FFF2-40B4-BE49-F238E27FC236}">
                <a16:creationId xmlns:a16="http://schemas.microsoft.com/office/drawing/2014/main" id="{DE4D241F-14C1-FF6F-005A-3ACB11EB5587}"/>
              </a:ext>
            </a:extLst>
          </p:cNvPr>
          <p:cNvPicPr>
            <a:picLocks noChangeAspect="1"/>
          </p:cNvPicPr>
          <p:nvPr/>
        </p:nvPicPr>
        <p:blipFill>
          <a:blip r:embed="rId2"/>
          <a:stretch>
            <a:fillRect/>
          </a:stretch>
        </p:blipFill>
        <p:spPr>
          <a:xfrm>
            <a:off x="2676783" y="2011063"/>
            <a:ext cx="6550110" cy="4370172"/>
          </a:xfrm>
          <a:prstGeom prst="rect">
            <a:avLst/>
          </a:prstGeom>
        </p:spPr>
      </p:pic>
      <p:sp>
        <p:nvSpPr>
          <p:cNvPr id="4" name="TextBox 3">
            <a:extLst>
              <a:ext uri="{FF2B5EF4-FFF2-40B4-BE49-F238E27FC236}">
                <a16:creationId xmlns:a16="http://schemas.microsoft.com/office/drawing/2014/main" id="{720B381E-30C7-0B07-F9DD-A42D65F90F48}"/>
              </a:ext>
            </a:extLst>
          </p:cNvPr>
          <p:cNvSpPr txBox="1"/>
          <p:nvPr/>
        </p:nvSpPr>
        <p:spPr>
          <a:xfrm>
            <a:off x="941728" y="433531"/>
            <a:ext cx="1025864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accent4"/>
                </a:solidFill>
                <a:ea typeface="Calibri"/>
                <a:cs typeface="Calibri"/>
              </a:rPr>
              <a:t>friends with </a:t>
            </a:r>
            <a:r>
              <a:rPr lang="en-US" sz="8000" i="1" dirty="0">
                <a:solidFill>
                  <a:schemeClr val="accent4"/>
                </a:solidFill>
                <a:ea typeface="Calibri"/>
                <a:cs typeface="Calibri"/>
              </a:rPr>
              <a:t>each other</a:t>
            </a:r>
          </a:p>
        </p:txBody>
      </p:sp>
      <p:sp>
        <p:nvSpPr>
          <p:cNvPr id="5" name="TextBox 4">
            <a:extLst>
              <a:ext uri="{FF2B5EF4-FFF2-40B4-BE49-F238E27FC236}">
                <a16:creationId xmlns:a16="http://schemas.microsoft.com/office/drawing/2014/main" id="{5200BA50-8EBC-066D-2465-04626AAC1CF9}"/>
              </a:ext>
            </a:extLst>
          </p:cNvPr>
          <p:cNvSpPr txBox="1"/>
          <p:nvPr/>
        </p:nvSpPr>
        <p:spPr>
          <a:xfrm>
            <a:off x="3043625" y="2104396"/>
            <a:ext cx="331939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ea typeface="Calibri"/>
                <a:cs typeface="Calibri"/>
              </a:rPr>
              <a:t>the law</a:t>
            </a:r>
          </a:p>
        </p:txBody>
      </p:sp>
    </p:spTree>
    <p:extLst>
      <p:ext uri="{BB962C8B-B14F-4D97-AF65-F5344CB8AC3E}">
        <p14:creationId xmlns:p14="http://schemas.microsoft.com/office/powerpoint/2010/main" val="171148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0+ Breaking Down Walls Stock Photos, Pictures &amp; Royalty-Free Images -  iStock | Breaking down walls concept">
            <a:extLst>
              <a:ext uri="{FF2B5EF4-FFF2-40B4-BE49-F238E27FC236}">
                <a16:creationId xmlns:a16="http://schemas.microsoft.com/office/drawing/2014/main" id="{DE4D241F-14C1-FF6F-005A-3ACB11EB5587}"/>
              </a:ext>
            </a:extLst>
          </p:cNvPr>
          <p:cNvPicPr>
            <a:picLocks noChangeAspect="1"/>
          </p:cNvPicPr>
          <p:nvPr/>
        </p:nvPicPr>
        <p:blipFill>
          <a:blip r:embed="rId2"/>
          <a:stretch>
            <a:fillRect/>
          </a:stretch>
        </p:blipFill>
        <p:spPr>
          <a:xfrm>
            <a:off x="2676783" y="2011063"/>
            <a:ext cx="6550110" cy="4370172"/>
          </a:xfrm>
          <a:prstGeom prst="rect">
            <a:avLst/>
          </a:prstGeom>
        </p:spPr>
      </p:pic>
      <p:sp>
        <p:nvSpPr>
          <p:cNvPr id="4" name="TextBox 3">
            <a:extLst>
              <a:ext uri="{FF2B5EF4-FFF2-40B4-BE49-F238E27FC236}">
                <a16:creationId xmlns:a16="http://schemas.microsoft.com/office/drawing/2014/main" id="{720B381E-30C7-0B07-F9DD-A42D65F90F48}"/>
              </a:ext>
            </a:extLst>
          </p:cNvPr>
          <p:cNvSpPr txBox="1"/>
          <p:nvPr/>
        </p:nvSpPr>
        <p:spPr>
          <a:xfrm>
            <a:off x="2352458" y="382045"/>
            <a:ext cx="1025864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accent4"/>
                </a:solidFill>
                <a:ea typeface="Calibri"/>
                <a:cs typeface="Calibri"/>
              </a:rPr>
              <a:t>friends with </a:t>
            </a:r>
            <a:r>
              <a:rPr lang="en-US" sz="8000" i="1" dirty="0">
                <a:solidFill>
                  <a:schemeClr val="accent4"/>
                </a:solidFill>
                <a:ea typeface="Calibri"/>
                <a:cs typeface="Calibri"/>
              </a:rPr>
              <a:t>God</a:t>
            </a:r>
          </a:p>
        </p:txBody>
      </p:sp>
      <p:sp>
        <p:nvSpPr>
          <p:cNvPr id="5" name="TextBox 4">
            <a:extLst>
              <a:ext uri="{FF2B5EF4-FFF2-40B4-BE49-F238E27FC236}">
                <a16:creationId xmlns:a16="http://schemas.microsoft.com/office/drawing/2014/main" id="{5200BA50-8EBC-066D-2465-04626AAC1CF9}"/>
              </a:ext>
            </a:extLst>
          </p:cNvPr>
          <p:cNvSpPr txBox="1"/>
          <p:nvPr/>
        </p:nvSpPr>
        <p:spPr>
          <a:xfrm>
            <a:off x="3043625" y="2104396"/>
            <a:ext cx="331939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ea typeface="Calibri"/>
                <a:cs typeface="Calibri"/>
              </a:rPr>
              <a:t>our sin</a:t>
            </a:r>
          </a:p>
        </p:txBody>
      </p:sp>
    </p:spTree>
    <p:extLst>
      <p:ext uri="{BB962C8B-B14F-4D97-AF65-F5344CB8AC3E}">
        <p14:creationId xmlns:p14="http://schemas.microsoft.com/office/powerpoint/2010/main" val="418473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6E6C-BF60-09AC-678B-3F8D51F568D0}"/>
              </a:ext>
            </a:extLst>
          </p:cNvPr>
          <p:cNvSpPr txBox="1"/>
          <p:nvPr/>
        </p:nvSpPr>
        <p:spPr>
          <a:xfrm>
            <a:off x="140368" y="120315"/>
            <a:ext cx="11710736"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2"/>
                </a:solidFill>
                <a:latin typeface="Calibri"/>
                <a:ea typeface="Calibri"/>
                <a:cs typeface="Calibri"/>
              </a:rPr>
              <a:t>in him you too are being built together to become a dwelling in which God lives by his Spirit.</a:t>
            </a:r>
            <a:endParaRPr lang="en-US" dirty="0">
              <a:solidFill>
                <a:schemeClr val="bg2"/>
              </a:solidFill>
            </a:endParaRPr>
          </a:p>
          <a:p>
            <a:endParaRPr lang="en-US" sz="6000" dirty="0">
              <a:solidFill>
                <a:schemeClr val="bg2"/>
              </a:solidFill>
              <a:ea typeface="Calibri"/>
              <a:cs typeface="Calibri"/>
            </a:endParaRPr>
          </a:p>
          <a:p>
            <a:endParaRPr lang="en-US" sz="7200" dirty="0">
              <a:solidFill>
                <a:schemeClr val="bg2"/>
              </a:solidFill>
              <a:cs typeface="Calibri"/>
            </a:endParaRPr>
          </a:p>
          <a:p>
            <a:endParaRPr lang="en-US" sz="4800" dirty="0">
              <a:solidFill>
                <a:schemeClr val="bg2"/>
              </a:solidFill>
              <a:cs typeface="Calibri"/>
            </a:endParaRPr>
          </a:p>
          <a:p>
            <a:endParaRPr lang="en-US" sz="4800" dirty="0">
              <a:solidFill>
                <a:srgbClr val="E7E6E6"/>
              </a:solidFill>
              <a:cs typeface="Calibri"/>
            </a:endParaRPr>
          </a:p>
          <a:p>
            <a:pPr algn="l"/>
            <a:r>
              <a:rPr lang="en-US" dirty="0">
                <a:cs typeface="Calibri"/>
              </a:rPr>
              <a:t>&lt;</a:t>
            </a:r>
          </a:p>
        </p:txBody>
      </p:sp>
      <p:pic>
        <p:nvPicPr>
          <p:cNvPr id="4" name="Picture 3" descr="Garden Brick Wall Cost Guide 2024: How Much to Build a Wall?">
            <a:extLst>
              <a:ext uri="{FF2B5EF4-FFF2-40B4-BE49-F238E27FC236}">
                <a16:creationId xmlns:a16="http://schemas.microsoft.com/office/drawing/2014/main" id="{A20A74C5-391C-51D1-1600-E438E7F7431D}"/>
              </a:ext>
            </a:extLst>
          </p:cNvPr>
          <p:cNvPicPr>
            <a:picLocks noChangeAspect="1"/>
          </p:cNvPicPr>
          <p:nvPr/>
        </p:nvPicPr>
        <p:blipFill>
          <a:blip r:embed="rId2"/>
          <a:stretch>
            <a:fillRect/>
          </a:stretch>
        </p:blipFill>
        <p:spPr>
          <a:xfrm>
            <a:off x="2647693" y="3037703"/>
            <a:ext cx="6700965" cy="3583459"/>
          </a:xfrm>
          <a:prstGeom prst="rect">
            <a:avLst/>
          </a:prstGeom>
        </p:spPr>
      </p:pic>
    </p:spTree>
    <p:extLst>
      <p:ext uri="{BB962C8B-B14F-4D97-AF65-F5344CB8AC3E}">
        <p14:creationId xmlns:p14="http://schemas.microsoft.com/office/powerpoint/2010/main" val="293192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den Brick Wall Cost Guide 2024: How Much to Build a Wall?">
            <a:extLst>
              <a:ext uri="{FF2B5EF4-FFF2-40B4-BE49-F238E27FC236}">
                <a16:creationId xmlns:a16="http://schemas.microsoft.com/office/drawing/2014/main" id="{D6386418-58EC-F5DC-2712-5E66D689FE86}"/>
              </a:ext>
            </a:extLst>
          </p:cNvPr>
          <p:cNvPicPr>
            <a:picLocks noChangeAspect="1"/>
          </p:cNvPicPr>
          <p:nvPr/>
        </p:nvPicPr>
        <p:blipFill>
          <a:blip r:embed="rId2"/>
          <a:stretch>
            <a:fillRect/>
          </a:stretch>
        </p:blipFill>
        <p:spPr>
          <a:xfrm>
            <a:off x="639720" y="514865"/>
            <a:ext cx="10933154" cy="5838567"/>
          </a:xfrm>
          <a:prstGeom prst="rect">
            <a:avLst/>
          </a:prstGeom>
        </p:spPr>
      </p:pic>
    </p:spTree>
    <p:extLst>
      <p:ext uri="{BB962C8B-B14F-4D97-AF65-F5344CB8AC3E}">
        <p14:creationId xmlns:p14="http://schemas.microsoft.com/office/powerpoint/2010/main" val="347736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15 Before After Words Royalty-Free Images, Stock Photos &amp; Pictures |  Shutterstock">
            <a:extLst>
              <a:ext uri="{FF2B5EF4-FFF2-40B4-BE49-F238E27FC236}">
                <a16:creationId xmlns:a16="http://schemas.microsoft.com/office/drawing/2014/main" id="{2657CA16-EF3D-F8AF-43A6-1CC1A2009654}"/>
              </a:ext>
            </a:extLst>
          </p:cNvPr>
          <p:cNvPicPr>
            <a:picLocks noChangeAspect="1"/>
          </p:cNvPicPr>
          <p:nvPr/>
        </p:nvPicPr>
        <p:blipFill>
          <a:blip r:embed="rId2"/>
          <a:stretch>
            <a:fillRect/>
          </a:stretch>
        </p:blipFill>
        <p:spPr>
          <a:xfrm>
            <a:off x="1346887" y="615213"/>
            <a:ext cx="9230495" cy="5627572"/>
          </a:xfrm>
          <a:prstGeom prst="rect">
            <a:avLst/>
          </a:prstGeom>
        </p:spPr>
      </p:pic>
    </p:spTree>
    <p:extLst>
      <p:ext uri="{BB962C8B-B14F-4D97-AF65-F5344CB8AC3E}">
        <p14:creationId xmlns:p14="http://schemas.microsoft.com/office/powerpoint/2010/main" val="93678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4C08E-50AD-7636-8B6A-0518ACD9512B}"/>
              </a:ext>
            </a:extLst>
          </p:cNvPr>
          <p:cNvSpPr txBox="1"/>
          <p:nvPr/>
        </p:nvSpPr>
        <p:spPr>
          <a:xfrm>
            <a:off x="798176" y="191123"/>
            <a:ext cx="10599338"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2"/>
                </a:solidFill>
                <a:cs typeface="Calibri"/>
              </a:rPr>
              <a:t>The before </a:t>
            </a:r>
            <a:endParaRPr lang="en-US">
              <a:solidFill>
                <a:schemeClr val="bg2"/>
              </a:solidFill>
              <a:cs typeface="Calibri" panose="020F0502020204030204"/>
            </a:endParaRPr>
          </a:p>
          <a:p>
            <a:r>
              <a:rPr lang="en-US" sz="9600" dirty="0">
                <a:solidFill>
                  <a:schemeClr val="bg2"/>
                </a:solidFill>
                <a:cs typeface="Calibri"/>
              </a:rPr>
              <a:t>– </a:t>
            </a:r>
            <a:r>
              <a:rPr lang="en-US" sz="9600" b="1" dirty="0">
                <a:solidFill>
                  <a:schemeClr val="bg2"/>
                </a:solidFill>
                <a:cs typeface="Calibri"/>
              </a:rPr>
              <a:t>left out &amp; on their own</a:t>
            </a:r>
            <a:r>
              <a:rPr lang="en-US" sz="7200" dirty="0">
                <a:solidFill>
                  <a:schemeClr val="bg2"/>
                </a:solidFill>
                <a:cs typeface="Calibri"/>
              </a:rPr>
              <a:t> </a:t>
            </a:r>
            <a:endParaRPr lang="en-US" dirty="0">
              <a:solidFill>
                <a:schemeClr val="bg2"/>
              </a:solidFill>
              <a:cs typeface="Calibri"/>
            </a:endParaRPr>
          </a:p>
          <a:p>
            <a:r>
              <a:rPr lang="en-US" sz="7200" dirty="0">
                <a:solidFill>
                  <a:schemeClr val="bg2"/>
                </a:solidFill>
                <a:cs typeface="Calibri"/>
              </a:rPr>
              <a:t>(v11-12)</a:t>
            </a:r>
            <a:endParaRPr lang="en-US" dirty="0">
              <a:solidFill>
                <a:schemeClr val="bg2"/>
              </a:solidFill>
              <a:ea typeface="Calibri"/>
              <a:cs typeface="Calibri"/>
            </a:endParaRPr>
          </a:p>
        </p:txBody>
      </p:sp>
      <p:pic>
        <p:nvPicPr>
          <p:cNvPr id="4" name="Picture 3" descr="Closed Society Stock Photo - Download Image Now - Prejudice, Racism,  Exclusion - iStock">
            <a:extLst>
              <a:ext uri="{FF2B5EF4-FFF2-40B4-BE49-F238E27FC236}">
                <a16:creationId xmlns:a16="http://schemas.microsoft.com/office/drawing/2014/main" id="{00FF8C71-8A3C-87EF-A73F-71DB5923E085}"/>
              </a:ext>
            </a:extLst>
          </p:cNvPr>
          <p:cNvPicPr>
            <a:picLocks noChangeAspect="1"/>
          </p:cNvPicPr>
          <p:nvPr/>
        </p:nvPicPr>
        <p:blipFill>
          <a:blip r:embed="rId2"/>
          <a:srcRect l="4077" t="14602" r="719" b="13717"/>
          <a:stretch/>
        </p:blipFill>
        <p:spPr>
          <a:xfrm>
            <a:off x="4720953" y="3582093"/>
            <a:ext cx="7122123" cy="2920496"/>
          </a:xfrm>
          <a:prstGeom prst="rect">
            <a:avLst/>
          </a:prstGeom>
        </p:spPr>
      </p:pic>
    </p:spTree>
    <p:extLst>
      <p:ext uri="{BB962C8B-B14F-4D97-AF65-F5344CB8AC3E}">
        <p14:creationId xmlns:p14="http://schemas.microsoft.com/office/powerpoint/2010/main" val="351241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6E6C-BF60-09AC-678B-3F8D51F568D0}"/>
              </a:ext>
            </a:extLst>
          </p:cNvPr>
          <p:cNvSpPr txBox="1"/>
          <p:nvPr/>
        </p:nvSpPr>
        <p:spPr>
          <a:xfrm>
            <a:off x="140368" y="120315"/>
            <a:ext cx="11710736" cy="84946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2"/>
                </a:solidFill>
                <a:cs typeface="Calibri"/>
              </a:rPr>
              <a:t>remember that at that time you were separate from Christ, excluded from citizenship in Israel and foreigners to the covenants of the promise, without hope and without God in the world</a:t>
            </a:r>
            <a:endParaRPr lang="en-US" dirty="0">
              <a:solidFill>
                <a:schemeClr val="bg2"/>
              </a:solidFill>
              <a:cs typeface="Calibri" panose="020F0502020204030204"/>
            </a:endParaRPr>
          </a:p>
          <a:p>
            <a:endParaRPr lang="en-US" sz="7200" dirty="0">
              <a:solidFill>
                <a:schemeClr val="bg2"/>
              </a:solidFill>
              <a:cs typeface="Calibri"/>
            </a:endParaRPr>
          </a:p>
          <a:p>
            <a:endParaRPr lang="en-US" sz="4800" dirty="0">
              <a:solidFill>
                <a:schemeClr val="bg2"/>
              </a:solidFill>
              <a:cs typeface="Calibri"/>
            </a:endParaRPr>
          </a:p>
          <a:p>
            <a:endParaRPr lang="en-US" sz="4800" dirty="0">
              <a:solidFill>
                <a:srgbClr val="E7E6E6"/>
              </a:solidFill>
              <a:cs typeface="Calibri"/>
            </a:endParaRPr>
          </a:p>
          <a:p>
            <a:pPr algn="l"/>
            <a:r>
              <a:rPr lang="en-US" dirty="0">
                <a:cs typeface="Calibri"/>
              </a:rPr>
              <a:t>&lt;</a:t>
            </a:r>
          </a:p>
        </p:txBody>
      </p:sp>
    </p:spTree>
    <p:extLst>
      <p:ext uri="{BB962C8B-B14F-4D97-AF65-F5344CB8AC3E}">
        <p14:creationId xmlns:p14="http://schemas.microsoft.com/office/powerpoint/2010/main" val="182922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32CE44-6358-E478-480B-17B89A3633EE}"/>
              </a:ext>
            </a:extLst>
          </p:cNvPr>
          <p:cNvPicPr>
            <a:picLocks noChangeAspect="1"/>
          </p:cNvPicPr>
          <p:nvPr/>
        </p:nvPicPr>
        <p:blipFill>
          <a:blip r:embed="rId2"/>
          <a:stretch>
            <a:fillRect/>
          </a:stretch>
        </p:blipFill>
        <p:spPr>
          <a:xfrm>
            <a:off x="3162300" y="138112"/>
            <a:ext cx="5867400" cy="6581775"/>
          </a:xfrm>
          <a:prstGeom prst="rect">
            <a:avLst/>
          </a:prstGeom>
        </p:spPr>
      </p:pic>
    </p:spTree>
    <p:extLst>
      <p:ext uri="{BB962C8B-B14F-4D97-AF65-F5344CB8AC3E}">
        <p14:creationId xmlns:p14="http://schemas.microsoft.com/office/powerpoint/2010/main" val="340295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Looking Up Images – Browse 2,024,474 Stock Photos, Vectors, and  Video | Adobe Stock">
            <a:extLst>
              <a:ext uri="{FF2B5EF4-FFF2-40B4-BE49-F238E27FC236}">
                <a16:creationId xmlns:a16="http://schemas.microsoft.com/office/drawing/2014/main" id="{B2C582EB-2EFD-1468-3516-EC8590ECBDE9}"/>
              </a:ext>
            </a:extLst>
          </p:cNvPr>
          <p:cNvPicPr>
            <a:picLocks noChangeAspect="1"/>
          </p:cNvPicPr>
          <p:nvPr/>
        </p:nvPicPr>
        <p:blipFill>
          <a:blip r:embed="rId2"/>
          <a:stretch>
            <a:fillRect/>
          </a:stretch>
        </p:blipFill>
        <p:spPr>
          <a:xfrm>
            <a:off x="3048345" y="2874065"/>
            <a:ext cx="6117396" cy="3826565"/>
          </a:xfrm>
          <a:prstGeom prst="rect">
            <a:avLst/>
          </a:prstGeom>
        </p:spPr>
      </p:pic>
      <p:pic>
        <p:nvPicPr>
          <p:cNvPr id="2" name="Picture 1">
            <a:extLst>
              <a:ext uri="{FF2B5EF4-FFF2-40B4-BE49-F238E27FC236}">
                <a16:creationId xmlns:a16="http://schemas.microsoft.com/office/drawing/2014/main" id="{0132CE44-6358-E478-480B-17B89A3633EE}"/>
              </a:ext>
            </a:extLst>
          </p:cNvPr>
          <p:cNvPicPr>
            <a:picLocks noChangeAspect="1"/>
          </p:cNvPicPr>
          <p:nvPr/>
        </p:nvPicPr>
        <p:blipFill>
          <a:blip r:embed="rId3"/>
          <a:stretch>
            <a:fillRect/>
          </a:stretch>
        </p:blipFill>
        <p:spPr>
          <a:xfrm>
            <a:off x="4134126" y="182286"/>
            <a:ext cx="3923749" cy="4406211"/>
          </a:xfrm>
          <a:prstGeom prst="rect">
            <a:avLst/>
          </a:prstGeom>
        </p:spPr>
      </p:pic>
    </p:spTree>
    <p:extLst>
      <p:ext uri="{BB962C8B-B14F-4D97-AF65-F5344CB8AC3E}">
        <p14:creationId xmlns:p14="http://schemas.microsoft.com/office/powerpoint/2010/main" val="238397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6E6C-BF60-09AC-678B-3F8D51F568D0}"/>
              </a:ext>
            </a:extLst>
          </p:cNvPr>
          <p:cNvSpPr txBox="1"/>
          <p:nvPr/>
        </p:nvSpPr>
        <p:spPr>
          <a:xfrm>
            <a:off x="140368" y="120315"/>
            <a:ext cx="11710736" cy="84946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u="sng" dirty="0">
                <a:solidFill>
                  <a:schemeClr val="accent6"/>
                </a:solidFill>
                <a:cs typeface="Calibri"/>
              </a:rPr>
              <a:t>remember</a:t>
            </a:r>
            <a:r>
              <a:rPr lang="en-US" sz="6000" b="1" dirty="0">
                <a:solidFill>
                  <a:schemeClr val="accent6"/>
                </a:solidFill>
                <a:cs typeface="Calibri"/>
              </a:rPr>
              <a:t> </a:t>
            </a:r>
            <a:r>
              <a:rPr lang="en-US" sz="6000" dirty="0">
                <a:solidFill>
                  <a:schemeClr val="bg2"/>
                </a:solidFill>
                <a:cs typeface="Calibri"/>
              </a:rPr>
              <a:t>that at that time you were separate from Christ, excluded from citizenship in Israel and foreigners to the covenants of the promise, without hope and without God in the world</a:t>
            </a:r>
            <a:endParaRPr lang="en-US" dirty="0">
              <a:solidFill>
                <a:schemeClr val="bg2"/>
              </a:solidFill>
              <a:cs typeface="Calibri" panose="020F0502020204030204"/>
            </a:endParaRPr>
          </a:p>
          <a:p>
            <a:endParaRPr lang="en-US" sz="7200" dirty="0">
              <a:solidFill>
                <a:schemeClr val="bg2"/>
              </a:solidFill>
              <a:cs typeface="Calibri"/>
            </a:endParaRPr>
          </a:p>
          <a:p>
            <a:endParaRPr lang="en-US" sz="4800" dirty="0">
              <a:solidFill>
                <a:schemeClr val="bg2"/>
              </a:solidFill>
              <a:cs typeface="Calibri"/>
            </a:endParaRPr>
          </a:p>
          <a:p>
            <a:endParaRPr lang="en-US" sz="4800" dirty="0">
              <a:solidFill>
                <a:srgbClr val="E7E6E6"/>
              </a:solidFill>
              <a:cs typeface="Calibri"/>
            </a:endParaRPr>
          </a:p>
          <a:p>
            <a:pPr algn="l"/>
            <a:r>
              <a:rPr lang="en-US" dirty="0">
                <a:cs typeface="Calibri"/>
              </a:rPr>
              <a:t>&lt;</a:t>
            </a:r>
          </a:p>
        </p:txBody>
      </p:sp>
    </p:spTree>
    <p:extLst>
      <p:ext uri="{BB962C8B-B14F-4D97-AF65-F5344CB8AC3E}">
        <p14:creationId xmlns:p14="http://schemas.microsoft.com/office/powerpoint/2010/main" val="155753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4C08E-50AD-7636-8B6A-0518ACD9512B}"/>
              </a:ext>
            </a:extLst>
          </p:cNvPr>
          <p:cNvSpPr txBox="1"/>
          <p:nvPr/>
        </p:nvSpPr>
        <p:spPr>
          <a:xfrm>
            <a:off x="676699" y="423037"/>
            <a:ext cx="1059933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2"/>
                </a:solidFill>
                <a:cs typeface="Calibri"/>
              </a:rPr>
              <a:t>By...</a:t>
            </a:r>
            <a:endParaRPr lang="en-US" sz="8000" dirty="0">
              <a:solidFill>
                <a:schemeClr val="bg2"/>
              </a:solidFill>
              <a:ea typeface="Calibri"/>
              <a:cs typeface="Calibri"/>
            </a:endParaRPr>
          </a:p>
          <a:p>
            <a:endParaRPr lang="en-US" sz="8000" dirty="0">
              <a:solidFill>
                <a:schemeClr val="bg2"/>
              </a:solidFill>
              <a:ea typeface="Calibri"/>
              <a:cs typeface="Calibri"/>
            </a:endParaRPr>
          </a:p>
          <a:p>
            <a:pPr marL="1371600" indent="-1371600">
              <a:buAutoNum type="arabicPeriod"/>
            </a:pPr>
            <a:r>
              <a:rPr lang="en-US" sz="8000" dirty="0">
                <a:solidFill>
                  <a:schemeClr val="bg2"/>
                </a:solidFill>
                <a:ea typeface="Calibri"/>
                <a:cs typeface="Calibri"/>
              </a:rPr>
              <a:t>God's design</a:t>
            </a:r>
          </a:p>
          <a:p>
            <a:pPr marL="1371600" indent="-1371600">
              <a:buAutoNum type="arabicPeriod"/>
            </a:pPr>
            <a:endParaRPr lang="en-US" sz="8000" dirty="0">
              <a:solidFill>
                <a:schemeClr val="bg2"/>
              </a:solidFill>
              <a:ea typeface="Calibri"/>
              <a:cs typeface="Calibri"/>
            </a:endParaRPr>
          </a:p>
        </p:txBody>
      </p:sp>
      <p:pic>
        <p:nvPicPr>
          <p:cNvPr id="3" name="Picture 2" descr="Punctuation of Life: Question Mark | by Christal Luster | Medium">
            <a:extLst>
              <a:ext uri="{FF2B5EF4-FFF2-40B4-BE49-F238E27FC236}">
                <a16:creationId xmlns:a16="http://schemas.microsoft.com/office/drawing/2014/main" id="{0ED0DD46-A524-5486-E76C-944CB157DB07}"/>
              </a:ext>
            </a:extLst>
          </p:cNvPr>
          <p:cNvPicPr>
            <a:picLocks noChangeAspect="1"/>
          </p:cNvPicPr>
          <p:nvPr/>
        </p:nvPicPr>
        <p:blipFill>
          <a:blip r:embed="rId2"/>
          <a:stretch>
            <a:fillRect/>
          </a:stretch>
        </p:blipFill>
        <p:spPr>
          <a:xfrm>
            <a:off x="8324574" y="427390"/>
            <a:ext cx="3383720" cy="3330697"/>
          </a:xfrm>
          <a:prstGeom prst="rect">
            <a:avLst/>
          </a:prstGeom>
        </p:spPr>
      </p:pic>
    </p:spTree>
    <p:extLst>
      <p:ext uri="{BB962C8B-B14F-4D97-AF65-F5344CB8AC3E}">
        <p14:creationId xmlns:p14="http://schemas.microsoft.com/office/powerpoint/2010/main" val="2751214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A8C7965C295438B38469F9DA828B9" ma:contentTypeVersion="15" ma:contentTypeDescription="Create a new document." ma:contentTypeScope="" ma:versionID="9d26b14d2be81836a4526e40bcfaa935">
  <xsd:schema xmlns:xsd="http://www.w3.org/2001/XMLSchema" xmlns:xs="http://www.w3.org/2001/XMLSchema" xmlns:p="http://schemas.microsoft.com/office/2006/metadata/properties" xmlns:ns3="75dc85ca-d713-4229-a48d-79f58fb065ec" xmlns:ns4="6c5326a3-a756-4a42-a4f0-608067e2ab76" targetNamespace="http://schemas.microsoft.com/office/2006/metadata/properties" ma:root="true" ma:fieldsID="db0ad0c3b89310596b7e49b2c8839552" ns3:_="" ns4:_="">
    <xsd:import namespace="75dc85ca-d713-4229-a48d-79f58fb065ec"/>
    <xsd:import namespace="6c5326a3-a756-4a42-a4f0-608067e2a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c85ca-d713-4229-a48d-79f58fb06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326a3-a756-4a42-a4f0-608067e2ab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5dc85ca-d713-4229-a48d-79f58fb065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633AA-15AD-47D7-AD96-6B70D0D43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c85ca-d713-4229-a48d-79f58fb065ec"/>
    <ds:schemaRef ds:uri="6c5326a3-a756-4a42-a4f0-608067e2a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648EFD-F2F0-4783-9B5D-B8AECCB6A270}">
  <ds:schemaRefs>
    <ds:schemaRef ds:uri="http://schemas.microsoft.com/office/2006/documentManagement/types"/>
    <ds:schemaRef ds:uri="http://purl.org/dc/terms/"/>
    <ds:schemaRef ds:uri="http://schemas.openxmlformats.org/package/2006/metadata/core-properties"/>
    <ds:schemaRef ds:uri="6c5326a3-a756-4a42-a4f0-608067e2ab76"/>
    <ds:schemaRef ds:uri="http://purl.org/dc/dcmitype/"/>
    <ds:schemaRef ds:uri="75dc85ca-d713-4229-a48d-79f58fb065ec"/>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62B488-279C-460D-BAF7-8870D2382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2919</TotalTime>
  <Words>184</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Hutchings</dc:creator>
  <cp:lastModifiedBy>Trevor Newman</cp:lastModifiedBy>
  <cp:revision>886</cp:revision>
  <cp:lastPrinted>2023-02-12T02:31:22Z</cp:lastPrinted>
  <dcterms:created xsi:type="dcterms:W3CDTF">2019-12-15T16:16:57Z</dcterms:created>
  <dcterms:modified xsi:type="dcterms:W3CDTF">2024-10-07T08:57:58Z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0x010100DBCA8C7965C295438B38469F9DA828B9</vt:lpwstr>
  </property>
</Properties>
</file>