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8"/>
  </p:notesMasterIdLst>
  <p:sldIdLst>
    <p:sldId id="3158" r:id="rId5"/>
    <p:sldId id="3196" r:id="rId6"/>
    <p:sldId id="3198" r:id="rId7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A4350006-88B2-47C0-9248-B8C94516ACB6}"/>
    <pc:docChg chg="undo custSel addSld delSld modSld sldOrd">
      <pc:chgData name="Jeremy Clifton" userId="b7121016-a606-4e59-9b8c-d8cabdc242a8" providerId="ADAL" clId="{A4350006-88B2-47C0-9248-B8C94516ACB6}" dt="2023-07-23T09:16:38.177" v="26"/>
      <pc:docMkLst>
        <pc:docMk/>
      </pc:docMkLst>
      <pc:sldChg chg="addSp delSp modSp mod delAnim modAnim">
        <pc:chgData name="Jeremy Clifton" userId="b7121016-a606-4e59-9b8c-d8cabdc242a8" providerId="ADAL" clId="{A4350006-88B2-47C0-9248-B8C94516ACB6}" dt="2023-07-23T09:16:13.870" v="21" actId="1076"/>
        <pc:sldMkLst>
          <pc:docMk/>
          <pc:sldMk cId="2800405238" sldId="2544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49.479" v="15" actId="14100"/>
        <pc:sldMkLst>
          <pc:docMk/>
          <pc:sldMk cId="3266571747" sldId="2545"/>
        </pc:sldMkLst>
      </pc:sldChg>
      <pc:sldChg chg="del">
        <pc:chgData name="Jeremy Clifton" userId="b7121016-a606-4e59-9b8c-d8cabdc242a8" providerId="ADAL" clId="{A4350006-88B2-47C0-9248-B8C94516ACB6}" dt="2023-07-23T09:16:25.637" v="22" actId="2696"/>
        <pc:sldMkLst>
          <pc:docMk/>
          <pc:sldMk cId="3163911461" sldId="2549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15.144" v="10" actId="1076"/>
        <pc:sldMkLst>
          <pc:docMk/>
          <pc:sldMk cId="1658281437" sldId="2550"/>
        </pc:sldMkLst>
      </pc:sldChg>
      <pc:sldChg chg="ord">
        <pc:chgData name="Jeremy Clifton" userId="b7121016-a606-4e59-9b8c-d8cabdc242a8" providerId="ADAL" clId="{A4350006-88B2-47C0-9248-B8C94516ACB6}" dt="2023-07-23T09:16:38.177" v="26"/>
        <pc:sldMkLst>
          <pc:docMk/>
          <pc:sldMk cId="2678110360" sldId="2555"/>
        </pc:sldMkLst>
      </pc:sldChg>
      <pc:sldChg chg="addSp delSp modSp mod addAnim delAnim modAnim">
        <pc:chgData name="Jeremy Clifton" userId="b7121016-a606-4e59-9b8c-d8cabdc242a8" providerId="ADAL" clId="{A4350006-88B2-47C0-9248-B8C94516ACB6}" dt="2023-07-23T09:14:33.860" v="5" actId="14100"/>
        <pc:sldMkLst>
          <pc:docMk/>
          <pc:sldMk cId="100077582" sldId="2556"/>
        </pc:sldMkLst>
      </pc:sldChg>
      <pc:sldChg chg="add">
        <pc:chgData name="Jeremy Clifton" userId="b7121016-a606-4e59-9b8c-d8cabdc242a8" providerId="ADAL" clId="{A4350006-88B2-47C0-9248-B8C94516ACB6}" dt="2023-07-23T09:16:35.721" v="24" actId="2890"/>
        <pc:sldMkLst>
          <pc:docMk/>
          <pc:sldMk cId="1705287027" sldId="2557"/>
        </pc:sldMkLst>
      </pc:sldChg>
      <pc:sldChg chg="del">
        <pc:chgData name="Jeremy Clifton" userId="b7121016-a606-4e59-9b8c-d8cabdc242a8" providerId="ADAL" clId="{A4350006-88B2-47C0-9248-B8C94516ACB6}" dt="2023-07-23T09:16:27.967" v="23" actId="2696"/>
        <pc:sldMkLst>
          <pc:docMk/>
          <pc:sldMk cId="1988468713" sldId="2557"/>
        </pc:sldMkLst>
      </pc:sldChg>
    </pc:docChg>
  </pc:docChgLst>
  <pc:docChgLst>
    <pc:chgData name="Jeremy Clifton" userId="S::wec@woodfordec.onmicrosoft.com::b7121016-a606-4e59-9b8c-d8cabdc242a8" providerId="AD" clId="Web-{1D5ECF78-8329-B536-0A44-759F76BCF637}"/>
    <pc:docChg chg="addSld modSld sldOrd">
      <pc:chgData name="Jeremy Clifton" userId="S::wec@woodfordec.onmicrosoft.com::b7121016-a606-4e59-9b8c-d8cabdc242a8" providerId="AD" clId="Web-{1D5ECF78-8329-B536-0A44-759F76BCF637}" dt="2024-12-08T09:45:41.818" v="114"/>
      <pc:docMkLst>
        <pc:docMk/>
      </pc:docMkLst>
      <pc:sldChg chg="addSp modSp ord">
        <pc:chgData name="Jeremy Clifton" userId="S::wec@woodfordec.onmicrosoft.com::b7121016-a606-4e59-9b8c-d8cabdc242a8" providerId="AD" clId="Web-{1D5ECF78-8329-B536-0A44-759F76BCF637}" dt="2024-12-08T09:43:43.359" v="112" actId="20577"/>
        <pc:sldMkLst>
          <pc:docMk/>
          <pc:sldMk cId="3013476221" sldId="2720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5:41.818" v="114"/>
        <pc:sldMkLst>
          <pc:docMk/>
          <pc:sldMk cId="600765546" sldId="2782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0:08.802" v="25"/>
        <pc:sldMkLst>
          <pc:docMk/>
          <pc:sldMk cId="3490681978" sldId="2784"/>
        </pc:sldMkLst>
      </pc:sldChg>
      <pc:sldChg chg="addSp modSp">
        <pc:chgData name="Jeremy Clifton" userId="S::wec@woodfordec.onmicrosoft.com::b7121016-a606-4e59-9b8c-d8cabdc242a8" providerId="AD" clId="Web-{1D5ECF78-8329-B536-0A44-759F76BCF637}" dt="2024-12-08T07:56:20.514" v="6" actId="14100"/>
        <pc:sldMkLst>
          <pc:docMk/>
          <pc:sldMk cId="1528992783" sldId="2818"/>
        </pc:sldMkLst>
      </pc:sldChg>
      <pc:sldChg chg="addSp modSp ord">
        <pc:chgData name="Jeremy Clifton" userId="S::wec@woodfordec.onmicrosoft.com::b7121016-a606-4e59-9b8c-d8cabdc242a8" providerId="AD" clId="Web-{1D5ECF78-8329-B536-0A44-759F76BCF637}" dt="2024-12-08T08:47:32.192" v="12" actId="14100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02.488" v="24"/>
        <pc:sldMkLst>
          <pc:docMk/>
          <pc:sldMk cId="3684120613" sldId="2833"/>
        </pc:sldMkLst>
      </pc:sldChg>
      <pc:sldChg chg="addSp delSp modSp add ord replId">
        <pc:chgData name="Jeremy Clifton" userId="S::wec@woodfordec.onmicrosoft.com::b7121016-a606-4e59-9b8c-d8cabdc242a8" providerId="AD" clId="Web-{1D5ECF78-8329-B536-0A44-759F76BCF637}" dt="2024-12-08T09:42:07.418" v="80" actId="1076"/>
        <pc:sldMkLst>
          <pc:docMk/>
          <pc:sldMk cId="1737188218" sldId="2834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3.820" v="28"/>
        <pc:sldMkLst>
          <pc:docMk/>
          <pc:sldMk cId="1051314355" sldId="2835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4.633" v="29"/>
        <pc:sldMkLst>
          <pc:docMk/>
          <pc:sldMk cId="412821005" sldId="2836"/>
        </pc:sldMkLst>
      </pc:sldChg>
    </pc:docChg>
  </pc:docChgLst>
  <pc:docChgLst>
    <pc:chgData name="Jeremy Clifton" userId="S::wec@woodfordec.onmicrosoft.com::b7121016-a606-4e59-9b8c-d8cabdc242a8" providerId="AD" clId="Web-{F2414731-501E-1E0B-4766-5E49A87ACA0A}"/>
    <pc:docChg chg="addSld delSld modSld sldOrd">
      <pc:chgData name="Jeremy Clifton" userId="S::wec@woodfordec.onmicrosoft.com::b7121016-a606-4e59-9b8c-d8cabdc242a8" providerId="AD" clId="Web-{F2414731-501E-1E0B-4766-5E49A87ACA0A}" dt="2025-03-19T10:45:28.516" v="266" actId="20577"/>
      <pc:docMkLst>
        <pc:docMk/>
      </pc:docMkLst>
      <pc:sldChg chg="delSp modSp ord">
        <pc:chgData name="Jeremy Clifton" userId="S::wec@woodfordec.onmicrosoft.com::b7121016-a606-4e59-9b8c-d8cabdc242a8" providerId="AD" clId="Web-{F2414731-501E-1E0B-4766-5E49A87ACA0A}" dt="2025-03-19T10:18:40.152" v="45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18.834" v="0"/>
        <pc:sldMkLst>
          <pc:docMk/>
          <pc:sldMk cId="3437784898" sldId="307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34:23.238" v="232"/>
        <pc:sldMkLst>
          <pc:docMk/>
          <pc:sldMk cId="2012689778" sldId="3075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1.381" v="1"/>
        <pc:sldMkLst>
          <pc:docMk/>
          <pc:sldMk cId="1241834202" sldId="3076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9.116" v="6"/>
        <pc:sldMkLst>
          <pc:docMk/>
          <pc:sldMk cId="3512206015" sldId="307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4.084" v="2"/>
        <pc:sldMkLst>
          <pc:docMk/>
          <pc:sldMk cId="765299855" sldId="3082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7.491" v="3"/>
        <pc:sldMkLst>
          <pc:docMk/>
          <pc:sldMk cId="1556791180" sldId="3083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4.366" v="4"/>
        <pc:sldMkLst>
          <pc:docMk/>
          <pc:sldMk cId="1221974950" sldId="308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7.085" v="5"/>
        <pc:sldMkLst>
          <pc:docMk/>
          <pc:sldMk cId="818867831" sldId="3085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1.007" v="7"/>
        <pc:sldMkLst>
          <pc:docMk/>
          <pc:sldMk cId="2040310881" sldId="3086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5.726" v="8"/>
        <pc:sldMkLst>
          <pc:docMk/>
          <pc:sldMk cId="2897678949" sldId="3088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7.882" v="9"/>
        <pc:sldMkLst>
          <pc:docMk/>
          <pc:sldMk cId="418780785" sldId="308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59.523" v="12"/>
        <pc:sldMkLst>
          <pc:docMk/>
          <pc:sldMk cId="1849716846" sldId="3091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2.070" v="13"/>
        <pc:sldMkLst>
          <pc:docMk/>
          <pc:sldMk cId="548600436" sldId="3093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5.227" v="14"/>
        <pc:sldMkLst>
          <pc:docMk/>
          <pc:sldMk cId="3451797560" sldId="309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8.899" v="15"/>
        <pc:sldMkLst>
          <pc:docMk/>
          <pc:sldMk cId="267350749" sldId="3096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17:13.414" v="16"/>
        <pc:sldMkLst>
          <pc:docMk/>
          <pc:sldMk cId="1447828996" sldId="3098"/>
        </pc:sldMkLst>
      </pc:sldChg>
      <pc:sldChg chg="add del replId">
        <pc:chgData name="Jeremy Clifton" userId="S::wec@woodfordec.onmicrosoft.com::b7121016-a606-4e59-9b8c-d8cabdc242a8" providerId="AD" clId="Web-{F2414731-501E-1E0B-4766-5E49A87ACA0A}" dt="2025-03-19T10:16:57.414" v="11"/>
        <pc:sldMkLst>
          <pc:docMk/>
          <pc:sldMk cId="1804406013" sldId="3098"/>
        </pc:sldMkLst>
      </pc:sldChg>
      <pc:sldChg chg="addSp modSp add replId addAnim">
        <pc:chgData name="Jeremy Clifton" userId="S::wec@woodfordec.onmicrosoft.com::b7121016-a606-4e59-9b8c-d8cabdc242a8" providerId="AD" clId="Web-{F2414731-501E-1E0B-4766-5E49A87ACA0A}" dt="2025-03-19T10:27:02.111" v="48" actId="14100"/>
        <pc:sldMkLst>
          <pc:docMk/>
          <pc:sldMk cId="3303377068" sldId="3099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17:16.633" v="18"/>
        <pc:sldMkLst>
          <pc:docMk/>
          <pc:sldMk cId="2873702924" sldId="3100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29:10.679" v="49"/>
        <pc:sldMkLst>
          <pc:docMk/>
          <pc:sldMk cId="3289778717" sldId="3101"/>
        </pc:sldMkLst>
      </pc:sldChg>
      <pc:sldChg chg="modSp add ord replId">
        <pc:chgData name="Jeremy Clifton" userId="S::wec@woodfordec.onmicrosoft.com::b7121016-a606-4e59-9b8c-d8cabdc242a8" providerId="AD" clId="Web-{F2414731-501E-1E0B-4766-5E49A87ACA0A}" dt="2025-03-19T10:31:24.731" v="123" actId="20577"/>
        <pc:sldMkLst>
          <pc:docMk/>
          <pc:sldMk cId="1582037152" sldId="3102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3:07.813" v="188" actId="20577"/>
        <pc:sldMkLst>
          <pc:docMk/>
          <pc:sldMk cId="3167284372" sldId="3103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1:49.826" v="146" actId="20577"/>
        <pc:sldMkLst>
          <pc:docMk/>
          <pc:sldMk cId="3583682302" sldId="3104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1:52.732" v="156" actId="20577"/>
        <pc:sldMkLst>
          <pc:docMk/>
          <pc:sldMk cId="3474923657" sldId="3105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3:32.080" v="204" actId="20577"/>
        <pc:sldMkLst>
          <pc:docMk/>
          <pc:sldMk cId="1693355962" sldId="3106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4:15.654" v="237" actId="20577"/>
        <pc:sldMkLst>
          <pc:docMk/>
          <pc:sldMk cId="2050537012" sldId="3107"/>
        </pc:sldMkLst>
      </pc:sldChg>
      <pc:sldChg chg="addSp modSp add replId addAnim">
        <pc:chgData name="Jeremy Clifton" userId="S::wec@woodfordec.onmicrosoft.com::b7121016-a606-4e59-9b8c-d8cabdc242a8" providerId="AD" clId="Web-{F2414731-501E-1E0B-4766-5E49A87ACA0A}" dt="2025-03-19T10:39:15.016" v="235" actId="14100"/>
        <pc:sldMkLst>
          <pc:docMk/>
          <pc:sldMk cId="3013186940" sldId="3108"/>
        </pc:sldMkLst>
      </pc:sldChg>
      <pc:sldChg chg="modSp add ord replId">
        <pc:chgData name="Jeremy Clifton" userId="S::wec@woodfordec.onmicrosoft.com::b7121016-a606-4e59-9b8c-d8cabdc242a8" providerId="AD" clId="Web-{F2414731-501E-1E0B-4766-5E49A87ACA0A}" dt="2025-03-19T10:44:38.389" v="245" actId="20577"/>
        <pc:sldMkLst>
          <pc:docMk/>
          <pc:sldMk cId="1465971024" sldId="3109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06.578" v="254" actId="20577"/>
        <pc:sldMkLst>
          <pc:docMk/>
          <pc:sldMk cId="2689883416" sldId="3110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08.171" v="258" actId="20577"/>
        <pc:sldMkLst>
          <pc:docMk/>
          <pc:sldMk cId="148819616" sldId="3111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28.516" v="266" actId="20577"/>
        <pc:sldMkLst>
          <pc:docMk/>
          <pc:sldMk cId="144341970" sldId="3112"/>
        </pc:sldMkLst>
      </pc:sldChg>
    </pc:docChg>
  </pc:docChgLst>
  <pc:docChgLst>
    <pc:chgData name="Jeremy Clifton" userId="S::wec@woodfordec.onmicrosoft.com::b7121016-a606-4e59-9b8c-d8cabdc242a8" providerId="AD" clId="Web-{3412AEF2-04A7-789A-2AA2-003C2520146F}"/>
    <pc:docChg chg="modSld">
      <pc:chgData name="Jeremy Clifton" userId="S::wec@woodfordec.onmicrosoft.com::b7121016-a606-4e59-9b8c-d8cabdc242a8" providerId="AD" clId="Web-{3412AEF2-04A7-789A-2AA2-003C2520146F}" dt="2025-01-23T20:25:00.196" v="9"/>
      <pc:docMkLst>
        <pc:docMk/>
      </pc:docMkLst>
      <pc:sldChg chg="addSp delSp modSp">
        <pc:chgData name="Jeremy Clifton" userId="S::wec@woodfordec.onmicrosoft.com::b7121016-a606-4e59-9b8c-d8cabdc242a8" providerId="AD" clId="Web-{3412AEF2-04A7-789A-2AA2-003C2520146F}" dt="2025-01-23T20:25:00.196" v="9"/>
        <pc:sldMkLst>
          <pc:docMk/>
          <pc:sldMk cId="3279244734" sldId="2869"/>
        </pc:sldMkLst>
      </pc:sldChg>
    </pc:docChg>
  </pc:docChgLst>
  <pc:docChgLst>
    <pc:chgData name="Jeremy Clifton" userId="S::wec@woodfordec.onmicrosoft.com::b7121016-a606-4e59-9b8c-d8cabdc242a8" providerId="AD" clId="Web-{39831326-FA25-BB79-49BE-949D2F831AB9}"/>
    <pc:docChg chg="modSld">
      <pc:chgData name="Jeremy Clifton" userId="S::wec@woodfordec.onmicrosoft.com::b7121016-a606-4e59-9b8c-d8cabdc242a8" providerId="AD" clId="Web-{39831326-FA25-BB79-49BE-949D2F831AB9}" dt="2025-04-06T07:12:05.417" v="38" actId="1076"/>
      <pc:docMkLst>
        <pc:docMk/>
      </pc:docMkLst>
      <pc:sldChg chg="modSp">
        <pc:chgData name="Jeremy Clifton" userId="S::wec@woodfordec.onmicrosoft.com::b7121016-a606-4e59-9b8c-d8cabdc242a8" providerId="AD" clId="Web-{39831326-FA25-BB79-49BE-949D2F831AB9}" dt="2025-04-06T07:00:16.619" v="23" actId="1076"/>
        <pc:sldMkLst>
          <pc:docMk/>
          <pc:sldMk cId="3289778717" sldId="3101"/>
        </pc:sldMkLst>
      </pc:sldChg>
      <pc:sldChg chg="addSp delSp modSp">
        <pc:chgData name="Jeremy Clifton" userId="S::wec@woodfordec.onmicrosoft.com::b7121016-a606-4e59-9b8c-d8cabdc242a8" providerId="AD" clId="Web-{39831326-FA25-BB79-49BE-949D2F831AB9}" dt="2025-04-06T06:54:11.755" v="9" actId="1076"/>
        <pc:sldMkLst>
          <pc:docMk/>
          <pc:sldMk cId="4033580478" sldId="3148"/>
        </pc:sldMkLst>
      </pc:sldChg>
      <pc:sldChg chg="modSp">
        <pc:chgData name="Jeremy Clifton" userId="S::wec@woodfordec.onmicrosoft.com::b7121016-a606-4e59-9b8c-d8cabdc242a8" providerId="AD" clId="Web-{39831326-FA25-BB79-49BE-949D2F831AB9}" dt="2025-04-06T07:04:16.247" v="34" actId="1076"/>
        <pc:sldMkLst>
          <pc:docMk/>
          <pc:sldMk cId="3857339714" sldId="3156"/>
        </pc:sldMkLst>
      </pc:sldChg>
      <pc:sldChg chg="modSp">
        <pc:chgData name="Jeremy Clifton" userId="S::wec@woodfordec.onmicrosoft.com::b7121016-a606-4e59-9b8c-d8cabdc242a8" providerId="AD" clId="Web-{39831326-FA25-BB79-49BE-949D2F831AB9}" dt="2025-04-06T07:12:05.417" v="38" actId="1076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39831326-FA25-BB79-49BE-949D2F831AB9}" dt="2025-04-06T07:12:01.183" v="37" actId="1076"/>
          <ac:spMkLst>
            <pc:docMk/>
            <pc:sldMk cId="1952858487" sldId="3158"/>
            <ac:spMk id="3" creationId="{77921BD8-C2B9-1000-3CD7-46C8127AE1A3}"/>
          </ac:spMkLst>
        </pc:spChg>
      </pc:sldChg>
    </pc:docChg>
  </pc:docChgLst>
  <pc:docChgLst>
    <pc:chgData clId="Web-{000BDFA6-02D5-64C7-CF1E-528E1D62EBAE}"/>
    <pc:docChg chg="modSld">
      <pc:chgData name="" userId="" providerId="" clId="Web-{000BDFA6-02D5-64C7-CF1E-528E1D62EBAE}" dt="2025-03-13T20:17:41.341" v="0" actId="14100"/>
      <pc:docMkLst>
        <pc:docMk/>
      </pc:docMkLst>
    </pc:docChg>
  </pc:docChgLst>
  <pc:docChgLst>
    <pc:chgData name="Jeremy Clifton" userId="S::wec@woodfordec.onmicrosoft.com::b7121016-a606-4e59-9b8c-d8cabdc242a8" providerId="AD" clId="Web-{EB59C764-91E4-C469-E9F4-7C4959A203B1}"/>
    <pc:docChg chg="addSld delSld modSld sldOrd">
      <pc:chgData name="Jeremy Clifton" userId="S::wec@woodfordec.onmicrosoft.com::b7121016-a606-4e59-9b8c-d8cabdc242a8" providerId="AD" clId="Web-{EB59C764-91E4-C469-E9F4-7C4959A203B1}" dt="2025-04-17T15:19:40.089" v="311"/>
      <pc:docMkLst>
        <pc:docMk/>
      </pc:docMkLst>
      <pc:sldChg chg="del">
        <pc:chgData name="Jeremy Clifton" userId="S::wec@woodfordec.onmicrosoft.com::b7121016-a606-4e59-9b8c-d8cabdc242a8" providerId="AD" clId="Web-{EB59C764-91E4-C469-E9F4-7C4959A203B1}" dt="2025-04-17T15:07:33.379" v="19"/>
        <pc:sldMkLst>
          <pc:docMk/>
          <pc:sldMk cId="2873702924" sldId="310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05.902" v="2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6.519" v="16"/>
        <pc:sldMkLst>
          <pc:docMk/>
          <pc:sldMk cId="2024232121" sldId="3118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4.268" v="6"/>
        <pc:sldMkLst>
          <pc:docMk/>
          <pc:sldMk cId="1346463939" sldId="313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9.542" v="310"/>
        <pc:sldMkLst>
          <pc:docMk/>
          <pc:sldMk cId="3846689997" sldId="3149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40.089" v="311"/>
        <pc:sldMkLst>
          <pc:docMk/>
          <pc:sldMk cId="1455579949" sldId="315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8.174" v="8"/>
        <pc:sldMkLst>
          <pc:docMk/>
          <pc:sldMk cId="2511294068" sldId="315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6.408" v="7"/>
        <pc:sldMkLst>
          <pc:docMk/>
          <pc:sldMk cId="971678469" sldId="315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4.923" v="0"/>
        <pc:sldMkLst>
          <pc:docMk/>
          <pc:sldMk cId="105134785" sldId="315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9.252" v="2"/>
        <pc:sldMkLst>
          <pc:docMk/>
          <pc:sldMk cId="3857339714" sldId="3156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7.517" v="1"/>
        <pc:sldMkLst>
          <pc:docMk/>
          <pc:sldMk cId="4292138911" sldId="3157"/>
        </pc:sldMkLst>
      </pc:sldChg>
      <pc:sldChg chg="addSp modSp">
        <pc:chgData name="Jeremy Clifton" userId="S::wec@woodfordec.onmicrosoft.com::b7121016-a606-4e59-9b8c-d8cabdc242a8" providerId="AD" clId="Web-{EB59C764-91E4-C469-E9F4-7C4959A203B1}" dt="2025-04-17T15:09:02.104" v="25" actId="20577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EB59C764-91E4-C469-E9F4-7C4959A203B1}" dt="2025-04-17T15:09:02.104" v="25" actId="20577"/>
          <ac:spMkLst>
            <pc:docMk/>
            <pc:sldMk cId="1952858487" sldId="3158"/>
            <ac:spMk id="3" creationId="{77921BD8-C2B9-1000-3CD7-46C8127AE1A3}"/>
          </ac:spMkLst>
        </pc:spChg>
      </pc:sldChg>
      <pc:sldChg chg="del">
        <pc:chgData name="Jeremy Clifton" userId="S::wec@woodfordec.onmicrosoft.com::b7121016-a606-4e59-9b8c-d8cabdc242a8" providerId="AD" clId="Web-{EB59C764-91E4-C469-E9F4-7C4959A203B1}" dt="2025-04-17T15:07:00.064" v="3"/>
        <pc:sldMkLst>
          <pc:docMk/>
          <pc:sldMk cId="3118750872" sldId="316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1.439" v="4"/>
        <pc:sldMkLst>
          <pc:docMk/>
          <pc:sldMk cId="1219938643" sldId="316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3.143" v="5"/>
        <pc:sldMkLst>
          <pc:docMk/>
          <pc:sldMk cId="363620863" sldId="316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08.167" v="27"/>
        <pc:sldMkLst>
          <pc:docMk/>
          <pc:sldMk cId="1296653428" sldId="316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8.019" v="11"/>
        <pc:sldMkLst>
          <pc:docMk/>
          <pc:sldMk cId="1775046919" sldId="316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13.246" v="29"/>
        <pc:sldMkLst>
          <pc:docMk/>
          <pc:sldMk cId="265382409" sldId="316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5.972" v="10"/>
        <pc:sldMkLst>
          <pc:docMk/>
          <pc:sldMk cId="1277555237" sldId="3169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0.159" v="12"/>
        <pc:sldMkLst>
          <pc:docMk/>
          <pc:sldMk cId="2376651163" sldId="317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1.347" v="13"/>
        <pc:sldMkLst>
          <pc:docMk/>
          <pc:sldMk cId="3068034988" sldId="317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3.066" v="14"/>
        <pc:sldMkLst>
          <pc:docMk/>
          <pc:sldMk cId="4189926456" sldId="317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4.769" v="15"/>
        <pc:sldMkLst>
          <pc:docMk/>
          <pc:sldMk cId="857577455" sldId="317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31.317" v="18"/>
        <pc:sldMkLst>
          <pc:docMk/>
          <pc:sldMk cId="1446796814" sldId="317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11.152" v="28"/>
        <pc:sldMkLst>
          <pc:docMk/>
          <pc:sldMk cId="1961356374" sldId="317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1.221" v="9"/>
        <pc:sldMkLst>
          <pc:docMk/>
          <pc:sldMk cId="2738315854" sldId="3176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8.973" v="17"/>
        <pc:sldMkLst>
          <pc:docMk/>
          <pc:sldMk cId="4061532673" sldId="3178"/>
        </pc:sldMkLst>
      </pc:sldChg>
      <pc:sldChg chg="addSp modSp">
        <pc:chgData name="Jeremy Clifton" userId="S::wec@woodfordec.onmicrosoft.com::b7121016-a606-4e59-9b8c-d8cabdc242a8" providerId="AD" clId="Web-{EB59C764-91E4-C469-E9F4-7C4959A203B1}" dt="2025-04-17T15:15:17.523" v="242" actId="20577"/>
        <pc:sldMkLst>
          <pc:docMk/>
          <pc:sldMk cId="3407237975" sldId="319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8.433" v="308"/>
        <pc:sldMkLst>
          <pc:docMk/>
          <pc:sldMk cId="3912273823" sldId="320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5.464" v="307"/>
        <pc:sldMkLst>
          <pc:docMk/>
          <pc:sldMk cId="912675649" sldId="320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4.448" v="306"/>
        <pc:sldMkLst>
          <pc:docMk/>
          <pc:sldMk cId="239732105" sldId="320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9.323" v="309"/>
        <pc:sldMkLst>
          <pc:docMk/>
          <pc:sldMk cId="4154673407" sldId="3204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1:37.194" v="93" actId="1076"/>
        <pc:sldMkLst>
          <pc:docMk/>
          <pc:sldMk cId="1827864045" sldId="3205"/>
        </pc:sldMkLst>
      </pc:sldChg>
      <pc:sldChg chg="addSp delSp modSp add replId">
        <pc:chgData name="Jeremy Clifton" userId="S::wec@woodfordec.onmicrosoft.com::b7121016-a606-4e59-9b8c-d8cabdc242a8" providerId="AD" clId="Web-{EB59C764-91E4-C469-E9F4-7C4959A203B1}" dt="2025-04-17T15:11:37.538" v="95" actId="20577"/>
        <pc:sldMkLst>
          <pc:docMk/>
          <pc:sldMk cId="2992974499" sldId="3206"/>
        </pc:sldMkLst>
      </pc:sldChg>
      <pc:sldChg chg="addSp delSp modSp add replId">
        <pc:chgData name="Jeremy Clifton" userId="S::wec@woodfordec.onmicrosoft.com::b7121016-a606-4e59-9b8c-d8cabdc242a8" providerId="AD" clId="Web-{EB59C764-91E4-C469-E9F4-7C4959A203B1}" dt="2025-04-17T15:13:21.967" v="126" actId="1076"/>
        <pc:sldMkLst>
          <pc:docMk/>
          <pc:sldMk cId="785417471" sldId="3207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6:54.577" v="268" actId="1076"/>
        <pc:sldMkLst>
          <pc:docMk/>
          <pc:sldMk cId="3545580947" sldId="3208"/>
        </pc:sldMkLst>
      </pc:sldChg>
      <pc:sldChg chg="add replId">
        <pc:chgData name="Jeremy Clifton" userId="S::wec@woodfordec.onmicrosoft.com::b7121016-a606-4e59-9b8c-d8cabdc242a8" providerId="AD" clId="Web-{EB59C764-91E4-C469-E9F4-7C4959A203B1}" dt="2025-04-17T15:15:05.725" v="239"/>
        <pc:sldMkLst>
          <pc:docMk/>
          <pc:sldMk cId="3158135806" sldId="3209"/>
        </pc:sldMkLst>
      </pc:sldChg>
      <pc:sldChg chg="add replId">
        <pc:chgData name="Jeremy Clifton" userId="S::wec@woodfordec.onmicrosoft.com::b7121016-a606-4e59-9b8c-d8cabdc242a8" providerId="AD" clId="Web-{EB59C764-91E4-C469-E9F4-7C4959A203B1}" dt="2025-04-17T15:15:14.241" v="241"/>
        <pc:sldMkLst>
          <pc:docMk/>
          <pc:sldMk cId="2169559299" sldId="3210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8:47.476" v="303" actId="1076"/>
        <pc:sldMkLst>
          <pc:docMk/>
          <pc:sldMk cId="1712558625" sldId="3211"/>
        </pc:sldMkLst>
      </pc:sldChg>
      <pc:sldChg chg="add ord replId">
        <pc:chgData name="Jeremy Clifton" userId="S::wec@woodfordec.onmicrosoft.com::b7121016-a606-4e59-9b8c-d8cabdc242a8" providerId="AD" clId="Web-{EB59C764-91E4-C469-E9F4-7C4959A203B1}" dt="2025-04-17T15:19:32.104" v="305"/>
        <pc:sldMkLst>
          <pc:docMk/>
          <pc:sldMk cId="2899361236" sldId="3212"/>
        </pc:sldMkLst>
      </pc:sldChg>
    </pc:docChg>
  </pc:docChgLst>
  <pc:docChgLst>
    <pc:chgData name="Jeremy Clifton" userId="S::wec@woodfordec.onmicrosoft.com::b7121016-a606-4e59-9b8c-d8cabdc242a8" providerId="AD" clId="Web-{8426CDFF-1295-F7B5-3557-E9FB8EBCCA4F}"/>
    <pc:docChg chg="addSld delSld modSld sldOrd">
      <pc:chgData name="Jeremy Clifton" userId="S::wec@woodfordec.onmicrosoft.com::b7121016-a606-4e59-9b8c-d8cabdc242a8" providerId="AD" clId="Web-{8426CDFF-1295-F7B5-3557-E9FB8EBCCA4F}" dt="2025-04-17T15:03:30.550" v="45" actId="14100"/>
      <pc:docMkLst>
        <pc:docMk/>
      </pc:docMkLst>
      <pc:sldChg chg="addSp delSp modSp ord">
        <pc:chgData name="Jeremy Clifton" userId="S::wec@woodfordec.onmicrosoft.com::b7121016-a606-4e59-9b8c-d8cabdc242a8" providerId="AD" clId="Web-{8426CDFF-1295-F7B5-3557-E9FB8EBCCA4F}" dt="2025-04-17T15:03:29.112" v="39" actId="1076"/>
        <pc:sldMkLst>
          <pc:docMk/>
          <pc:sldMk cId="4234007431" sldId="2983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2.213" v="0"/>
        <pc:sldMkLst>
          <pc:docMk/>
          <pc:sldMk cId="4033580478" sldId="3148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7.151" v="1"/>
        <pc:sldMkLst>
          <pc:docMk/>
          <pc:sldMk cId="3734741733" sldId="3150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8.651" v="2"/>
        <pc:sldMkLst>
          <pc:docMk/>
          <pc:sldMk cId="1215551661" sldId="3151"/>
        </pc:sldMkLst>
      </pc:sldChg>
      <pc:sldChg chg="delSp modSp ord">
        <pc:chgData name="Jeremy Clifton" userId="S::wec@woodfordec.onmicrosoft.com::b7121016-a606-4e59-9b8c-d8cabdc242a8" providerId="AD" clId="Web-{8426CDFF-1295-F7B5-3557-E9FB8EBCCA4F}" dt="2025-04-17T15:03:30.550" v="45" actId="14100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8426CDFF-1295-F7B5-3557-E9FB8EBCCA4F}" dt="2025-04-17T15:03:30.550" v="45" actId="14100"/>
          <ac:spMkLst>
            <pc:docMk/>
            <pc:sldMk cId="1952858487" sldId="3158"/>
            <ac:spMk id="3" creationId="{77921BD8-C2B9-1000-3CD7-46C8127AE1A3}"/>
          </ac:spMkLst>
        </pc:spChg>
      </pc:sldChg>
      <pc:sldChg chg="add replId">
        <pc:chgData name="Jeremy Clifton" userId="S::wec@woodfordec.onmicrosoft.com::b7121016-a606-4e59-9b8c-d8cabdc242a8" providerId="AD" clId="Web-{8426CDFF-1295-F7B5-3557-E9FB8EBCCA4F}" dt="2025-04-17T14:59:42.370" v="4"/>
        <pc:sldMkLst>
          <pc:docMk/>
          <pc:sldMk cId="3912273823" sldId="3201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3.026" v="5"/>
        <pc:sldMkLst>
          <pc:docMk/>
          <pc:sldMk cId="912675649" sldId="3202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6.339" v="6"/>
        <pc:sldMkLst>
          <pc:docMk/>
          <pc:sldMk cId="239732105" sldId="3203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6.370" v="7"/>
        <pc:sldMkLst>
          <pc:docMk/>
          <pc:sldMk cId="4154673407" sldId="3204"/>
        </pc:sldMkLst>
      </pc:sldChg>
    </pc:docChg>
  </pc:docChgLst>
  <pc:docChgLst>
    <pc:chgData name="Jeremy Clifton" userId="S::wec@woodfordec.onmicrosoft.com::b7121016-a606-4e59-9b8c-d8cabdc242a8" providerId="AD" clId="Web-{D8812127-01DB-C8E5-FE03-FF39FBFCD107}"/>
    <pc:docChg chg="addSld delSld modSld sldOrd">
      <pc:chgData name="Jeremy Clifton" userId="S::wec@woodfordec.onmicrosoft.com::b7121016-a606-4e59-9b8c-d8cabdc242a8" providerId="AD" clId="Web-{D8812127-01DB-C8E5-FE03-FF39FBFCD107}" dt="2025-01-23T20:13:35.169" v="296" actId="1076"/>
      <pc:docMkLst>
        <pc:docMk/>
      </pc:docMkLst>
      <pc:sldChg chg="modSp ord">
        <pc:chgData name="Jeremy Clifton" userId="S::wec@woodfordec.onmicrosoft.com::b7121016-a606-4e59-9b8c-d8cabdc242a8" providerId="AD" clId="Web-{D8812127-01DB-C8E5-FE03-FF39FBFCD107}" dt="2025-01-23T19:55:39.409" v="96" actId="20577"/>
        <pc:sldMkLst>
          <pc:docMk/>
          <pc:sldMk cId="251116125" sldId="2574"/>
        </pc:sldMkLst>
      </pc:sldChg>
      <pc:sldChg chg="delSp">
        <pc:chgData name="Jeremy Clifton" userId="S::wec@woodfordec.onmicrosoft.com::b7121016-a606-4e59-9b8c-d8cabdc242a8" providerId="AD" clId="Web-{D8812127-01DB-C8E5-FE03-FF39FBFCD107}" dt="2025-01-23T19:50:58.501" v="1"/>
        <pc:sldMkLst>
          <pc:docMk/>
          <pc:sldMk cId="2117799377" sldId="2769"/>
        </pc:sldMkLst>
      </pc:sldChg>
      <pc:sldChg chg="addSp delSp modSp">
        <pc:chgData name="Jeremy Clifton" userId="S::wec@woodfordec.onmicrosoft.com::b7121016-a606-4e59-9b8c-d8cabdc242a8" providerId="AD" clId="Web-{D8812127-01DB-C8E5-FE03-FF39FBFCD107}" dt="2025-01-23T20:05:23.494" v="160" actId="14100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1.158" v="11"/>
        <pc:sldMkLst>
          <pc:docMk/>
          <pc:sldMk cId="187267021" sldId="2843"/>
        </pc:sldMkLst>
      </pc:sldChg>
      <pc:sldChg chg="addSp modSp del">
        <pc:chgData name="Jeremy Clifton" userId="S::wec@woodfordec.onmicrosoft.com::b7121016-a606-4e59-9b8c-d8cabdc242a8" providerId="AD" clId="Web-{D8812127-01DB-C8E5-FE03-FF39FBFCD107}" dt="2025-01-23T19:53:26.726" v="28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0:56.548" v="0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283" v="2"/>
        <pc:sldMkLst>
          <pc:docMk/>
          <pc:sldMk cId="1509592081" sldId="284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783" v="3"/>
        <pc:sldMkLst>
          <pc:docMk/>
          <pc:sldMk cId="1525542094" sldId="284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4.830" v="6"/>
        <pc:sldMkLst>
          <pc:docMk/>
          <pc:sldMk cId="3653132617" sldId="284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7.267" v="7"/>
        <pc:sldMkLst>
          <pc:docMk/>
          <pc:sldMk cId="1395094495" sldId="284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4"/>
        <pc:sldMkLst>
          <pc:docMk/>
          <pc:sldMk cId="1471491706" sldId="285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5"/>
        <pc:sldMkLst>
          <pc:docMk/>
          <pc:sldMk cId="983694052" sldId="2851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9.877" v="10"/>
        <pc:sldMkLst>
          <pc:docMk/>
          <pc:sldMk cId="3110185857" sldId="285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5.486" v="9"/>
        <pc:sldMkLst>
          <pc:docMk/>
          <pc:sldMk cId="1960952193" sldId="285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3.877" v="8"/>
        <pc:sldMkLst>
          <pc:docMk/>
          <pc:sldMk cId="504276308" sldId="285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2.471" v="12"/>
        <pc:sldMkLst>
          <pc:docMk/>
          <pc:sldMk cId="2988537406" sldId="285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3.799" v="13"/>
        <pc:sldMkLst>
          <pc:docMk/>
          <pc:sldMk cId="2533515818" sldId="2860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19:53:39.304" v="32" actId="1076"/>
        <pc:sldMkLst>
          <pc:docMk/>
          <pc:sldMk cId="3645293749" sldId="2862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27.096" v="92" actId="20577"/>
        <pc:sldMkLst>
          <pc:docMk/>
          <pc:sldMk cId="1512173017" sldId="2863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31.377" v="95" actId="20577"/>
        <pc:sldMkLst>
          <pc:docMk/>
          <pc:sldMk cId="694567841" sldId="286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19:55:51.034" v="97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5.674" v="14"/>
        <pc:sldMkLst>
          <pc:docMk/>
          <pc:sldMk cId="2760154107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6.456" v="15"/>
        <pc:sldMkLst>
          <pc:docMk/>
          <pc:sldMk cId="1608365069" sldId="286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19:56:59.006" v="112" actId="20577"/>
        <pc:sldMkLst>
          <pc:docMk/>
          <pc:sldMk cId="3212305261" sldId="2866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10.865" v="124" actId="20577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3.628" v="18"/>
        <pc:sldMkLst>
          <pc:docMk/>
          <pc:sldMk cId="496177452" sldId="2867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52.961" v="127" actId="20577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0.643" v="17"/>
        <pc:sldMkLst>
          <pc:docMk/>
          <pc:sldMk cId="2763927189" sldId="2868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13:35.169" v="29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8.377" v="16"/>
        <pc:sldMkLst>
          <pc:docMk/>
          <pc:sldMk cId="4007871980" sldId="2869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20:00:15.326" v="141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4.815" v="19"/>
        <pc:sldMkLst>
          <pc:docMk/>
          <pc:sldMk cId="3860157055" sldId="2870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19:59:40.199" v="139" actId="1076"/>
        <pc:sldMkLst>
          <pc:docMk/>
          <pc:sldMk cId="1601226291" sldId="2871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0:12.607" v="140"/>
        <pc:sldMkLst>
          <pc:docMk/>
          <pc:sldMk cId="1002890968" sldId="2872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6:56.435" v="161"/>
        <pc:sldMkLst>
          <pc:docMk/>
          <pc:sldMk cId="1671395166" sldId="2873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8:03.188" v="167" actId="1076"/>
        <pc:sldMkLst>
          <pc:docMk/>
          <pc:sldMk cId="45376825" sldId="287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2.719" v="168"/>
        <pc:sldMkLst>
          <pc:docMk/>
          <pc:sldMk cId="3329587322" sldId="2875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3.907" v="169"/>
        <pc:sldMkLst>
          <pc:docMk/>
          <pc:sldMk cId="1176453699" sldId="287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09:07.096" v="211" actId="20577"/>
        <pc:sldMkLst>
          <pc:docMk/>
          <pc:sldMk cId="3431406140" sldId="2877"/>
        </pc:sldMkLst>
      </pc:sldChg>
      <pc:sldChg chg="add ord replId">
        <pc:chgData name="Jeremy Clifton" userId="S::wec@woodfordec.onmicrosoft.com::b7121016-a606-4e59-9b8c-d8cabdc242a8" providerId="AD" clId="Web-{D8812127-01DB-C8E5-FE03-FF39FBFCD107}" dt="2025-01-23T20:09:26.003" v="213"/>
        <pc:sldMkLst>
          <pc:docMk/>
          <pc:sldMk cId="1196728666" sldId="2878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10:17.896" v="245" actId="20577"/>
        <pc:sldMkLst>
          <pc:docMk/>
          <pc:sldMk cId="3485515211" sldId="2879"/>
        </pc:sldMkLst>
      </pc:sldChg>
    </pc:docChg>
  </pc:docChgLst>
  <pc:docChgLst>
    <pc:chgData name="Jeremy Clifton" userId="S::wec@woodfordec.onmicrosoft.com::b7121016-a606-4e59-9b8c-d8cabdc242a8" providerId="AD" clId="Web-{5AFFF5B6-92AE-AA54-B5D5-8D4BC7A5B438}"/>
    <pc:docChg chg="addSld delSld modSld sldOrd">
      <pc:chgData name="Jeremy Clifton" userId="S::wec@woodfordec.onmicrosoft.com::b7121016-a606-4e59-9b8c-d8cabdc242a8" providerId="AD" clId="Web-{5AFFF5B6-92AE-AA54-B5D5-8D4BC7A5B438}" dt="2025-03-09T09:25:50.606" v="192" actId="20577"/>
      <pc:docMkLst>
        <pc:docMk/>
      </pc:docMkLst>
      <pc:sldChg chg="del">
        <pc:chgData name="Jeremy Clifton" userId="S::wec@woodfordec.onmicrosoft.com::b7121016-a606-4e59-9b8c-d8cabdc242a8" providerId="AD" clId="Web-{5AFFF5B6-92AE-AA54-B5D5-8D4BC7A5B438}" dt="2025-03-09T09:23:44.378" v="8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926" v="106"/>
        <pc:sldMkLst>
          <pc:docMk/>
          <pc:sldMk cId="3509338145" sldId="2954"/>
        </pc:sldMkLst>
      </pc:sldChg>
      <pc:sldChg chg="delSp modSp">
        <pc:chgData name="Jeremy Clifton" userId="S::wec@woodfordec.onmicrosoft.com::b7121016-a606-4e59-9b8c-d8cabdc242a8" providerId="AD" clId="Web-{5AFFF5B6-92AE-AA54-B5D5-8D4BC7A5B438}" dt="2025-03-09T09:18:29.284" v="14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4.521" v="49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78" v="88"/>
        <pc:sldMkLst>
          <pc:docMk/>
          <pc:sldMk cId="697632603" sldId="2989"/>
        </pc:sldMkLst>
      </pc:sldChg>
      <pc:sldChg chg="delSp del">
        <pc:chgData name="Jeremy Clifton" userId="S::wec@woodfordec.onmicrosoft.com::b7121016-a606-4e59-9b8c-d8cabdc242a8" providerId="AD" clId="Web-{5AFFF5B6-92AE-AA54-B5D5-8D4BC7A5B438}" dt="2025-03-09T09:25:07.917" v="157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69" v="87"/>
        <pc:sldMkLst>
          <pc:docMk/>
          <pc:sldMk cId="2547540392" sldId="300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78" v="83"/>
        <pc:sldMkLst>
          <pc:docMk/>
          <pc:sldMk cId="2196410042" sldId="300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5"/>
        <pc:sldMkLst>
          <pc:docMk/>
          <pc:sldMk cId="2424488958" sldId="300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6"/>
        <pc:sldMkLst>
          <pc:docMk/>
          <pc:sldMk cId="3315008650" sldId="301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5.755" v="50"/>
        <pc:sldMkLst>
          <pc:docMk/>
          <pc:sldMk cId="3634067118" sldId="301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6.208" v="51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7.458" v="52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708" v="54"/>
        <pc:sldMkLst>
          <pc:docMk/>
          <pc:sldMk cId="3616586580" sldId="301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2.521" v="55"/>
        <pc:sldMkLst>
          <pc:docMk/>
          <pc:sldMk cId="3230634585" sldId="301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4.771" v="56"/>
        <pc:sldMkLst>
          <pc:docMk/>
          <pc:sldMk cId="3183404772" sldId="301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5.237" v="75"/>
        <pc:sldMkLst>
          <pc:docMk/>
          <pc:sldMk cId="3339685437" sldId="302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34" v="80"/>
        <pc:sldMkLst>
          <pc:docMk/>
          <pc:sldMk cId="4185344536" sldId="302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63" v="82"/>
        <pc:sldMkLst>
          <pc:docMk/>
          <pc:sldMk cId="3753516056" sldId="302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03" v="78"/>
        <pc:sldMkLst>
          <pc:docMk/>
          <pc:sldMk cId="3225951912" sldId="302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6"/>
        <pc:sldMkLst>
          <pc:docMk/>
          <pc:sldMk cId="892964264" sldId="302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285" v="105"/>
        <pc:sldMkLst>
          <pc:docMk/>
          <pc:sldMk cId="1180374805" sldId="302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22" v="95"/>
        <pc:sldMkLst>
          <pc:docMk/>
          <pc:sldMk cId="1123647120" sldId="302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3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2.941" v="107"/>
        <pc:sldMkLst>
          <pc:docMk/>
          <pc:sldMk cId="3566703572" sldId="303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7.123" v="0"/>
        <pc:sldMkLst>
          <pc:docMk/>
          <pc:sldMk cId="462281522" sldId="303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9.451" v="1"/>
        <pc:sldMkLst>
          <pc:docMk/>
          <pc:sldMk cId="2144594271" sldId="303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693" v="53"/>
        <pc:sldMkLst>
          <pc:docMk/>
          <pc:sldMk cId="2233673546" sldId="304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7"/>
        <pc:sldMkLst>
          <pc:docMk/>
          <pc:sldMk cId="4081700177" sldId="304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19" v="79"/>
        <pc:sldMkLst>
          <pc:docMk/>
          <pc:sldMk cId="1751034690" sldId="304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47" v="81"/>
        <pc:sldMkLst>
          <pc:docMk/>
          <pc:sldMk cId="2059235977" sldId="304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89"/>
        <pc:sldMkLst>
          <pc:docMk/>
          <pc:sldMk cId="783742597" sldId="304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5.379" v="97"/>
        <pc:sldMkLst>
          <pc:docMk/>
          <pc:sldMk cId="3543370755" sldId="304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6.113" v="98"/>
        <pc:sldMkLst>
          <pc:docMk/>
          <pc:sldMk cId="3279558022" sldId="304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113" v="99"/>
        <pc:sldMkLst>
          <pc:docMk/>
          <pc:sldMk cId="2095280709" sldId="304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582" v="100"/>
        <pc:sldMkLst>
          <pc:docMk/>
          <pc:sldMk cId="529331557" sldId="304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44" v="101"/>
        <pc:sldMkLst>
          <pc:docMk/>
          <pc:sldMk cId="82165933" sldId="305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60" v="102"/>
        <pc:sldMkLst>
          <pc:docMk/>
          <pc:sldMk cId="3588389070" sldId="305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441" v="103"/>
        <pc:sldMkLst>
          <pc:docMk/>
          <pc:sldMk cId="1424517958" sldId="305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957" v="104"/>
        <pc:sldMkLst>
          <pc:docMk/>
          <pc:sldMk cId="3436478676" sldId="305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90"/>
        <pc:sldMkLst>
          <pc:docMk/>
          <pc:sldMk cId="3211533847" sldId="305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410" v="91"/>
        <pc:sldMkLst>
          <pc:docMk/>
          <pc:sldMk cId="2075335450" sldId="305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38" v="92"/>
        <pc:sldMkLst>
          <pc:docMk/>
          <pc:sldMk cId="731001175" sldId="305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4"/>
        <pc:sldMkLst>
          <pc:docMk/>
          <pc:sldMk cId="785205291" sldId="305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38" v="96"/>
        <pc:sldMkLst>
          <pc:docMk/>
          <pc:sldMk cId="2337427649" sldId="305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379" v="108"/>
        <pc:sldMkLst>
          <pc:docMk/>
          <pc:sldMk cId="1650061732" sldId="306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70" v="109"/>
        <pc:sldMkLst>
          <pc:docMk/>
          <pc:sldMk cId="376802102" sldId="306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85" v="110"/>
        <pc:sldMkLst>
          <pc:docMk/>
          <pc:sldMk cId="4169131325" sldId="306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5.254" v="111"/>
        <pc:sldMkLst>
          <pc:docMk/>
          <pc:sldMk cId="3744663019" sldId="3063"/>
        </pc:sldMkLst>
      </pc:sldChg>
      <pc:sldChg chg="addSp modSp">
        <pc:chgData name="Jeremy Clifton" userId="S::wec@woodfordec.onmicrosoft.com::b7121016-a606-4e59-9b8c-d8cabdc242a8" providerId="AD" clId="Web-{5AFFF5B6-92AE-AA54-B5D5-8D4BC7A5B438}" dt="2025-03-09T09:21:42.577" v="69" actId="14100"/>
        <pc:sldMkLst>
          <pc:docMk/>
          <pc:sldMk cId="2459221723" sldId="3064"/>
        </pc:sldMkLst>
      </pc:sldChg>
      <pc:sldChg chg="modSp add ord replId">
        <pc:chgData name="Jeremy Clifton" userId="S::wec@woodfordec.onmicrosoft.com::b7121016-a606-4e59-9b8c-d8cabdc242a8" providerId="AD" clId="Web-{5AFFF5B6-92AE-AA54-B5D5-8D4BC7A5B438}" dt="2025-03-09T09:19:14.270" v="44" actId="20577"/>
        <pc:sldMkLst>
          <pc:docMk/>
          <pc:sldMk cId="614685341" sldId="3065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19:31.239" v="47" actId="20577"/>
        <pc:sldMkLst>
          <pc:docMk/>
          <pc:sldMk cId="2356351311" sldId="3066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0:23.356" v="60" actId="1076"/>
        <pc:sldMkLst>
          <pc:docMk/>
          <pc:sldMk cId="1347886735" sldId="3067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2:40.079" v="74" actId="1076"/>
        <pc:sldMkLst>
          <pc:docMk/>
          <pc:sldMk cId="2268682291" sldId="3068"/>
        </pc:sldMkLst>
      </pc:sldChg>
      <pc:sldChg chg="add replId">
        <pc:chgData name="Jeremy Clifton" userId="S::wec@woodfordec.onmicrosoft.com::b7121016-a606-4e59-9b8c-d8cabdc242a8" providerId="AD" clId="Web-{5AFFF5B6-92AE-AA54-B5D5-8D4BC7A5B438}" dt="2025-03-09T09:22:27.204" v="71"/>
        <pc:sldMkLst>
          <pc:docMk/>
          <pc:sldMk cId="872294019" sldId="3069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5:28.402" v="177" actId="20577"/>
        <pc:sldMkLst>
          <pc:docMk/>
          <pc:sldMk cId="1368031762" sldId="3070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39.418" v="181" actId="20577"/>
        <pc:sldMkLst>
          <pc:docMk/>
          <pc:sldMk cId="2750535220" sldId="3071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50.606" v="192" actId="20577"/>
        <pc:sldMkLst>
          <pc:docMk/>
          <pc:sldMk cId="902303015" sldId="3072"/>
        </pc:sldMkLst>
      </pc:sldChg>
    </pc:docChg>
  </pc:docChgLst>
  <pc:docChgLst>
    <pc:chgData name="Jeremy Clifton" userId="S::wec@woodfordec.onmicrosoft.com::b7121016-a606-4e59-9b8c-d8cabdc242a8" providerId="AD" clId="Web-{929EBD4D-5D35-21D7-A7B1-2867A20F8844}"/>
    <pc:docChg chg="addSld">
      <pc:chgData name="Jeremy Clifton" userId="S::wec@woodfordec.onmicrosoft.com::b7121016-a606-4e59-9b8c-d8cabdc242a8" providerId="AD" clId="Web-{929EBD4D-5D35-21D7-A7B1-2867A20F8844}" dt="2024-12-15T08:54:00.835" v="0"/>
      <pc:docMkLst>
        <pc:docMk/>
      </pc:docMkLst>
      <pc:sldChg chg="add replId">
        <pc:chgData name="Jeremy Clifton" userId="S::wec@woodfordec.onmicrosoft.com::b7121016-a606-4e59-9b8c-d8cabdc242a8" providerId="AD" clId="Web-{929EBD4D-5D35-21D7-A7B1-2867A20F8844}" dt="2024-12-15T08:54:00.835" v="0"/>
        <pc:sldMkLst>
          <pc:docMk/>
          <pc:sldMk cId="3213638153" sldId="2845"/>
        </pc:sldMkLst>
      </pc:sldChg>
    </pc:docChg>
  </pc:docChgLst>
  <pc:docChgLst>
    <pc:chgData name="Jeremy Clifton" userId="S::wec@woodfordec.onmicrosoft.com::b7121016-a606-4e59-9b8c-d8cabdc242a8" providerId="AD" clId="Web-{A7FD2B1B-A86B-E2EE-47F1-5288E18A25EA}"/>
    <pc:docChg chg="addSld delSld modSld sldOrd">
      <pc:chgData name="Jeremy Clifton" userId="S::wec@woodfordec.onmicrosoft.com::b7121016-a606-4e59-9b8c-d8cabdc242a8" providerId="AD" clId="Web-{A7FD2B1B-A86B-E2EE-47F1-5288E18A25EA}" dt="2024-09-29T08:49:23.989" v="371" actId="1076"/>
      <pc:docMkLst>
        <pc:docMk/>
      </pc:docMkLst>
      <pc:sldChg chg="addSp modSp">
        <pc:chgData name="Jeremy Clifton" userId="S::wec@woodfordec.onmicrosoft.com::b7121016-a606-4e59-9b8c-d8cabdc242a8" providerId="AD" clId="Web-{A7FD2B1B-A86B-E2EE-47F1-5288E18A25EA}" dt="2024-09-29T07:54:24.054" v="177" actId="1076"/>
        <pc:sldMkLst>
          <pc:docMk/>
          <pc:sldMk cId="2096059120" sldId="2553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6:15.777" v="220" actId="14100"/>
        <pc:sldMkLst>
          <pc:docMk/>
          <pc:sldMk cId="1858804869" sldId="2561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8:49:23.989" v="371" actId="1076"/>
        <pc:sldMkLst>
          <pc:docMk/>
          <pc:sldMk cId="1043646145" sldId="2568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7:08.157" v="51" actId="1076"/>
        <pc:sldMkLst>
          <pc:docMk/>
          <pc:sldMk cId="2792281040" sldId="258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8:36.270" v="97" actId="1076"/>
        <pc:sldMkLst>
          <pc:docMk/>
          <pc:sldMk cId="3512410512" sldId="2596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2:55.817" v="151" actId="1076"/>
        <pc:sldMkLst>
          <pc:docMk/>
          <pc:sldMk cId="570178981" sldId="260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6:16.296" v="47" actId="1076"/>
        <pc:sldMkLst>
          <pc:docMk/>
          <pc:sldMk cId="3410642725" sldId="262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1:34.045" v="144" actId="1076"/>
        <pc:sldMkLst>
          <pc:docMk/>
          <pc:sldMk cId="2856444991" sldId="264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2:07.909" v="147" actId="14100"/>
        <pc:sldMkLst>
          <pc:docMk/>
          <pc:sldMk cId="537656127" sldId="2644"/>
        </pc:sldMkLst>
      </pc:sldChg>
      <pc:sldChg chg="modSp add ord replId">
        <pc:chgData name="Jeremy Clifton" userId="S::wec@woodfordec.onmicrosoft.com::b7121016-a606-4e59-9b8c-d8cabdc242a8" providerId="AD" clId="Web-{A7FD2B1B-A86B-E2EE-47F1-5288E18A25EA}" dt="2024-09-29T07:53:44.162" v="173" actId="20577"/>
        <pc:sldMkLst>
          <pc:docMk/>
          <pc:sldMk cId="750241159" sldId="2645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9:21.007" v="234" actId="1076"/>
        <pc:sldMkLst>
          <pc:docMk/>
          <pc:sldMk cId="2308825471" sldId="2646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8:26.927" v="228" actId="14100"/>
        <pc:sldMkLst>
          <pc:docMk/>
          <pc:sldMk cId="418978747" sldId="2647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7:01.455" v="223" actId="1076"/>
        <pc:sldMkLst>
          <pc:docMk/>
          <pc:sldMk cId="2136148209" sldId="2648"/>
        </pc:sldMkLst>
      </pc:sldChg>
      <pc:sldChg chg="add ord replId">
        <pc:chgData name="Jeremy Clifton" userId="S::wec@woodfordec.onmicrosoft.com::b7121016-a606-4e59-9b8c-d8cabdc242a8" providerId="AD" clId="Web-{A7FD2B1B-A86B-E2EE-47F1-5288E18A25EA}" dt="2024-09-29T07:57:29.269" v="225"/>
        <pc:sldMkLst>
          <pc:docMk/>
          <pc:sldMk cId="2633678934" sldId="2649"/>
        </pc:sldMkLst>
      </pc:sldChg>
      <pc:sldChg chg="add replId">
        <pc:chgData name="Jeremy Clifton" userId="S::wec@woodfordec.onmicrosoft.com::b7121016-a606-4e59-9b8c-d8cabdc242a8" providerId="AD" clId="Web-{A7FD2B1B-A86B-E2EE-47F1-5288E18A25EA}" dt="2024-09-29T07:59:07.163" v="229"/>
        <pc:sldMkLst>
          <pc:docMk/>
          <pc:sldMk cId="3477369750" sldId="2650"/>
        </pc:sldMkLst>
      </pc:sldChg>
      <pc:sldChg chg="addSp delSp modSp add replId">
        <pc:chgData name="Jeremy Clifton" userId="S::wec@woodfordec.onmicrosoft.com::b7121016-a606-4e59-9b8c-d8cabdc242a8" providerId="AD" clId="Web-{A7FD2B1B-A86B-E2EE-47F1-5288E18A25EA}" dt="2024-09-29T08:43:14.775" v="352" actId="1076"/>
        <pc:sldMkLst>
          <pc:docMk/>
          <pc:sldMk cId="183724845" sldId="2651"/>
        </pc:sldMkLst>
      </pc:sldChg>
      <pc:sldChg chg="add del replId">
        <pc:chgData name="Jeremy Clifton" userId="S::wec@woodfordec.onmicrosoft.com::b7121016-a606-4e59-9b8c-d8cabdc242a8" providerId="AD" clId="Web-{A7FD2B1B-A86B-E2EE-47F1-5288E18A25EA}" dt="2024-09-29T08:48:45.488" v="354"/>
        <pc:sldMkLst>
          <pc:docMk/>
          <pc:sldMk cId="1115091113" sldId="2652"/>
        </pc:sldMkLst>
      </pc:sldChg>
    </pc:docChg>
  </pc:docChgLst>
  <pc:docChgLst>
    <pc:chgData name="Jeremy Clifton" userId="S::wec@woodfordec.onmicrosoft.com::b7121016-a606-4e59-9b8c-d8cabdc242a8" providerId="AD" clId="Web-{E7C74EA3-9035-492C-A1F7-21F54F9B939A}"/>
    <pc:docChg chg="delSld modSld sldOrd">
      <pc:chgData name="Jeremy Clifton" userId="S::wec@woodfordec.onmicrosoft.com::b7121016-a606-4e59-9b8c-d8cabdc242a8" providerId="AD" clId="Web-{E7C74EA3-9035-492C-A1F7-21F54F9B939A}" dt="2025-04-17T15:36:03.982" v="34"/>
      <pc:docMkLst>
        <pc:docMk/>
      </pc:docMkLst>
      <pc:sldChg chg="ord">
        <pc:chgData name="Jeremy Clifton" userId="S::wec@woodfordec.onmicrosoft.com::b7121016-a606-4e59-9b8c-d8cabdc242a8" providerId="AD" clId="Web-{E7C74EA3-9035-492C-A1F7-21F54F9B939A}" dt="2025-04-17T15:34:56.792" v="19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20.916" v="1"/>
        <pc:sldMkLst>
          <pc:docMk/>
          <pc:sldMk cId="4234007431" sldId="2983"/>
        </pc:sldMkLst>
      </pc:sldChg>
      <pc:sldChg chg="ord">
        <pc:chgData name="Jeremy Clifton" userId="S::wec@woodfordec.onmicrosoft.com::b7121016-a606-4e59-9b8c-d8cabdc242a8" providerId="AD" clId="Web-{E7C74EA3-9035-492C-A1F7-21F54F9B939A}" dt="2025-04-17T15:35:02.808" v="20"/>
        <pc:sldMkLst>
          <pc:docMk/>
          <pc:sldMk cId="1447828996" sldId="3098"/>
        </pc:sldMkLst>
      </pc:sldChg>
      <pc:sldChg chg="delSp">
        <pc:chgData name="Jeremy Clifton" userId="S::wec@woodfordec.onmicrosoft.com::b7121016-a606-4e59-9b8c-d8cabdc242a8" providerId="AD" clId="Web-{E7C74EA3-9035-492C-A1F7-21F54F9B939A}" dt="2025-04-17T15:34:25.197" v="2"/>
        <pc:sldMkLst>
          <pc:docMk/>
          <pc:sldMk cId="1952858487" sldId="3158"/>
        </pc:sldMkLst>
      </pc:sldChg>
      <pc:sldChg chg="modSp">
        <pc:chgData name="Jeremy Clifton" userId="S::wec@woodfordec.onmicrosoft.com::b7121016-a606-4e59-9b8c-d8cabdc242a8" providerId="AD" clId="Web-{E7C74EA3-9035-492C-A1F7-21F54F9B939A}" dt="2025-04-17T15:35:59.700" v="31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6:03.513" v="32"/>
        <pc:sldMkLst>
          <pc:docMk/>
          <pc:sldMk cId="3910813925" sldId="3182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6:03.529" v="33"/>
        <pc:sldMkLst>
          <pc:docMk/>
          <pc:sldMk cId="1397466364" sldId="3184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6:03.982" v="34"/>
        <pc:sldMkLst>
          <pc:docMk/>
          <pc:sldMk cId="3794319155" sldId="3185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31.369" v="5"/>
        <pc:sldMkLst>
          <pc:docMk/>
          <pc:sldMk cId="3407237975" sldId="3191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48.792" v="17"/>
        <pc:sldMkLst>
          <pc:docMk/>
          <pc:sldMk cId="4028625448" sldId="3192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40.510" v="11"/>
        <pc:sldMkLst>
          <pc:docMk/>
          <pc:sldMk cId="2592004515" sldId="3193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47.120" v="16"/>
        <pc:sldMkLst>
          <pc:docMk/>
          <pc:sldMk cId="3455299250" sldId="3195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46.698" v="15"/>
        <pc:sldMkLst>
          <pc:docMk/>
          <pc:sldMk cId="368711651" sldId="3196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42.448" v="12"/>
        <pc:sldMkLst>
          <pc:docMk/>
          <pc:sldMk cId="2882260307" sldId="3197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44.026" v="13"/>
        <pc:sldMkLst>
          <pc:docMk/>
          <pc:sldMk cId="293909114" sldId="3198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14.994" v="0"/>
        <pc:sldMkLst>
          <pc:docMk/>
          <pc:sldMk cId="3037403963" sldId="3199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45.182" v="14"/>
        <pc:sldMkLst>
          <pc:docMk/>
          <pc:sldMk cId="2071572941" sldId="3200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38.682" v="10"/>
        <pc:sldMkLst>
          <pc:docMk/>
          <pc:sldMk cId="1827864045" sldId="3205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28.447" v="3"/>
        <pc:sldMkLst>
          <pc:docMk/>
          <pc:sldMk cId="2992974499" sldId="3206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30.463" v="4"/>
        <pc:sldMkLst>
          <pc:docMk/>
          <pc:sldMk cId="785417471" sldId="3207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34.901" v="8"/>
        <pc:sldMkLst>
          <pc:docMk/>
          <pc:sldMk cId="3545580947" sldId="3208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33.619" v="7"/>
        <pc:sldMkLst>
          <pc:docMk/>
          <pc:sldMk cId="3158135806" sldId="3209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32.526" v="6"/>
        <pc:sldMkLst>
          <pc:docMk/>
          <pc:sldMk cId="2169559299" sldId="3210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38.213" v="9"/>
        <pc:sldMkLst>
          <pc:docMk/>
          <pc:sldMk cId="1712558625" sldId="3211"/>
        </pc:sldMkLst>
      </pc:sldChg>
      <pc:sldChg chg="del">
        <pc:chgData name="Jeremy Clifton" userId="S::wec@woodfordec.onmicrosoft.com::b7121016-a606-4e59-9b8c-d8cabdc242a8" providerId="AD" clId="Web-{E7C74EA3-9035-492C-A1F7-21F54F9B939A}" dt="2025-04-17T15:34:51.683" v="18"/>
        <pc:sldMkLst>
          <pc:docMk/>
          <pc:sldMk cId="2899361236" sldId="3212"/>
        </pc:sldMkLst>
      </pc:sldChg>
    </pc:docChg>
  </pc:docChgLst>
  <pc:docChgLst>
    <pc:chgData clId="Web-{7102A3D1-8D03-E31E-B9E9-42AFEBBA79C1}"/>
    <pc:docChg chg="delSld">
      <pc:chgData name="" userId="" providerId="" clId="Web-{7102A3D1-8D03-E31E-B9E9-42AFEBBA79C1}" dt="2024-09-25T08:50:36.192" v="0"/>
      <pc:docMkLst>
        <pc:docMk/>
      </pc:docMkLst>
      <pc:sldChg chg="del">
        <pc:chgData name="" userId="" providerId="" clId="Web-{7102A3D1-8D03-E31E-B9E9-42AFEBBA79C1}" dt="2024-09-25T08:50:36.192" v="0"/>
        <pc:sldMkLst>
          <pc:docMk/>
          <pc:sldMk cId="509959403" sldId="2578"/>
        </pc:sldMkLst>
      </pc:sldChg>
    </pc:docChg>
  </pc:docChgLst>
  <pc:docChgLst>
    <pc:chgData name="Jeremy Clifton" userId="S::wec@woodfordec.onmicrosoft.com::b7121016-a606-4e59-9b8c-d8cabdc242a8" providerId="AD" clId="Web-{D0EC3207-9552-6E7E-0967-559F15C1C2ED}"/>
    <pc:docChg chg="addSld delSld modSld sldOrd">
      <pc:chgData name="Jeremy Clifton" userId="S::wec@woodfordec.onmicrosoft.com::b7121016-a606-4e59-9b8c-d8cabdc242a8" providerId="AD" clId="Web-{D0EC3207-9552-6E7E-0967-559F15C1C2ED}" dt="2024-09-21T20:07:06.085" v="336"/>
      <pc:docMkLst>
        <pc:docMk/>
      </pc:docMkLst>
      <pc:sldChg chg="addSp modSp add replId">
        <pc:chgData name="Jeremy Clifton" userId="S::wec@woodfordec.onmicrosoft.com::b7121016-a606-4e59-9b8c-d8cabdc242a8" providerId="AD" clId="Web-{D0EC3207-9552-6E7E-0967-559F15C1C2ED}" dt="2024-09-21T19:12:57.525" v="59" actId="20577"/>
        <pc:sldMkLst>
          <pc:docMk/>
          <pc:sldMk cId="251116125" sldId="2574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09:11.680" v="1"/>
        <pc:sldMkLst>
          <pc:docMk/>
          <pc:sldMk cId="294064188" sldId="2575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21.937" v="38" actId="20577"/>
        <pc:sldMkLst>
          <pc:docMk/>
          <pc:sldMk cId="122724408" sldId="2576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54.564" v="47" actId="20577"/>
        <pc:sldMkLst>
          <pc:docMk/>
          <pc:sldMk cId="432114344" sldId="2577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14:05.418" v="72" actId="20577"/>
        <pc:sldMkLst>
          <pc:docMk/>
          <pc:sldMk cId="509959403" sldId="2578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20:07.229" v="130" actId="20577"/>
        <pc:sldMkLst>
          <pc:docMk/>
          <pc:sldMk cId="3414905132" sldId="2579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17:18.003" v="75"/>
        <pc:sldMkLst>
          <pc:docMk/>
          <pc:sldMk cId="3402952972" sldId="2580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19:14.851" v="102"/>
        <pc:sldMkLst>
          <pc:docMk/>
          <pc:sldMk cId="2346559008" sldId="258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20:18.354" v="134" actId="20577"/>
        <pc:sldMkLst>
          <pc:docMk/>
          <pc:sldMk cId="1759092795" sldId="2582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8:23.301" v="143" actId="1076"/>
        <pc:sldMkLst>
          <pc:docMk/>
          <pc:sldMk cId="1068031326" sldId="2583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9:01.521" v="149" actId="1076"/>
        <pc:sldMkLst>
          <pc:docMk/>
          <pc:sldMk cId="2597143122" sldId="2584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31:30.308" v="155" actId="1076"/>
        <pc:sldMkLst>
          <pc:docMk/>
          <pc:sldMk cId="2319944622" sldId="2585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33:31.406" v="187" actId="1076"/>
        <pc:sldMkLst>
          <pc:docMk/>
          <pc:sldMk cId="4191789861" sldId="2586"/>
        </pc:sldMkLst>
      </pc:sldChg>
      <pc:sldChg chg="addSp delSp modSp add del replId">
        <pc:chgData name="Jeremy Clifton" userId="S::wec@woodfordec.onmicrosoft.com::b7121016-a606-4e59-9b8c-d8cabdc242a8" providerId="AD" clId="Web-{D0EC3207-9552-6E7E-0967-559F15C1C2ED}" dt="2024-09-21T19:55:14.246" v="326"/>
        <pc:sldMkLst>
          <pc:docMk/>
          <pc:sldMk cId="2684417712" sldId="2587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7.725" v="334"/>
        <pc:sldMkLst>
          <pc:docMk/>
          <pc:sldMk cId="3354220452" sldId="2588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33:38.281" v="189"/>
        <pc:sldMkLst>
          <pc:docMk/>
          <pc:sldMk cId="2792281040" sldId="2589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35:23.503" v="214"/>
        <pc:sldMkLst>
          <pc:docMk/>
          <pc:sldMk cId="1829227996" sldId="2590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0:53.961" v="217" actId="20577"/>
        <pc:sldMkLst>
          <pc:docMk/>
          <pc:sldMk cId="1595672564" sldId="259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1:18.055" v="221" actId="20577"/>
        <pc:sldMkLst>
          <pc:docMk/>
          <pc:sldMk cId="2630234285" sldId="2592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6.881" v="333"/>
        <pc:sldMkLst>
          <pc:docMk/>
          <pc:sldMk cId="1904089643" sldId="2593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54:22.119" v="314"/>
        <pc:sldMkLst>
          <pc:docMk/>
          <pc:sldMk cId="867742117" sldId="2594"/>
        </pc:sldMkLst>
      </pc:sldChg>
      <pc:sldChg chg="delSp modSp add del replId">
        <pc:chgData name="Jeremy Clifton" userId="S::wec@woodfordec.onmicrosoft.com::b7121016-a606-4e59-9b8c-d8cabdc242a8" providerId="AD" clId="Web-{D0EC3207-9552-6E7E-0967-559F15C1C2ED}" dt="2024-09-21T19:54:18.104" v="313"/>
        <pc:sldMkLst>
          <pc:docMk/>
          <pc:sldMk cId="2651253114" sldId="2594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58:00.893" v="332" actId="20577"/>
        <pc:sldMkLst>
          <pc:docMk/>
          <pc:sldMk cId="52531791" sldId="2595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32.231" v="329"/>
        <pc:sldMkLst>
          <pc:docMk/>
          <pc:sldMk cId="3734395347" sldId="2595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2.741" v="335"/>
        <pc:sldMkLst>
          <pc:docMk/>
          <pc:sldMk cId="3512410512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9.981" v="328"/>
        <pc:sldMkLst>
          <pc:docMk/>
          <pc:sldMk cId="3618821226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8.653" v="327"/>
        <pc:sldMkLst>
          <pc:docMk/>
          <pc:sldMk cId="1154172454" sldId="2597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6.085" v="336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A4BDD0C7-2B10-A239-8AF3-939CA13E29CB}"/>
    <pc:docChg chg="addSld modSld">
      <pc:chgData name="Jeremy Clifton" userId="S::wec@woodfordec.onmicrosoft.com::b7121016-a606-4e59-9b8c-d8cabdc242a8" providerId="AD" clId="Web-{A4BDD0C7-2B10-A239-8AF3-939CA13E29CB}" dt="2025-03-20T18:03:58.106" v="14" actId="14100"/>
      <pc:docMkLst>
        <pc:docMk/>
      </pc:docMkLst>
      <pc:sldChg chg="add replId">
        <pc:chgData name="Jeremy Clifton" userId="S::wec@woodfordec.onmicrosoft.com::b7121016-a606-4e59-9b8c-d8cabdc242a8" providerId="AD" clId="Web-{A4BDD0C7-2B10-A239-8AF3-939CA13E29CB}" dt="2025-03-20T17:30:50.726" v="0"/>
        <pc:sldMkLst>
          <pc:docMk/>
          <pc:sldMk cId="1432452439" sldId="3113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7:41:11.586" v="4" actId="14100"/>
        <pc:sldMkLst>
          <pc:docMk/>
          <pc:sldMk cId="539198777" sldId="3114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8:00:34.444" v="9" actId="14100"/>
        <pc:sldMkLst>
          <pc:docMk/>
          <pc:sldMk cId="3060146164" sldId="3115"/>
        </pc:sldMkLst>
      </pc:sldChg>
      <pc:sldChg chg="add replId">
        <pc:chgData name="Jeremy Clifton" userId="S::wec@woodfordec.onmicrosoft.com::b7121016-a606-4e59-9b8c-d8cabdc242a8" providerId="AD" clId="Web-{A4BDD0C7-2B10-A239-8AF3-939CA13E29CB}" dt="2025-03-20T17:41:18.570" v="6"/>
        <pc:sldMkLst>
          <pc:docMk/>
          <pc:sldMk cId="3498280321" sldId="3116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8:03:58.106" v="14" actId="14100"/>
        <pc:sldMkLst>
          <pc:docMk/>
          <pc:sldMk cId="3063600297" sldId="3117"/>
        </pc:sldMkLst>
      </pc:sldChg>
      <pc:sldChg chg="add replId">
        <pc:chgData name="Jeremy Clifton" userId="S::wec@woodfordec.onmicrosoft.com::b7121016-a606-4e59-9b8c-d8cabdc242a8" providerId="AD" clId="Web-{A4BDD0C7-2B10-A239-8AF3-939CA13E29CB}" dt="2025-03-20T18:00:39.069" v="11"/>
        <pc:sldMkLst>
          <pc:docMk/>
          <pc:sldMk cId="2024232121" sldId="3118"/>
        </pc:sldMkLst>
      </pc:sldChg>
    </pc:docChg>
  </pc:docChgLst>
  <pc:docChgLst>
    <pc:chgData name="Jeremy Clifton" userId="S::wec@woodfordec.onmicrosoft.com::b7121016-a606-4e59-9b8c-d8cabdc242a8" providerId="AD" clId="Web-{95402F74-DFC1-8AA8-8C58-D40A51EAE36E}"/>
    <pc:docChg chg="addSld delSld modSld sldOrd">
      <pc:chgData name="Jeremy Clifton" userId="S::wec@woodfordec.onmicrosoft.com::b7121016-a606-4e59-9b8c-d8cabdc242a8" providerId="AD" clId="Web-{95402F74-DFC1-8AA8-8C58-D40A51EAE36E}" dt="2025-01-31T00:09:36.825" v="1294" actId="20577"/>
      <pc:docMkLst>
        <pc:docMk/>
      </pc:docMkLst>
      <pc:sldChg chg="addSp modSp ord">
        <pc:chgData name="Jeremy Clifton" userId="S::wec@woodfordec.onmicrosoft.com::b7121016-a606-4e59-9b8c-d8cabdc242a8" providerId="AD" clId="Web-{95402F74-DFC1-8AA8-8C58-D40A51EAE36E}" dt="2025-01-31T00:08:40.541" v="127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1.994" v="126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5.885" v="1270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227" v="48"/>
        <pc:sldMkLst>
          <pc:docMk/>
          <pc:sldMk cId="173265255" sldId="275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649" v="49"/>
        <pc:sldMkLst>
          <pc:docMk/>
          <pc:sldMk cId="2117799377" sldId="2769"/>
        </pc:sldMkLst>
      </pc:sldChg>
      <pc:sldChg chg="ord">
        <pc:chgData name="Jeremy Clifton" userId="S::wec@woodfordec.onmicrosoft.com::b7121016-a606-4e59-9b8c-d8cabdc242a8" providerId="AD" clId="Web-{95402F74-DFC1-8AA8-8C58-D40A51EAE36E}" dt="2025-01-30T22:57:44.554" v="47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4.228" v="1262"/>
        <pc:sldMkLst>
          <pc:docMk/>
          <pc:sldMk cId="3684120613" sldId="283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6.541" v="1263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7.166" v="1271"/>
        <pc:sldMkLst>
          <pc:docMk/>
          <pc:sldMk cId="1553610902" sldId="286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4.772" v="39"/>
        <pc:sldMkLst>
          <pc:docMk/>
          <pc:sldMk cId="3645293749" sldId="2862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6.788" v="40"/>
        <pc:sldMkLst>
          <pc:docMk/>
          <pc:sldMk cId="1512173017" sldId="286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7.850" v="41"/>
        <pc:sldMkLst>
          <pc:docMk/>
          <pc:sldMk cId="694567841" sldId="286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5.665" v="50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9.319" v="42"/>
        <pc:sldMkLst>
          <pc:docMk/>
          <pc:sldMk cId="3212305261" sldId="286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0.647" v="43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1.085" v="44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4.179" v="46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2.866" v="45"/>
        <pc:sldMkLst>
          <pc:docMk/>
          <pc:sldMk cId="1601226291" sldId="287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8.587" v="51"/>
        <pc:sldMkLst>
          <pc:docMk/>
          <pc:sldMk cId="1671395166" sldId="287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0.884" v="52"/>
        <pc:sldMkLst>
          <pc:docMk/>
          <pc:sldMk cId="45376825" sldId="287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00:00.258" v="69"/>
        <pc:sldMkLst>
          <pc:docMk/>
          <pc:sldMk cId="3329587322" sldId="2875"/>
        </pc:sldMkLst>
      </pc:sldChg>
      <pc:sldChg chg="addSp delSp modSp">
        <pc:chgData name="Jeremy Clifton" userId="S::wec@woodfordec.onmicrosoft.com::b7121016-a606-4e59-9b8c-d8cabdc242a8" providerId="AD" clId="Web-{95402F74-DFC1-8AA8-8C58-D40A51EAE36E}" dt="2025-01-30T23:06:25.560" v="213" actId="1076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2.248" v="53"/>
        <pc:sldMkLst>
          <pc:docMk/>
          <pc:sldMk cId="3431406140" sldId="287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3.717" v="54"/>
        <pc:sldMkLst>
          <pc:docMk/>
          <pc:sldMk cId="1196728666" sldId="287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1.383" v="67"/>
        <pc:sldMkLst>
          <pc:docMk/>
          <pc:sldMk cId="3485515211" sldId="2879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9.508" v="68"/>
        <pc:sldMkLst>
          <pc:docMk/>
          <pc:sldMk cId="1185832354" sldId="288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2.822" v="1266"/>
        <pc:sldMkLst>
          <pc:docMk/>
          <pc:sldMk cId="774348173" sldId="2882"/>
        </pc:sldMkLst>
      </pc:sldChg>
      <pc:sldChg chg="addSp modSp ord">
        <pc:chgData name="Jeremy Clifton" userId="S::wec@woodfordec.onmicrosoft.com::b7121016-a606-4e59-9b8c-d8cabdc242a8" providerId="AD" clId="Web-{95402F74-DFC1-8AA8-8C58-D40A51EAE36E}" dt="2025-01-30T23:28:53.366" v="657" actId="20577"/>
        <pc:sldMkLst>
          <pc:docMk/>
          <pc:sldMk cId="1342777476" sldId="288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806" v="1269"/>
        <pc:sldMkLst>
          <pc:docMk/>
          <pc:sldMk cId="1926042649" sldId="288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9.947" v="1264"/>
        <pc:sldMkLst>
          <pc:docMk/>
          <pc:sldMk cId="4016954677" sldId="2885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8.916" v="1272"/>
        <pc:sldMkLst>
          <pc:docMk/>
          <pc:sldMk cId="1110561276" sldId="2886"/>
        </pc:sldMkLst>
      </pc:sldChg>
      <pc:sldChg chg="addSp delSp modSp ord">
        <pc:chgData name="Jeremy Clifton" userId="S::wec@woodfordec.onmicrosoft.com::b7121016-a606-4e59-9b8c-d8cabdc242a8" providerId="AD" clId="Web-{95402F74-DFC1-8AA8-8C58-D40A51EAE36E}" dt="2025-01-30T23:02:20.207" v="182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20:40.409" v="566"/>
        <pc:sldMkLst>
          <pc:docMk/>
          <pc:sldMk cId="3360960814" sldId="2888"/>
        </pc:sldMkLst>
      </pc:sldChg>
      <pc:sldChg chg="del ord">
        <pc:chgData name="Jeremy Clifton" userId="S::wec@woodfordec.onmicrosoft.com::b7121016-a606-4e59-9b8c-d8cabdc242a8" providerId="AD" clId="Web-{95402F74-DFC1-8AA8-8C58-D40A51EAE36E}" dt="2025-01-30T23:36:49.031" v="721"/>
        <pc:sldMkLst>
          <pc:docMk/>
          <pc:sldMk cId="2449698336" sldId="2889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75" v="1267"/>
        <pc:sldMkLst>
          <pc:docMk/>
          <pc:sldMk cId="1362722430" sldId="289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91" v="1268"/>
        <pc:sldMkLst>
          <pc:docMk/>
          <pc:sldMk cId="502825343" sldId="289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30:28.823" v="662"/>
        <pc:sldMkLst>
          <pc:docMk/>
          <pc:sldMk cId="148589342" sldId="2892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3:56.088" v="38" actId="1076"/>
        <pc:sldMkLst>
          <pc:docMk/>
          <pc:sldMk cId="20808971" sldId="2893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0T22:52:35.085" v="30"/>
        <pc:sldMkLst>
          <pc:docMk/>
          <pc:sldMk cId="2932517301" sldId="2894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2:58:43.484" v="59"/>
        <pc:sldMkLst>
          <pc:docMk/>
          <pc:sldMk cId="43857640" sldId="289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8:59.490" v="60"/>
        <pc:sldMkLst>
          <pc:docMk/>
          <pc:sldMk cId="3017140003" sldId="289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25.856" v="1278" actId="14100"/>
        <pc:sldMkLst>
          <pc:docMk/>
          <pc:sldMk cId="62006150" sldId="289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9:46.773" v="63"/>
        <pc:sldMkLst>
          <pc:docMk/>
          <pc:sldMk cId="899140715" sldId="2898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45" v="64"/>
        <pc:sldMkLst>
          <pc:docMk/>
          <pc:sldMk cId="3908118586" sldId="2899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92" v="65"/>
        <pc:sldMkLst>
          <pc:docMk/>
          <pc:sldMk cId="2230329902" sldId="290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7.039" v="66"/>
        <pc:sldMkLst>
          <pc:docMk/>
          <pc:sldMk cId="1205408391" sldId="2901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05:19.995" v="183"/>
        <pc:sldMkLst>
          <pc:docMk/>
          <pc:sldMk cId="309869248" sldId="2902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14:34.988" v="403" actId="20577"/>
        <pc:sldMkLst>
          <pc:docMk/>
          <pc:sldMk cId="3293972235" sldId="2903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15:23.709" v="410" actId="14100"/>
        <pc:sldMkLst>
          <pc:docMk/>
          <pc:sldMk cId="2305203660" sldId="2904"/>
        </pc:sldMkLst>
      </pc:sldChg>
      <pc:sldChg chg="add del replId">
        <pc:chgData name="Jeremy Clifton" userId="S::wec@woodfordec.onmicrosoft.com::b7121016-a606-4e59-9b8c-d8cabdc242a8" providerId="AD" clId="Web-{95402F74-DFC1-8AA8-8C58-D40A51EAE36E}" dt="2025-01-30T23:14:45.754" v="404"/>
        <pc:sldMkLst>
          <pc:docMk/>
          <pc:sldMk cId="2864518661" sldId="2904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14:49.426" v="406"/>
        <pc:sldMkLst>
          <pc:docMk/>
          <pc:sldMk cId="1189302608" sldId="290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6:44.334" v="887" actId="1076"/>
        <pc:sldMkLst>
          <pc:docMk/>
          <pc:sldMk cId="1317646800" sldId="290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1:36.545" v="840" actId="1076"/>
        <pc:sldMkLst>
          <pc:docMk/>
          <pc:sldMk cId="4200597762" sldId="2907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36:29.562" v="720" actId="1076"/>
        <pc:sldMkLst>
          <pc:docMk/>
          <pc:sldMk cId="3878776422" sldId="2908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37:44.080" v="736" actId="1076"/>
        <pc:sldMkLst>
          <pc:docMk/>
          <pc:sldMk cId="385526460" sldId="290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17:46.949" v="501" actId="20577"/>
        <pc:sldMkLst>
          <pc:docMk/>
          <pc:sldMk cId="3020458317" sldId="2910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8:11.372" v="511" actId="20577"/>
        <pc:sldMkLst>
          <pc:docMk/>
          <pc:sldMk cId="19097583" sldId="2911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55.751" v="562" actId="20577"/>
        <pc:sldMkLst>
          <pc:docMk/>
          <pc:sldMk cId="2741152786" sldId="2912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20:04.001" v="565" actId="20577"/>
        <pc:sldMkLst>
          <pc:docMk/>
          <pc:sldMk cId="2313721195" sldId="291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36.375" v="553" actId="20577"/>
        <pc:sldMkLst>
          <pc:docMk/>
          <pc:sldMk cId="1919524566" sldId="2914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40.078" v="557" actId="20577"/>
        <pc:sldMkLst>
          <pc:docMk/>
          <pc:sldMk cId="2711929211" sldId="291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8:46.288" v="656" actId="1076"/>
        <pc:sldMkLst>
          <pc:docMk/>
          <pc:sldMk cId="2388618664" sldId="2916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3:22:34.320" v="579" actId="1076"/>
        <pc:sldMkLst>
          <pc:docMk/>
          <pc:sldMk cId="2098378213" sldId="2917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23:44.776" v="586" actId="1076"/>
        <pc:sldMkLst>
          <pc:docMk/>
          <pc:sldMk cId="1543479770" sldId="291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4:30.402" v="593" actId="14100"/>
        <pc:sldMkLst>
          <pc:docMk/>
          <pc:sldMk cId="1147062613" sldId="2919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6:59.674" v="598" actId="1076"/>
        <pc:sldMkLst>
          <pc:docMk/>
          <pc:sldMk cId="3034717420" sldId="2920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5:46.472" v="883" actId="1076"/>
        <pc:sldMkLst>
          <pc:docMk/>
          <pc:sldMk cId="2320790057" sldId="2921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27:26.691" v="604"/>
        <pc:sldMkLst>
          <pc:docMk/>
          <pc:sldMk cId="3313826296" sldId="2921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44:38.500" v="870" actId="1076"/>
        <pc:sldMkLst>
          <pc:docMk/>
          <pc:sldMk cId="3106117175" sldId="2922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4:14.634" v="864"/>
        <pc:sldMkLst>
          <pc:docMk/>
          <pc:sldMk cId="3418051837" sldId="2923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4:04.233" v="1248" actId="1076"/>
        <pc:sldMkLst>
          <pc:docMk/>
          <pc:sldMk cId="287396877" sldId="292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55:00.096" v="1052" actId="1076"/>
        <pc:sldMkLst>
          <pc:docMk/>
          <pc:sldMk cId="1337317485" sldId="292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36.825" v="1294" actId="20577"/>
        <pc:sldMkLst>
          <pc:docMk/>
          <pc:sldMk cId="3655490537" sldId="2926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5:16.064" v="878"/>
        <pc:sldMkLst>
          <pc:docMk/>
          <pc:sldMk cId="3211839739" sldId="2927"/>
        </pc:sldMkLst>
      </pc:sldChg>
      <pc:sldChg chg="modSp add ord replId">
        <pc:chgData name="Jeremy Clifton" userId="S::wec@woodfordec.onmicrosoft.com::b7121016-a606-4e59-9b8c-d8cabdc242a8" providerId="AD" clId="Web-{95402F74-DFC1-8AA8-8C58-D40A51EAE36E}" dt="2025-01-30T23:47:59.836" v="924" actId="20577"/>
        <pc:sldMkLst>
          <pc:docMk/>
          <pc:sldMk cId="3559848872" sldId="2928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51:04.828" v="990"/>
        <pc:sldMkLst>
          <pc:docMk/>
          <pc:sldMk cId="236405010" sldId="292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0:53.687" v="987" actId="1076"/>
        <pc:sldMkLst>
          <pc:docMk/>
          <pc:sldMk cId="3260293177" sldId="2930"/>
        </pc:sldMkLst>
      </pc:sldChg>
      <pc:sldChg chg="delSp modSp add replId">
        <pc:chgData name="Jeremy Clifton" userId="S::wec@woodfordec.onmicrosoft.com::b7121016-a606-4e59-9b8c-d8cabdc242a8" providerId="AD" clId="Web-{95402F74-DFC1-8AA8-8C58-D40A51EAE36E}" dt="2025-01-30T23:50:47.062" v="985" actId="1076"/>
        <pc:sldMkLst>
          <pc:docMk/>
          <pc:sldMk cId="3916692265" sldId="2931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1:46.767" v="1012" actId="1076"/>
        <pc:sldMkLst>
          <pc:docMk/>
          <pc:sldMk cId="9931689" sldId="2932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57:45.463" v="1147" actId="20577"/>
        <pc:sldMkLst>
          <pc:docMk/>
          <pc:sldMk cId="3567399817" sldId="293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57:38.525" v="1142" actId="20577"/>
        <pc:sldMkLst>
          <pc:docMk/>
          <pc:sldMk cId="1954064369" sldId="293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23.066" v="1205" actId="1076"/>
        <pc:sldMkLst>
          <pc:docMk/>
          <pc:sldMk cId="2078575949" sldId="2935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1:15.332" v="1203"/>
        <pc:sldMkLst>
          <pc:docMk/>
          <pc:sldMk cId="879858203" sldId="293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03.144" v="1199" actId="1076"/>
        <pc:sldMkLst>
          <pc:docMk/>
          <pc:sldMk cId="542450081" sldId="293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0:37.954" v="1194" actId="1076"/>
        <pc:sldMkLst>
          <pc:docMk/>
          <pc:sldMk cId="2942802175" sldId="293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6:43.459" v="1254"/>
        <pc:sldMkLst>
          <pc:docMk/>
          <pc:sldMk cId="2743120283" sldId="2939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7:06.288" v="1259" actId="1076"/>
        <pc:sldMkLst>
          <pc:docMk/>
          <pc:sldMk cId="3434738982" sldId="294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1T00:05:51.097" v="1253"/>
        <pc:sldMkLst>
          <pc:docMk/>
          <pc:sldMk cId="3450470276" sldId="2941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1T00:07:23.992" v="1261"/>
        <pc:sldMkLst>
          <pc:docMk/>
          <pc:sldMk cId="583563360" sldId="2942"/>
        </pc:sldMkLst>
      </pc:sldChg>
    </pc:docChg>
  </pc:docChgLst>
  <pc:docChgLst>
    <pc:chgData name="Jeremy Clifton" userId="S::wec@woodfordec.onmicrosoft.com::b7121016-a606-4e59-9b8c-d8cabdc242a8" providerId="AD" clId="Web-{D30B1A58-1B8B-4196-BFC7-C26DD3FF50D6}"/>
    <pc:docChg chg="addSld modSld sldOrd">
      <pc:chgData name="Jeremy Clifton" userId="S::wec@woodfordec.onmicrosoft.com::b7121016-a606-4e59-9b8c-d8cabdc242a8" providerId="AD" clId="Web-{D30B1A58-1B8B-4196-BFC7-C26DD3FF50D6}" dt="2024-10-12T21:27:24.267" v="228"/>
      <pc:docMkLst>
        <pc:docMk/>
      </pc:docMkLst>
      <pc:sldChg chg="add">
        <pc:chgData name="Jeremy Clifton" userId="S::wec@woodfordec.onmicrosoft.com::b7121016-a606-4e59-9b8c-d8cabdc242a8" providerId="AD" clId="Web-{D30B1A58-1B8B-4196-BFC7-C26DD3FF50D6}" dt="2024-10-12T21:02:55.102" v="80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12:57.641" v="9" actId="1076"/>
        <pc:sldMkLst>
          <pc:docMk/>
          <pc:sldMk cId="416462394" sldId="2691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20:22.087" v="16" actId="14100"/>
        <pc:sldMkLst>
          <pc:docMk/>
          <pc:sldMk cId="2603802768" sldId="2692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02.596" v="70" actId="1076"/>
        <pc:sldMkLst>
          <pc:docMk/>
          <pc:sldMk cId="3517051725" sldId="269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7:24.267" v="228"/>
        <pc:sldMkLst>
          <pc:docMk/>
          <pc:sldMk cId="1772854528" sldId="2694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08:33.950" v="162" actId="1076"/>
        <pc:sldMkLst>
          <pc:docMk/>
          <pc:sldMk cId="292055907" sldId="2695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1:10.641" v="197"/>
        <pc:sldMkLst>
          <pc:docMk/>
          <pc:sldMk cId="4281509733" sldId="269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45.459" v="79" actId="1076"/>
        <pc:sldMkLst>
          <pc:docMk/>
          <pc:sldMk cId="3379058537" sldId="269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0:21:42.620" v="18"/>
        <pc:sldMkLst>
          <pc:docMk/>
          <pc:sldMk cId="955244239" sldId="2698"/>
        </pc:sldMkLst>
      </pc:sldChg>
      <pc:sldChg chg="addSp modSp add ord replId">
        <pc:chgData name="Jeremy Clifton" userId="S::wec@woodfordec.onmicrosoft.com::b7121016-a606-4e59-9b8c-d8cabdc242a8" providerId="AD" clId="Web-{D30B1A58-1B8B-4196-BFC7-C26DD3FF50D6}" dt="2024-10-12T21:05:17.625" v="122" actId="14100"/>
        <pc:sldMkLst>
          <pc:docMk/>
          <pc:sldMk cId="437970500" sldId="2699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5:23.625" v="123"/>
        <pc:sldMkLst>
          <pc:docMk/>
          <pc:sldMk cId="3947652834" sldId="2700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6:43.493" v="124"/>
        <pc:sldMkLst>
          <pc:docMk/>
          <pc:sldMk cId="4205845095" sldId="2701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8.682" v="166"/>
        <pc:sldMkLst>
          <pc:docMk/>
          <pc:sldMk cId="3683738647" sldId="2702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9.401" v="167"/>
        <pc:sldMkLst>
          <pc:docMk/>
          <pc:sldMk cId="2963239696" sldId="270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3:14.977" v="202" actId="1076"/>
        <pc:sldMkLst>
          <pc:docMk/>
          <pc:sldMk cId="3435773771" sldId="2704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2.844" v="194"/>
        <pc:sldMkLst>
          <pc:docMk/>
          <pc:sldMk cId="1805459024" sldId="2705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6.782" v="196"/>
        <pc:sldMkLst>
          <pc:docMk/>
          <pc:sldMk cId="589130818" sldId="2706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09.220" v="223"/>
        <pc:sldMkLst>
          <pc:docMk/>
          <pc:sldMk cId="3631717929" sldId="270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5.298" v="225"/>
        <pc:sldMkLst>
          <pc:docMk/>
          <pc:sldMk cId="1303468534" sldId="2708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9.970" v="227"/>
        <pc:sldMkLst>
          <pc:docMk/>
          <pc:sldMk cId="912741240" sldId="2709"/>
        </pc:sldMkLst>
      </pc:sldChg>
    </pc:docChg>
  </pc:docChgLst>
  <pc:docChgLst>
    <pc:chgData name="Jeremy Clifton" userId="S::wec@woodfordec.onmicrosoft.com::b7121016-a606-4e59-9b8c-d8cabdc242a8" providerId="AD" clId="Web-{2B052DC1-E2C2-7133-7F5E-48DE7BB518C5}"/>
    <pc:docChg chg="addSld delSld modSld sldOrd">
      <pc:chgData name="Jeremy Clifton" userId="S::wec@woodfordec.onmicrosoft.com::b7121016-a606-4e59-9b8c-d8cabdc242a8" providerId="AD" clId="Web-{2B052DC1-E2C2-7133-7F5E-48DE7BB518C5}" dt="2025-03-01T20:20:36.238" v="200"/>
      <pc:docMkLst>
        <pc:docMk/>
      </pc:docMkLst>
      <pc:sldChg chg="del">
        <pc:chgData name="Jeremy Clifton" userId="S::wec@woodfordec.onmicrosoft.com::b7121016-a606-4e59-9b8c-d8cabdc242a8" providerId="AD" clId="Web-{2B052DC1-E2C2-7133-7F5E-48DE7BB518C5}" dt="2025-03-01T18:37:10.869" v="190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5.400" v="187"/>
        <pc:sldMkLst>
          <pc:docMk/>
          <pc:sldMk cId="2526659647" sldId="2969"/>
        </pc:sldMkLst>
      </pc:sldChg>
      <pc:sldChg chg="ord">
        <pc:chgData name="Jeremy Clifton" userId="S::wec@woodfordec.onmicrosoft.com::b7121016-a606-4e59-9b8c-d8cabdc242a8" providerId="AD" clId="Web-{2B052DC1-E2C2-7133-7F5E-48DE7BB518C5}" dt="2025-03-01T16:59:05.095" v="159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7.650" v="188"/>
        <pc:sldMkLst>
          <pc:docMk/>
          <pc:sldMk cId="654652988" sldId="2981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2.916" v="185"/>
        <pc:sldMkLst>
          <pc:docMk/>
          <pc:sldMk cId="686830190" sldId="29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4.962" v="186"/>
        <pc:sldMkLst>
          <pc:docMk/>
          <pc:sldMk cId="421122089" sldId="2990"/>
        </pc:sldMkLst>
      </pc:sldChg>
      <pc:sldChg chg="ord">
        <pc:chgData name="Jeremy Clifton" userId="S::wec@woodfordec.onmicrosoft.com::b7121016-a606-4e59-9b8c-d8cabdc242a8" providerId="AD" clId="Web-{2B052DC1-E2C2-7133-7F5E-48DE7BB518C5}" dt="2025-03-01T18:37:18.307" v="192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14.932" v="191"/>
        <pc:sldMkLst>
          <pc:docMk/>
          <pc:sldMk cId="843683223" sldId="3000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9.103" v="189"/>
        <pc:sldMkLst>
          <pc:docMk/>
          <pc:sldMk cId="664494430" sldId="3003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1.119" v="4" actId="20577"/>
        <pc:sldMkLst>
          <pc:docMk/>
          <pc:sldMk cId="1911830400" sldId="3006"/>
        </pc:sldMkLst>
      </pc:sldChg>
      <pc:sldChg chg="addSp modSp">
        <pc:chgData name="Jeremy Clifton" userId="S::wec@woodfordec.onmicrosoft.com::b7121016-a606-4e59-9b8c-d8cabdc242a8" providerId="AD" clId="Web-{2B052DC1-E2C2-7133-7F5E-48DE7BB518C5}" dt="2025-03-01T18:45:23.556" v="197" actId="1076"/>
        <pc:sldMkLst>
          <pc:docMk/>
          <pc:sldMk cId="2547540392" sldId="3007"/>
        </pc:sldMkLst>
      </pc:sldChg>
      <pc:sldChg chg="modSp ord">
        <pc:chgData name="Jeremy Clifton" userId="S::wec@woodfordec.onmicrosoft.com::b7121016-a606-4e59-9b8c-d8cabdc242a8" providerId="AD" clId="Web-{2B052DC1-E2C2-7133-7F5E-48DE7BB518C5}" dt="2025-03-01T17:07:03.256" v="184" actId="20577"/>
        <pc:sldMkLst>
          <pc:docMk/>
          <pc:sldMk cId="2196410042" sldId="3008"/>
        </pc:sldMkLst>
      </pc:sldChg>
      <pc:sldChg chg="addSp delSp modSp">
        <pc:chgData name="Jeremy Clifton" userId="S::wec@woodfordec.onmicrosoft.com::b7121016-a606-4e59-9b8c-d8cabdc242a8" providerId="AD" clId="Web-{2B052DC1-E2C2-7133-7F5E-48DE7BB518C5}" dt="2025-03-01T17:02:36.064" v="181" actId="20577"/>
        <pc:sldMkLst>
          <pc:docMk/>
          <pc:sldMk cId="3315008650" sldId="3010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8.088" v="8" actId="20577"/>
        <pc:sldMkLst>
          <pc:docMk/>
          <pc:sldMk cId="3634067118" sldId="3011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23.619" v="16" actId="20577"/>
        <pc:sldMkLst>
          <pc:docMk/>
          <pc:sldMk cId="1065796999" sldId="3012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33.244" v="18" actId="20577"/>
        <pc:sldMkLst>
          <pc:docMk/>
          <pc:sldMk cId="3284544397" sldId="3014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47.588" v="21" actId="20577"/>
        <pc:sldMkLst>
          <pc:docMk/>
          <pc:sldMk cId="2111950334" sldId="3015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18.331" v="164"/>
        <pc:sldMkLst>
          <pc:docMk/>
          <pc:sldMk cId="3302799999" sldId="3021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3:42.815" v="153"/>
        <pc:sldMkLst>
          <pc:docMk/>
          <pc:sldMk cId="400820222" sldId="3022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2:57.625" v="107"/>
        <pc:sldMkLst>
          <pc:docMk/>
          <pc:sldMk cId="2660292339" sldId="3023"/>
        </pc:sldMkLst>
      </pc:sldChg>
      <pc:sldChg chg="modSp add replId">
        <pc:chgData name="Jeremy Clifton" userId="S::wec@woodfordec.onmicrosoft.com::b7121016-a606-4e59-9b8c-d8cabdc242a8" providerId="AD" clId="Web-{2B052DC1-E2C2-7133-7F5E-48DE7BB518C5}" dt="2025-03-01T16:36:01.213" v="157" actId="20577"/>
        <pc:sldMkLst>
          <pc:docMk/>
          <pc:sldMk cId="4185344536" sldId="3023"/>
        </pc:sldMkLst>
      </pc:sldChg>
      <pc:sldChg chg="add replId">
        <pc:chgData name="Jeremy Clifton" userId="S::wec@woodfordec.onmicrosoft.com::b7121016-a606-4e59-9b8c-d8cabdc242a8" providerId="AD" clId="Web-{2B052DC1-E2C2-7133-7F5E-48DE7BB518C5}" dt="2025-03-01T16:59:10.767" v="160"/>
        <pc:sldMkLst>
          <pc:docMk/>
          <pc:sldMk cId="3753516056" sldId="3024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22.753" v="165"/>
        <pc:sldMkLst>
          <pc:docMk/>
          <pc:sldMk cId="2927980357" sldId="3025"/>
        </pc:sldMkLst>
      </pc:sldChg>
      <pc:sldChg chg="addSp modSp add ord replId">
        <pc:chgData name="Jeremy Clifton" userId="S::wec@woodfordec.onmicrosoft.com::b7121016-a606-4e59-9b8c-d8cabdc242a8" providerId="AD" clId="Web-{2B052DC1-E2C2-7133-7F5E-48DE7BB518C5}" dt="2025-03-01T17:02:10.156" v="179" actId="1076"/>
        <pc:sldMkLst>
          <pc:docMk/>
          <pc:sldMk cId="3225951912" sldId="3026"/>
        </pc:sldMkLst>
      </pc:sldChg>
      <pc:sldChg chg="addSp delSp modSp add replId">
        <pc:chgData name="Jeremy Clifton" userId="S::wec@woodfordec.onmicrosoft.com::b7121016-a606-4e59-9b8c-d8cabdc242a8" providerId="AD" clId="Web-{2B052DC1-E2C2-7133-7F5E-48DE7BB518C5}" dt="2025-03-01T20:20:36.238" v="200"/>
        <pc:sldMkLst>
          <pc:docMk/>
          <pc:sldMk cId="892964264" sldId="3027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7:01:32.403" v="170"/>
        <pc:sldMkLst>
          <pc:docMk/>
          <pc:sldMk cId="1659259308" sldId="3027"/>
        </pc:sldMkLst>
      </pc:sldChg>
    </pc:docChg>
  </pc:docChgLst>
  <pc:docChgLst>
    <pc:chgData name="Jeremy Clifton" userId="S::wec@woodfordec.onmicrosoft.com::b7121016-a606-4e59-9b8c-d8cabdc242a8" providerId="AD" clId="Web-{AB18FBCD-6FC5-C2A1-7B72-A23D2B6EA99F}"/>
    <pc:docChg chg="delSld">
      <pc:chgData name="Jeremy Clifton" userId="S::wec@woodfordec.onmicrosoft.com::b7121016-a606-4e59-9b8c-d8cabdc242a8" providerId="AD" clId="Web-{AB18FBCD-6FC5-C2A1-7B72-A23D2B6EA99F}" dt="2024-09-25T08:55:18.687" v="0"/>
      <pc:docMkLst>
        <pc:docMk/>
      </pc:docMkLst>
      <pc:sldChg chg="del">
        <pc:chgData name="Jeremy Clifton" userId="S::wec@woodfordec.onmicrosoft.com::b7121016-a606-4e59-9b8c-d8cabdc242a8" providerId="AD" clId="Web-{AB18FBCD-6FC5-C2A1-7B72-A23D2B6EA99F}" dt="2024-09-25T08:55:18.687" v="0"/>
        <pc:sldMkLst>
          <pc:docMk/>
          <pc:sldMk cId="432114344" sldId="2577"/>
        </pc:sldMkLst>
      </pc:sldChg>
    </pc:docChg>
  </pc:docChgLst>
  <pc:docChgLst>
    <pc:chgData name="Jeremy Clifton" userId="b7121016-a606-4e59-9b8c-d8cabdc242a8" providerId="ADAL" clId="{C14B75F8-EFF1-4F2C-9EB7-F386131516C6}"/>
    <pc:docChg chg="delSld modSld sldOrd">
      <pc:chgData name="Jeremy Clifton" userId="b7121016-a606-4e59-9b8c-d8cabdc242a8" providerId="ADAL" clId="{C14B75F8-EFF1-4F2C-9EB7-F386131516C6}" dt="2024-10-13T09:43:51.430" v="4" actId="47"/>
      <pc:docMkLst>
        <pc:docMk/>
      </pc:docMkLst>
      <pc:sldChg chg="del ord">
        <pc:chgData name="Jeremy Clifton" userId="b7121016-a606-4e59-9b8c-d8cabdc242a8" providerId="ADAL" clId="{C14B75F8-EFF1-4F2C-9EB7-F386131516C6}" dt="2024-10-13T09:43:51.430" v="4" actId="47"/>
        <pc:sldMkLst>
          <pc:docMk/>
          <pc:sldMk cId="3511499765" sldId="2548"/>
        </pc:sldMkLst>
      </pc:sldChg>
    </pc:docChg>
  </pc:docChgLst>
  <pc:docChgLst>
    <pc:chgData name="Jeremy Clifton" userId="S::wec@woodfordec.onmicrosoft.com::b7121016-a606-4e59-9b8c-d8cabdc242a8" providerId="AD" clId="Web-{E406DED2-5C4F-6C91-5B19-D0E8E49D540B}"/>
    <pc:docChg chg="addSld delSld modSld sldOrd">
      <pc:chgData name="Jeremy Clifton" userId="S::wec@woodfordec.onmicrosoft.com::b7121016-a606-4e59-9b8c-d8cabdc242a8" providerId="AD" clId="Web-{E406DED2-5C4F-6C91-5B19-D0E8E49D540B}" dt="2025-01-12T09:50:51.824" v="621" actId="20577"/>
      <pc:docMkLst>
        <pc:docMk/>
      </pc:docMkLst>
      <pc:sldChg chg="modSp ord">
        <pc:chgData name="Jeremy Clifton" userId="S::wec@woodfordec.onmicrosoft.com::b7121016-a606-4e59-9b8c-d8cabdc242a8" providerId="AD" clId="Web-{E406DED2-5C4F-6C91-5B19-D0E8E49D540B}" dt="2025-01-12T09:14:12.516" v="111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20.315" v="116"/>
        <pc:sldMkLst>
          <pc:docMk/>
          <pc:sldMk cId="1575531842" sldId="2677"/>
        </pc:sldMkLst>
      </pc:sldChg>
      <pc:sldChg chg="addSp delSp modSp ord">
        <pc:chgData name="Jeremy Clifton" userId="S::wec@woodfordec.onmicrosoft.com::b7121016-a606-4e59-9b8c-d8cabdc242a8" providerId="AD" clId="Web-{E406DED2-5C4F-6C91-5B19-D0E8E49D540B}" dt="2025-01-12T09:43:07.918" v="394" actId="20577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26:27.571" v="167"/>
        <pc:sldMkLst>
          <pc:docMk/>
          <pc:sldMk cId="2734408467" sldId="276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5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E406DED2-5C4F-6C91-5B19-D0E8E49D540B}" dt="2025-01-12T09:15:39.565" v="123"/>
        <pc:sldMkLst>
          <pc:docMk/>
          <pc:sldMk cId="2117799377" sldId="276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4.388" v="39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9.418" v="32"/>
        <pc:sldMkLst>
          <pc:docMk/>
          <pc:sldMk cId="3490681978" sldId="278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0.682" v="0"/>
        <pc:sldMkLst>
          <pc:docMk/>
          <pc:sldMk cId="1026405758" sldId="279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1"/>
        <pc:sldMkLst>
          <pc:docMk/>
          <pc:sldMk cId="1552973808" sldId="279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2"/>
        <pc:sldMkLst>
          <pc:docMk/>
          <pc:sldMk cId="847211210" sldId="280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55" v="4"/>
        <pc:sldMkLst>
          <pc:docMk/>
          <pc:sldMk cId="1926661585" sldId="280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9.917" v="3"/>
        <pc:sldMkLst>
          <pc:docMk/>
          <pc:sldMk cId="1668219927" sldId="280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70" v="5"/>
        <pc:sldMkLst>
          <pc:docMk/>
          <pc:sldMk cId="2723549774" sldId="280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36.534" v="122"/>
        <pc:sldMkLst>
          <pc:docMk/>
          <pc:sldMk cId="3153742616" sldId="280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1"/>
        <pc:sldMkLst>
          <pc:docMk/>
          <pc:sldMk cId="456487420" sldId="280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5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19"/>
        <pc:sldMkLst>
          <pc:docMk/>
          <pc:sldMk cId="2292460053" sldId="280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8"/>
        <pc:sldMkLst>
          <pc:docMk/>
          <pc:sldMk cId="2084583099" sldId="281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4.901" v="6"/>
        <pc:sldMkLst>
          <pc:docMk/>
          <pc:sldMk cId="828708443" sldId="281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7"/>
        <pc:sldMkLst>
          <pc:docMk/>
          <pc:sldMk cId="4253655413" sldId="281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10"/>
        <pc:sldMkLst>
          <pc:docMk/>
          <pc:sldMk cId="2745376130" sldId="281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4"/>
        <pc:sldMkLst>
          <pc:docMk/>
          <pc:sldMk cId="2482227030" sldId="281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9"/>
        <pc:sldMkLst>
          <pc:docMk/>
          <pc:sldMk cId="2261196466" sldId="281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3"/>
        <pc:sldMkLst>
          <pc:docMk/>
          <pc:sldMk cId="1301567943" sldId="281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2"/>
        <pc:sldMkLst>
          <pc:docMk/>
          <pc:sldMk cId="3142635692" sldId="281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6"/>
        <pc:sldMkLst>
          <pc:docMk/>
          <pc:sldMk cId="1528992783" sldId="281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8"/>
        <pc:sldMkLst>
          <pc:docMk/>
          <pc:sldMk cId="780115920" sldId="281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7"/>
        <pc:sldMkLst>
          <pc:docMk/>
          <pc:sldMk cId="2499559819" sldId="28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2"/>
        <pc:sldMkLst>
          <pc:docMk/>
          <pc:sldMk cId="2629287060" sldId="282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20"/>
        <pc:sldMkLst>
          <pc:docMk/>
          <pc:sldMk cId="3675542471" sldId="282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1"/>
        <pc:sldMkLst>
          <pc:docMk/>
          <pc:sldMk cId="1659838349" sldId="282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4"/>
        <pc:sldMkLst>
          <pc:docMk/>
          <pc:sldMk cId="1591186859" sldId="282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6"/>
        <pc:sldMkLst>
          <pc:docMk/>
          <pc:sldMk cId="1168160445" sldId="282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3"/>
        <pc:sldMkLst>
          <pc:docMk/>
          <pc:sldMk cId="3111630187" sldId="282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7"/>
        <pc:sldMkLst>
          <pc:docMk/>
          <pc:sldMk cId="4170038" sldId="282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1"/>
        <pc:sldMkLst>
          <pc:docMk/>
          <pc:sldMk cId="2641992631" sldId="282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0"/>
        <pc:sldMkLst>
          <pc:docMk/>
          <pc:sldMk cId="3509006551" sldId="283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29"/>
        <pc:sldMkLst>
          <pc:docMk/>
          <pc:sldMk cId="343314304" sldId="2831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6:27.587" v="168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E406DED2-5C4F-6C91-5B19-D0E8E49D540B}" dt="2025-01-12T09:27:07.385" v="170"/>
        <pc:sldMkLst>
          <pc:docMk/>
          <pc:sldMk cId="3684120613" sldId="2833"/>
        </pc:sldMkLst>
      </pc:sldChg>
      <pc:sldChg chg="modSp ord">
        <pc:chgData name="Jeremy Clifton" userId="S::wec@woodfordec.onmicrosoft.com::b7121016-a606-4e59-9b8c-d8cabdc242a8" providerId="AD" clId="Web-{E406DED2-5C4F-6C91-5B19-D0E8E49D540B}" dt="2025-01-12T09:39:31.302" v="24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7"/>
        <pc:sldMkLst>
          <pc:docMk/>
          <pc:sldMk cId="1051314355" sldId="2835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9:13.154" v="174"/>
        <pc:sldMkLst>
          <pc:docMk/>
          <pc:sldMk cId="412821005" sldId="283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5"/>
        <pc:sldMkLst>
          <pc:docMk/>
          <pc:sldMk cId="3615110818" sldId="283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3"/>
        <pc:sldMkLst>
          <pc:docMk/>
          <pc:sldMk cId="2564657226" sldId="283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4"/>
        <pc:sldMkLst>
          <pc:docMk/>
          <pc:sldMk cId="2525734694" sldId="284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6"/>
        <pc:sldMkLst>
          <pc:docMk/>
          <pc:sldMk cId="4018641583" sldId="2842"/>
        </pc:sldMkLst>
      </pc:sldChg>
      <pc:sldChg chg="modSp">
        <pc:chgData name="Jeremy Clifton" userId="S::wec@woodfordec.onmicrosoft.com::b7121016-a606-4e59-9b8c-d8cabdc242a8" providerId="AD" clId="Web-{E406DED2-5C4F-6C91-5B19-D0E8E49D540B}" dt="2025-01-12T09:50:51.824" v="62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05.969" v="102" actId="20577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2.262" v="38"/>
        <pc:sldMkLst>
          <pc:docMk/>
          <pc:sldMk cId="575926295" sldId="2844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15.953" v="115" actId="20577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8"/>
        <pc:sldMkLst>
          <pc:docMk/>
          <pc:sldMk cId="3213638153" sldId="2845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19:47.450" v="153" actId="20577"/>
        <pc:sldMkLst>
          <pc:docMk/>
          <pc:sldMk cId="1509592081" sldId="2846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22:31.579" v="157" actId="14100"/>
        <pc:sldMkLst>
          <pc:docMk/>
          <pc:sldMk cId="1525542094" sldId="284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52.971" v="165" actId="1076"/>
        <pc:sldMkLst>
          <pc:docMk/>
          <pc:sldMk cId="3653132617" sldId="2848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6:26.602" v="166"/>
        <pc:sldMkLst>
          <pc:docMk/>
          <pc:sldMk cId="1395094495" sldId="2849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22:36.923" v="159" actId="14100"/>
        <pc:sldMkLst>
          <pc:docMk/>
          <pc:sldMk cId="1471491706" sldId="2850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45.455" v="162" actId="1076"/>
        <pc:sldMkLst>
          <pc:docMk/>
          <pc:sldMk cId="983694052" sldId="2851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8:01.339" v="172"/>
        <pc:sldMkLst>
          <pc:docMk/>
          <pc:sldMk cId="1616496711" sldId="2852"/>
        </pc:sldMkLst>
      </pc:sldChg>
      <pc:sldChg chg="addSp modSp add ord replId">
        <pc:chgData name="Jeremy Clifton" userId="S::wec@woodfordec.onmicrosoft.com::b7121016-a606-4e59-9b8c-d8cabdc242a8" providerId="AD" clId="Web-{E406DED2-5C4F-6C91-5B19-D0E8E49D540B}" dt="2025-01-12T09:29:24.451" v="181"/>
        <pc:sldMkLst>
          <pc:docMk/>
          <pc:sldMk cId="1018845433" sldId="2853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6:52.253" v="484" actId="1076"/>
        <pc:sldMkLst>
          <pc:docMk/>
          <pc:sldMk cId="3110185857" sldId="2854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7:58.269" v="199" actId="1076"/>
        <pc:sldMkLst>
          <pc:docMk/>
          <pc:sldMk cId="2766467451" sldId="2855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38:09.785" v="203" actId="1076"/>
        <pc:sldMkLst>
          <pc:docMk/>
          <pc:sldMk cId="1960952193" sldId="2856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8:13.894" v="205" actId="1076"/>
        <pc:sldMkLst>
          <pc:docMk/>
          <pc:sldMk cId="504276308" sldId="285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1:21.915" v="256" actId="20577"/>
        <pc:sldMkLst>
          <pc:docMk/>
          <pc:sldMk cId="877061504" sldId="2858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50:47.152" v="619" actId="20577"/>
        <pc:sldMkLst>
          <pc:docMk/>
          <pc:sldMk cId="2988537406" sldId="2859"/>
        </pc:sldMkLst>
      </pc:sldChg>
    </pc:docChg>
  </pc:docChgLst>
  <pc:docChgLst>
    <pc:chgData name="Trevor Newman" userId="8b61b865-2fbf-4a9b-a83b-c87ba4aa2ae4" providerId="ADAL" clId="{AD28F615-CBDA-4EBA-A0BE-7281ED1AF854}"/>
    <pc:docChg chg="custSel addSld delSld modSld sldOrd">
      <pc:chgData name="Trevor Newman" userId="8b61b865-2fbf-4a9b-a83b-c87ba4aa2ae4" providerId="ADAL" clId="{AD28F615-CBDA-4EBA-A0BE-7281ED1AF854}" dt="2023-07-29T08:44:09.935" v="83" actId="20577"/>
      <pc:docMkLst>
        <pc:docMk/>
      </pc:docMkLst>
      <pc:sldChg chg="delSp del mod delAnim">
        <pc:chgData name="Trevor Newman" userId="8b61b865-2fbf-4a9b-a83b-c87ba4aa2ae4" providerId="ADAL" clId="{AD28F615-CBDA-4EBA-A0BE-7281ED1AF854}" dt="2023-07-29T08:29:25.467" v="5" actId="47"/>
        <pc:sldMkLst>
          <pc:docMk/>
          <pc:sldMk cId="2800405238" sldId="2544"/>
        </pc:sldMkLst>
      </pc:sldChg>
      <pc:sldChg chg="del">
        <pc:chgData name="Trevor Newman" userId="8b61b865-2fbf-4a9b-a83b-c87ba4aa2ae4" providerId="ADAL" clId="{AD28F615-CBDA-4EBA-A0BE-7281ED1AF854}" dt="2023-07-29T08:29:14.402" v="3" actId="47"/>
        <pc:sldMkLst>
          <pc:docMk/>
          <pc:sldMk cId="3266571747" sldId="2545"/>
        </pc:sldMkLst>
      </pc:sldChg>
      <pc:sldChg chg="modSp mod ord">
        <pc:chgData name="Trevor Newman" userId="8b61b865-2fbf-4a9b-a83b-c87ba4aa2ae4" providerId="ADAL" clId="{AD28F615-CBDA-4EBA-A0BE-7281ED1AF854}" dt="2023-07-29T08:31:32.934" v="38" actId="20577"/>
        <pc:sldMkLst>
          <pc:docMk/>
          <pc:sldMk cId="947061853" sldId="2547"/>
        </pc:sldMkLst>
      </pc:sldChg>
      <pc:sldChg chg="new ord">
        <pc:chgData name="Trevor Newman" userId="8b61b865-2fbf-4a9b-a83b-c87ba4aa2ae4" providerId="ADAL" clId="{AD28F615-CBDA-4EBA-A0BE-7281ED1AF854}" dt="2023-07-29T08:30:27.368" v="11"/>
        <pc:sldMkLst>
          <pc:docMk/>
          <pc:sldMk cId="3511499765" sldId="2548"/>
        </pc:sldMkLst>
      </pc:sldChg>
      <pc:sldChg chg="modSp add del mod">
        <pc:chgData name="Trevor Newman" userId="8b61b865-2fbf-4a9b-a83b-c87ba4aa2ae4" providerId="ADAL" clId="{AD28F615-CBDA-4EBA-A0BE-7281ED1AF854}" dt="2023-07-29T08:32:36.104" v="50" actId="2696"/>
        <pc:sldMkLst>
          <pc:docMk/>
          <pc:sldMk cId="2117571222" sldId="2549"/>
        </pc:sldMkLst>
      </pc:sldChg>
      <pc:sldChg chg="del">
        <pc:chgData name="Trevor Newman" userId="8b61b865-2fbf-4a9b-a83b-c87ba4aa2ae4" providerId="ADAL" clId="{AD28F615-CBDA-4EBA-A0BE-7281ED1AF854}" dt="2023-07-29T08:29:11.290" v="2" actId="47"/>
        <pc:sldMkLst>
          <pc:docMk/>
          <pc:sldMk cId="1658281437" sldId="2550"/>
        </pc:sldMkLst>
      </pc:sldChg>
      <pc:sldChg chg="add del">
        <pc:chgData name="Trevor Newman" userId="8b61b865-2fbf-4a9b-a83b-c87ba4aa2ae4" providerId="ADAL" clId="{AD28F615-CBDA-4EBA-A0BE-7281ED1AF854}" dt="2023-07-29T08:32:39.653" v="51" actId="2696"/>
        <pc:sldMkLst>
          <pc:docMk/>
          <pc:sldMk cId="2798605931" sldId="2550"/>
        </pc:sldMkLst>
      </pc:sldChg>
      <pc:sldChg chg="add del">
        <pc:chgData name="Trevor Newman" userId="8b61b865-2fbf-4a9b-a83b-c87ba4aa2ae4" providerId="ADAL" clId="{AD28F615-CBDA-4EBA-A0BE-7281ED1AF854}" dt="2023-07-29T08:32:43.299" v="52" actId="2696"/>
        <pc:sldMkLst>
          <pc:docMk/>
          <pc:sldMk cId="2944063039" sldId="2551"/>
        </pc:sldMkLst>
      </pc:sldChg>
      <pc:sldChg chg="add">
        <pc:chgData name="Trevor Newman" userId="8b61b865-2fbf-4a9b-a83b-c87ba4aa2ae4" providerId="ADAL" clId="{AD28F615-CBDA-4EBA-A0BE-7281ED1AF854}" dt="2023-07-29T08:30:46.887" v="15" actId="2890"/>
        <pc:sldMkLst>
          <pc:docMk/>
          <pc:sldMk cId="2116945597" sldId="2552"/>
        </pc:sldMkLst>
      </pc:sldChg>
      <pc:sldChg chg="del">
        <pc:chgData name="Trevor Newman" userId="8b61b865-2fbf-4a9b-a83b-c87ba4aa2ae4" providerId="ADAL" clId="{AD28F615-CBDA-4EBA-A0BE-7281ED1AF854}" dt="2023-07-29T08:29:18.546" v="4" actId="47"/>
        <pc:sldMkLst>
          <pc:docMk/>
          <pc:sldMk cId="3314579252" sldId="2552"/>
        </pc:sldMkLst>
      </pc:sldChg>
      <pc:sldChg chg="add">
        <pc:chgData name="Trevor Newman" userId="8b61b865-2fbf-4a9b-a83b-c87ba4aa2ae4" providerId="ADAL" clId="{AD28F615-CBDA-4EBA-A0BE-7281ED1AF854}" dt="2023-07-29T08:30:50.163" v="16" actId="2890"/>
        <pc:sldMkLst>
          <pc:docMk/>
          <pc:sldMk cId="2096059120" sldId="2553"/>
        </pc:sldMkLst>
      </pc:sldChg>
      <pc:sldChg chg="add del">
        <pc:chgData name="Trevor Newman" userId="8b61b865-2fbf-4a9b-a83b-c87ba4aa2ae4" providerId="ADAL" clId="{AD28F615-CBDA-4EBA-A0BE-7281ED1AF854}" dt="2023-07-29T08:32:25.093" v="45" actId="2696"/>
        <pc:sldMkLst>
          <pc:docMk/>
          <pc:sldMk cId="2881564238" sldId="2554"/>
        </pc:sldMkLst>
      </pc:sldChg>
      <pc:sldChg chg="del">
        <pc:chgData name="Trevor Newman" userId="8b61b865-2fbf-4a9b-a83b-c87ba4aa2ae4" providerId="ADAL" clId="{AD28F615-CBDA-4EBA-A0BE-7281ED1AF854}" dt="2023-07-29T08:29:42.064" v="6" actId="47"/>
        <pc:sldMkLst>
          <pc:docMk/>
          <pc:sldMk cId="3418546837" sldId="2554"/>
        </pc:sldMkLst>
      </pc:sldChg>
      <pc:sldChg chg="del">
        <pc:chgData name="Trevor Newman" userId="8b61b865-2fbf-4a9b-a83b-c87ba4aa2ae4" providerId="ADAL" clId="{AD28F615-CBDA-4EBA-A0BE-7281ED1AF854}" dt="2023-07-29T08:29:42.481" v="7" actId="47"/>
        <pc:sldMkLst>
          <pc:docMk/>
          <pc:sldMk cId="2678110360" sldId="2555"/>
        </pc:sldMkLst>
      </pc:sldChg>
      <pc:sldChg chg="add ord">
        <pc:chgData name="Trevor Newman" userId="8b61b865-2fbf-4a9b-a83b-c87ba4aa2ae4" providerId="ADAL" clId="{AD28F615-CBDA-4EBA-A0BE-7281ED1AF854}" dt="2023-07-29T08:31:51.011" v="41"/>
        <pc:sldMkLst>
          <pc:docMk/>
          <pc:sldMk cId="2806271023" sldId="2555"/>
        </pc:sldMkLst>
      </pc:sldChg>
      <pc:sldChg chg="del">
        <pc:chgData name="Trevor Newman" userId="8b61b865-2fbf-4a9b-a83b-c87ba4aa2ae4" providerId="ADAL" clId="{AD28F615-CBDA-4EBA-A0BE-7281ED1AF854}" dt="2023-07-29T08:29:04.430" v="1" actId="47"/>
        <pc:sldMkLst>
          <pc:docMk/>
          <pc:sldMk cId="100077582" sldId="2556"/>
        </pc:sldMkLst>
      </pc:sldChg>
      <pc:sldChg chg="add ord">
        <pc:chgData name="Trevor Newman" userId="8b61b865-2fbf-4a9b-a83b-c87ba4aa2ae4" providerId="ADAL" clId="{AD28F615-CBDA-4EBA-A0BE-7281ED1AF854}" dt="2023-07-29T08:32:13.714" v="44"/>
        <pc:sldMkLst>
          <pc:docMk/>
          <pc:sldMk cId="3207521350" sldId="2556"/>
        </pc:sldMkLst>
      </pc:sldChg>
      <pc:sldChg chg="del">
        <pc:chgData name="Trevor Newman" userId="8b61b865-2fbf-4a9b-a83b-c87ba4aa2ae4" providerId="ADAL" clId="{AD28F615-CBDA-4EBA-A0BE-7281ED1AF854}" dt="2023-07-29T08:29:42.982" v="8" actId="47"/>
        <pc:sldMkLst>
          <pc:docMk/>
          <pc:sldMk cId="1705287027" sldId="2557"/>
        </pc:sldMkLst>
      </pc:sldChg>
      <pc:sldChg chg="add del ord">
        <pc:chgData name="Trevor Newman" userId="8b61b865-2fbf-4a9b-a83b-c87ba4aa2ae4" providerId="ADAL" clId="{AD28F615-CBDA-4EBA-A0BE-7281ED1AF854}" dt="2023-07-29T08:33:51.421" v="63" actId="2696"/>
        <pc:sldMkLst>
          <pc:docMk/>
          <pc:sldMk cId="3478760266" sldId="2557"/>
        </pc:sldMkLst>
      </pc:sldChg>
      <pc:sldChg chg="add ord">
        <pc:chgData name="Trevor Newman" userId="8b61b865-2fbf-4a9b-a83b-c87ba4aa2ae4" providerId="ADAL" clId="{AD28F615-CBDA-4EBA-A0BE-7281ED1AF854}" dt="2023-07-29T08:32:59.809" v="58"/>
        <pc:sldMkLst>
          <pc:docMk/>
          <pc:sldMk cId="490255098" sldId="2558"/>
        </pc:sldMkLst>
      </pc:sldChg>
      <pc:sldChg chg="add">
        <pc:chgData name="Trevor Newman" userId="8b61b865-2fbf-4a9b-a83b-c87ba4aa2ae4" providerId="ADAL" clId="{AD28F615-CBDA-4EBA-A0BE-7281ED1AF854}" dt="2023-07-29T08:33:04.043" v="59" actId="2890"/>
        <pc:sldMkLst>
          <pc:docMk/>
          <pc:sldMk cId="2197897120" sldId="2559"/>
        </pc:sldMkLst>
      </pc:sldChg>
      <pc:sldChg chg="add ord">
        <pc:chgData name="Trevor Newman" userId="8b61b865-2fbf-4a9b-a83b-c87ba4aa2ae4" providerId="ADAL" clId="{AD28F615-CBDA-4EBA-A0BE-7281ED1AF854}" dt="2023-07-29T08:33:11.942" v="62"/>
        <pc:sldMkLst>
          <pc:docMk/>
          <pc:sldMk cId="2181798557" sldId="2560"/>
        </pc:sldMkLst>
      </pc:sldChg>
      <pc:sldChg chg="add">
        <pc:chgData name="Trevor Newman" userId="8b61b865-2fbf-4a9b-a83b-c87ba4aa2ae4" providerId="ADAL" clId="{AD28F615-CBDA-4EBA-A0BE-7281ED1AF854}" dt="2023-07-29T08:42:57.196" v="64" actId="2890"/>
        <pc:sldMkLst>
          <pc:docMk/>
          <pc:sldMk cId="1858804869" sldId="2561"/>
        </pc:sldMkLst>
      </pc:sldChg>
      <pc:sldChg chg="modSp new mod">
        <pc:chgData name="Trevor Newman" userId="8b61b865-2fbf-4a9b-a83b-c87ba4aa2ae4" providerId="ADAL" clId="{AD28F615-CBDA-4EBA-A0BE-7281ED1AF854}" dt="2023-07-29T08:44:09.935" v="83" actId="20577"/>
        <pc:sldMkLst>
          <pc:docMk/>
          <pc:sldMk cId="1355052748" sldId="2562"/>
        </pc:sldMkLst>
      </pc:sldChg>
      <pc:sldChg chg="new del">
        <pc:chgData name="Trevor Newman" userId="8b61b865-2fbf-4a9b-a83b-c87ba4aa2ae4" providerId="ADAL" clId="{AD28F615-CBDA-4EBA-A0BE-7281ED1AF854}" dt="2023-07-29T08:43:38.473" v="68" actId="2696"/>
        <pc:sldMkLst>
          <pc:docMk/>
          <pc:sldMk cId="2493063239" sldId="2562"/>
        </pc:sldMkLst>
      </pc:sldChg>
      <pc:sldChg chg="new del">
        <pc:chgData name="Trevor Newman" userId="8b61b865-2fbf-4a9b-a83b-c87ba4aa2ae4" providerId="ADAL" clId="{AD28F615-CBDA-4EBA-A0BE-7281ED1AF854}" dt="2023-07-29T08:43:30.608" v="66" actId="2696"/>
        <pc:sldMkLst>
          <pc:docMk/>
          <pc:sldMk cId="3689616811" sldId="2562"/>
        </pc:sldMkLst>
      </pc:sldChg>
    </pc:docChg>
  </pc:docChgLst>
  <pc:docChgLst>
    <pc:chgData name="Jeremy Clifton" userId="S::wec@woodfordec.onmicrosoft.com::b7121016-a606-4e59-9b8c-d8cabdc242a8" providerId="AD" clId="Web-{724923A7-569B-C058-C246-0E56A0AF871D}"/>
    <pc:docChg chg="addSld delSld modSld sldOrd">
      <pc:chgData name="Jeremy Clifton" userId="S::wec@woodfordec.onmicrosoft.com::b7121016-a606-4e59-9b8c-d8cabdc242a8" providerId="AD" clId="Web-{724923A7-569B-C058-C246-0E56A0AF871D}" dt="2024-10-06T09:09:57.125" v="659" actId="20577"/>
      <pc:docMkLst>
        <pc:docMk/>
      </pc:docMkLst>
      <pc:sldChg chg="addSp modSp">
        <pc:chgData name="Jeremy Clifton" userId="S::wec@woodfordec.onmicrosoft.com::b7121016-a606-4e59-9b8c-d8cabdc242a8" providerId="AD" clId="Web-{724923A7-569B-C058-C246-0E56A0AF871D}" dt="2024-10-06T07:23:53.182" v="201" actId="107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6:20.787" v="203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40.983" v="398"/>
        <pc:sldMkLst>
          <pc:docMk/>
          <pc:sldMk cId="1043646145" sldId="2568"/>
        </pc:sldMkLst>
      </pc:sldChg>
      <pc:sldChg chg="addSp delSp modSp ord">
        <pc:chgData name="Jeremy Clifton" userId="S::wec@woodfordec.onmicrosoft.com::b7121016-a606-4e59-9b8c-d8cabdc242a8" providerId="AD" clId="Web-{724923A7-569B-C058-C246-0E56A0AF871D}" dt="2024-10-06T08:40:06.354" v="582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724923A7-569B-C058-C246-0E56A0AF871D}" dt="2024-10-06T07:18:06.178" v="47" actId="20577"/>
        <pc:sldMkLst>
          <pc:docMk/>
          <pc:sldMk cId="251116125" sldId="2574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7:36:00.012" v="313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01" v="190"/>
        <pc:sldMkLst>
          <pc:docMk/>
          <pc:sldMk cId="2346559008" sldId="2581"/>
        </pc:sldMkLst>
      </pc:sldChg>
      <pc:sldChg chg="modSp add del">
        <pc:chgData name="Jeremy Clifton" userId="S::wec@woodfordec.onmicrosoft.com::b7121016-a606-4e59-9b8c-d8cabdc242a8" providerId="AD" clId="Web-{724923A7-569B-C058-C246-0E56A0AF871D}" dt="2024-10-06T07:28:34.729" v="248"/>
        <pc:sldMkLst>
          <pc:docMk/>
          <pc:sldMk cId="2792281040" sldId="2589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33:21.303" v="312" actId="20577"/>
        <pc:sldMkLst>
          <pc:docMk/>
          <pc:sldMk cId="1829227996" sldId="2590"/>
        </pc:sldMkLst>
      </pc:sldChg>
      <pc:sldChg chg="addSp modSp ord">
        <pc:chgData name="Jeremy Clifton" userId="S::wec@woodfordec.onmicrosoft.com::b7121016-a606-4e59-9b8c-d8cabdc242a8" providerId="AD" clId="Web-{724923A7-569B-C058-C246-0E56A0AF871D}" dt="2024-10-06T08:57:58.217" v="655" actId="2057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19:02.211" v="66"/>
        <pc:sldMkLst>
          <pc:docMk/>
          <pc:sldMk cId="2943754848" sldId="2613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21:16.669" v="183" actId="20577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79" v="197"/>
        <pc:sldMkLst>
          <pc:docMk/>
          <pc:sldMk cId="3443046812" sldId="2615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1"/>
        <pc:sldMkLst>
          <pc:docMk/>
          <pc:sldMk cId="1385135892" sldId="261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2"/>
        <pc:sldMkLst>
          <pc:docMk/>
          <pc:sldMk cId="2381008040" sldId="2617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32" v="193"/>
        <pc:sldMkLst>
          <pc:docMk/>
          <pc:sldMk cId="1860562175" sldId="2618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48" v="194"/>
        <pc:sldMkLst>
          <pc:docMk/>
          <pc:sldMk cId="1516434988" sldId="2619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5"/>
        <pc:sldMkLst>
          <pc:docMk/>
          <pc:sldMk cId="2435953216" sldId="2620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37:34.954" v="564" actId="1076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38.639" v="397"/>
        <pc:sldMkLst>
          <pc:docMk/>
          <pc:sldMk cId="3410642725" sldId="2623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6"/>
        <pc:sldMkLst>
          <pc:docMk/>
          <pc:sldMk cId="4188417894" sldId="2628"/>
        </pc:sldMkLst>
      </pc:sldChg>
      <pc:sldChg chg="addSp modSp add">
        <pc:chgData name="Jeremy Clifton" userId="S::wec@woodfordec.onmicrosoft.com::b7121016-a606-4e59-9b8c-d8cabdc242a8" providerId="AD" clId="Web-{724923A7-569B-C058-C246-0E56A0AF871D}" dt="2024-10-06T08:32:34.008" v="509" actId="14100"/>
        <pc:sldMkLst>
          <pc:docMk/>
          <pc:sldMk cId="750241159" sldId="2645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49:46.167" v="647" actId="14100"/>
        <pc:sldMkLst>
          <pc:docMk/>
          <pc:sldMk cId="3477369750" sldId="265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48" v="7"/>
        <pc:sldMkLst>
          <pc:docMk/>
          <pc:sldMk cId="1320101179" sldId="2651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3:24.448" v="5"/>
        <pc:sldMkLst>
          <pc:docMk/>
          <pc:sldMk cId="3401476337" sldId="2652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94" v="8"/>
        <pc:sldMkLst>
          <pc:docMk/>
          <pc:sldMk cId="3197659578" sldId="265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5:30.312" v="10"/>
        <pc:sldMkLst>
          <pc:docMk/>
          <pc:sldMk cId="2092229917" sldId="2654"/>
        </pc:sldMkLst>
      </pc:sldChg>
      <pc:sldChg chg="addSp modSp add del replId">
        <pc:chgData name="Jeremy Clifton" userId="S::wec@woodfordec.onmicrosoft.com::b7121016-a606-4e59-9b8c-d8cabdc242a8" providerId="AD" clId="Web-{724923A7-569B-C058-C246-0E56A0AF871D}" dt="2024-10-06T07:17:12.097" v="15"/>
        <pc:sldMkLst>
          <pc:docMk/>
          <pc:sldMk cId="3865095045" sldId="2655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7:10.925" v="14"/>
        <pc:sldMkLst>
          <pc:docMk/>
          <pc:sldMk cId="3747214090" sldId="2656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4.399" v="67"/>
        <pc:sldMkLst>
          <pc:docMk/>
          <pc:sldMk cId="1470419222" sldId="2657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18:55.398" v="64" actId="20577"/>
        <pc:sldMkLst>
          <pc:docMk/>
          <pc:sldMk cId="2620390865" sldId="2658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1.195" v="65"/>
        <pc:sldMkLst>
          <pc:docMk/>
          <pc:sldMk cId="443586632" sldId="2659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2:40.188" v="189" actId="1076"/>
        <pc:sldMkLst>
          <pc:docMk/>
          <pc:sldMk cId="1477236744" sldId="2659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1:26.342" v="184"/>
        <pc:sldMkLst>
          <pc:docMk/>
          <pc:sldMk cId="1152487480" sldId="2660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7:51:39.436" v="388" actId="14100"/>
        <pc:sldMkLst>
          <pc:docMk/>
          <pc:sldMk cId="3398173288" sldId="2661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9:01:51.068" v="656" actId="1076"/>
        <pc:sldMkLst>
          <pc:docMk/>
          <pc:sldMk cId="3482918902" sldId="2662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6:29.053" v="206"/>
        <pc:sldMkLst>
          <pc:docMk/>
          <pc:sldMk cId="710670588" sldId="266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9:06:39.065" v="657" actId="1076"/>
        <pc:sldMkLst>
          <pc:docMk/>
          <pc:sldMk cId="4133161511" sldId="2664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9:33.278" v="256" actId="1076"/>
        <pc:sldMkLst>
          <pc:docMk/>
          <pc:sldMk cId="3722203113" sldId="2665"/>
        </pc:sldMkLst>
      </pc:sldChg>
      <pc:sldChg chg="delSp add replId">
        <pc:chgData name="Jeremy Clifton" userId="S::wec@woodfordec.onmicrosoft.com::b7121016-a606-4e59-9b8c-d8cabdc242a8" providerId="AD" clId="Web-{724923A7-569B-C058-C246-0E56A0AF871D}" dt="2024-10-06T07:29:46.123" v="259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43:25.794" v="323" actId="1076"/>
        <pc:sldMkLst>
          <pc:docMk/>
          <pc:sldMk cId="2383975742" sldId="2667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7:45:16.847" v="330" actId="20577"/>
        <pc:sldMkLst>
          <pc:docMk/>
          <pc:sldMk cId="1557539723" sldId="2668"/>
        </pc:sldMkLst>
      </pc:sldChg>
      <pc:sldChg chg="addSp modSp add del ord replId">
        <pc:chgData name="Jeremy Clifton" userId="S::wec@woodfordec.onmicrosoft.com::b7121016-a606-4e59-9b8c-d8cabdc242a8" providerId="AD" clId="Web-{724923A7-569B-C058-C246-0E56A0AF871D}" dt="2024-10-06T07:48:05.227" v="362"/>
        <pc:sldMkLst>
          <pc:docMk/>
          <pc:sldMk cId="2974065676" sldId="266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33.572" v="373" actId="1076"/>
        <pc:sldMkLst>
          <pc:docMk/>
          <pc:sldMk cId="2751214888" sldId="2670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25.337" v="372" actId="1076"/>
        <pc:sldMkLst>
          <pc:docMk/>
          <pc:sldMk cId="971277311" sldId="2671"/>
        </pc:sldMkLst>
      </pc:sldChg>
      <pc:sldChg chg="add del ord replId">
        <pc:chgData name="Jeremy Clifton" userId="S::wec@woodfordec.onmicrosoft.com::b7121016-a606-4e59-9b8c-d8cabdc242a8" providerId="AD" clId="Web-{724923A7-569B-C058-C246-0E56A0AF871D}" dt="2024-10-06T08:29:29.910" v="474"/>
        <pc:sldMkLst>
          <pc:docMk/>
          <pc:sldMk cId="2521183657" sldId="2672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26:45.062" v="436"/>
        <pc:sldMkLst>
          <pc:docMk/>
          <pc:sldMk cId="3117753989" sldId="2672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31:02.334" v="490" actId="20577"/>
        <pc:sldMkLst>
          <pc:docMk/>
          <pc:sldMk cId="3923073191" sldId="2673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29:56.551" v="477" actId="1076"/>
        <pc:sldMkLst>
          <pc:docMk/>
          <pc:sldMk cId="3710076937" sldId="2674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4:00.692" v="653"/>
        <pc:sldMkLst>
          <pc:docMk/>
          <pc:sldMk cId="3017046022" sldId="2675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8:39:04.462" v="574"/>
        <pc:sldMkLst>
          <pc:docMk/>
          <pc:sldMk cId="3571159716" sldId="2676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8:40:02.807" v="581" actId="1076"/>
        <pc:sldMkLst>
          <pc:docMk/>
          <pc:sldMk cId="3718098541" sldId="2677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3:59.676" v="652"/>
        <pc:sldMkLst>
          <pc:docMk/>
          <pc:sldMk cId="1812384376" sldId="2678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9:09:53.875" v="658" actId="20577"/>
        <pc:sldMkLst>
          <pc:docMk/>
          <pc:sldMk cId="1711481332" sldId="267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9:09:57.125" v="659" actId="20577"/>
        <pc:sldMkLst>
          <pc:docMk/>
          <pc:sldMk cId="4184731778" sldId="268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8:50:24.871" v="651" actId="1076"/>
        <pc:sldMkLst>
          <pc:docMk/>
          <pc:sldMk cId="2931928421" sldId="2681"/>
        </pc:sldMkLst>
      </pc:sldChg>
    </pc:docChg>
  </pc:docChgLst>
  <pc:docChgLst>
    <pc:chgData name="Jeremy Clifton" userId="b7121016-a606-4e59-9b8c-d8cabdc242a8" providerId="ADAL" clId="{D920DE0A-7F91-434C-ACBE-467117956361}"/>
    <pc:docChg chg="custSel modSld">
      <pc:chgData name="Jeremy Clifton" userId="b7121016-a606-4e59-9b8c-d8cabdc242a8" providerId="ADAL" clId="{D920DE0A-7F91-434C-ACBE-467117956361}" dt="2025-04-06T09:19:25.372" v="533" actId="20577"/>
      <pc:docMkLst>
        <pc:docMk/>
      </pc:docMkLst>
      <pc:sldChg chg="delSp modSp mod">
        <pc:chgData name="Jeremy Clifton" userId="b7121016-a606-4e59-9b8c-d8cabdc242a8" providerId="ADAL" clId="{D920DE0A-7F91-434C-ACBE-467117956361}" dt="2025-04-06T09:17:49.809" v="461" actId="20577"/>
        <pc:sldMkLst>
          <pc:docMk/>
          <pc:sldMk cId="3734741733" sldId="3150"/>
        </pc:sldMkLst>
      </pc:sldChg>
      <pc:sldChg chg="delSp modSp mod">
        <pc:chgData name="Jeremy Clifton" userId="b7121016-a606-4e59-9b8c-d8cabdc242a8" providerId="ADAL" clId="{D920DE0A-7F91-434C-ACBE-467117956361}" dt="2025-04-06T09:19:25.372" v="533" actId="20577"/>
        <pc:sldMkLst>
          <pc:docMk/>
          <pc:sldMk cId="1215551661" sldId="3151"/>
        </pc:sldMkLst>
      </pc:sldChg>
    </pc:docChg>
  </pc:docChgLst>
  <pc:docChgLst>
    <pc:chgData name="Jeremy Clifton" userId="b7121016-a606-4e59-9b8c-d8cabdc242a8" providerId="ADAL" clId="{2FFF8870-16B4-4C8C-8C8C-D488F2E05D3D}"/>
    <pc:docChg chg="modSld sldOrd">
      <pc:chgData name="Jeremy Clifton" userId="b7121016-a606-4e59-9b8c-d8cabdc242a8" providerId="ADAL" clId="{2FFF8870-16B4-4C8C-8C8C-D488F2E05D3D}" dt="2024-12-08T10:20:43.043" v="1"/>
      <pc:docMkLst>
        <pc:docMk/>
      </pc:docMkLst>
      <pc:sldChg chg="ord">
        <pc:chgData name="Jeremy Clifton" userId="b7121016-a606-4e59-9b8c-d8cabdc242a8" providerId="ADAL" clId="{2FFF8870-16B4-4C8C-8C8C-D488F2E05D3D}" dt="2024-12-08T10:20:43.043" v="1"/>
        <pc:sldMkLst>
          <pc:docMk/>
          <pc:sldMk cId="1575531842" sldId="2677"/>
        </pc:sldMkLst>
      </pc:sldChg>
    </pc:docChg>
  </pc:docChgLst>
  <pc:docChgLst>
    <pc:chgData name="Jeremy Clifton" userId="S::wec@woodfordec.onmicrosoft.com::b7121016-a606-4e59-9b8c-d8cabdc242a8" providerId="AD" clId="Web-{4C1FB3C7-17FC-8EE2-F138-63F4867CD49E}"/>
    <pc:docChg chg="addSld delSld modSld sldOrd">
      <pc:chgData name="Jeremy Clifton" userId="S::wec@woodfordec.onmicrosoft.com::b7121016-a606-4e59-9b8c-d8cabdc242a8" providerId="AD" clId="Web-{4C1FB3C7-17FC-8EE2-F138-63F4867CD49E}" dt="2024-12-01T10:20:04.978" v="499" actId="1076"/>
      <pc:docMkLst>
        <pc:docMk/>
      </pc:docMkLst>
      <pc:sldChg chg="ord">
        <pc:chgData name="Jeremy Clifton" userId="S::wec@woodfordec.onmicrosoft.com::b7121016-a606-4e59-9b8c-d8cabdc242a8" providerId="AD" clId="Web-{4C1FB3C7-17FC-8EE2-F138-63F4867CD49E}" dt="2024-12-01T07:19:19.649" v="21"/>
        <pc:sldMkLst>
          <pc:docMk/>
          <pc:sldMk cId="294064188" sldId="2575"/>
        </pc:sldMkLst>
      </pc:sldChg>
      <pc:sldChg chg="delSp modSp">
        <pc:chgData name="Jeremy Clifton" userId="S::wec@woodfordec.onmicrosoft.com::b7121016-a606-4e59-9b8c-d8cabdc242a8" providerId="AD" clId="Web-{4C1FB3C7-17FC-8EE2-F138-63F4867CD49E}" dt="2024-12-01T07:25:59.469" v="95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2.508" v="495"/>
        <pc:sldMkLst>
          <pc:docMk/>
          <pc:sldMk cId="575597073" sldId="271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2:00.999" v="273"/>
        <pc:sldMkLst>
          <pc:docMk/>
          <pc:sldMk cId="591237326" sldId="2717"/>
        </pc:sldMkLst>
      </pc:sldChg>
      <pc:sldChg chg="delSp modSp ord">
        <pc:chgData name="Jeremy Clifton" userId="S::wec@woodfordec.onmicrosoft.com::b7121016-a606-4e59-9b8c-d8cabdc242a8" providerId="AD" clId="Web-{4C1FB3C7-17FC-8EE2-F138-63F4867CD49E}" dt="2024-12-01T07:42:36.236" v="30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1.326" v="121"/>
        <pc:sldMkLst>
          <pc:docMk/>
          <pc:sldMk cId="2984639805" sldId="272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3.310" v="122"/>
        <pc:sldMkLst>
          <pc:docMk/>
          <pc:sldMk cId="697537603" sldId="272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23" v="123"/>
        <pc:sldMkLst>
          <pc:docMk/>
          <pc:sldMk cId="2788449635" sldId="272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38" v="124"/>
        <pc:sldMkLst>
          <pc:docMk/>
          <pc:sldMk cId="3238841360" sldId="272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18:53.584" v="19"/>
        <pc:sldMkLst>
          <pc:docMk/>
          <pc:sldMk cId="59018369" sldId="272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3.743" v="496"/>
        <pc:sldMkLst>
          <pc:docMk/>
          <pc:sldMk cId="3581948036" sldId="2730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0.461" v="494"/>
        <pc:sldMkLst>
          <pc:docMk/>
          <pc:sldMk cId="3836898098" sldId="2731"/>
        </pc:sldMkLst>
      </pc:sldChg>
      <pc:sldChg chg="addSp modSp">
        <pc:chgData name="Jeremy Clifton" userId="S::wec@woodfordec.onmicrosoft.com::b7121016-a606-4e59-9b8c-d8cabdc242a8" providerId="AD" clId="Web-{4C1FB3C7-17FC-8EE2-F138-63F4867CD49E}" dt="2024-12-01T10:19:14.539" v="493" actId="14100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3.232" v="267"/>
        <pc:sldMkLst>
          <pc:docMk/>
          <pc:sldMk cId="1245118908" sldId="273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2.967" v="266"/>
        <pc:sldMkLst>
          <pc:docMk/>
          <pc:sldMk cId="1840255442" sldId="273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1.857" v="265"/>
        <pc:sldMkLst>
          <pc:docMk/>
          <pc:sldMk cId="2696339630" sldId="2735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0.498" v="264"/>
        <pc:sldMkLst>
          <pc:docMk/>
          <pc:sldMk cId="3911854759" sldId="273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1"/>
        <pc:sldMkLst>
          <pc:docMk/>
          <pc:sldMk cId="110557910" sldId="2737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0"/>
        <pc:sldMkLst>
          <pc:docMk/>
          <pc:sldMk cId="2955176153" sldId="2738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8"/>
        <pc:sldMkLst>
          <pc:docMk/>
          <pc:sldMk cId="2036222764" sldId="2739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9"/>
        <pc:sldMkLst>
          <pc:docMk/>
          <pc:sldMk cId="2112468361" sldId="274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8.811" v="272"/>
        <pc:sldMkLst>
          <pc:docMk/>
          <pc:sldMk cId="2467736570" sldId="2741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0:00.257" v="408"/>
        <pc:sldMkLst>
          <pc:docMk/>
          <pc:sldMk cId="2480693164" sldId="2742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491" v="404"/>
        <pc:sldMkLst>
          <pc:docMk/>
          <pc:sldMk cId="1584771903" sldId="2743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6.757" v="401"/>
        <pc:sldMkLst>
          <pc:docMk/>
          <pc:sldMk cId="3137219647" sldId="2744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7.772" v="402"/>
        <pc:sldMkLst>
          <pc:docMk/>
          <pc:sldMk cId="1191832593" sldId="2745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944" v="405"/>
        <pc:sldMkLst>
          <pc:docMk/>
          <pc:sldMk cId="3520817448" sldId="2746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772" v="407"/>
        <pc:sldMkLst>
          <pc:docMk/>
          <pc:sldMk cId="2709369066" sldId="274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007" v="403"/>
        <pc:sldMkLst>
          <pc:docMk/>
          <pc:sldMk cId="2815559082" sldId="274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272" v="406"/>
        <pc:sldMkLst>
          <pc:docMk/>
          <pc:sldMk cId="2657600038" sldId="275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18:49.537" v="18" actId="20577"/>
        <pc:sldMkLst>
          <pc:docMk/>
          <pc:sldMk cId="1330670639" sldId="2752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19:17.039" v="20"/>
        <pc:sldMkLst>
          <pc:docMk/>
          <pc:sldMk cId="173265255" sldId="275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0:22.154" v="30" actId="1076"/>
        <pc:sldMkLst>
          <pc:docMk/>
          <pc:sldMk cId="234880622" sldId="275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04.923" v="35" actId="1076"/>
        <pc:sldMkLst>
          <pc:docMk/>
          <pc:sldMk cId="2674118822" sldId="275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50.240" v="39" actId="1076"/>
        <pc:sldMkLst>
          <pc:docMk/>
          <pc:sldMk cId="953769442" sldId="275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2:39.858" v="46" actId="1076"/>
        <pc:sldMkLst>
          <pc:docMk/>
          <pc:sldMk cId="1174758105" sldId="275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3:48.489" v="53" actId="20577"/>
        <pc:sldMkLst>
          <pc:docMk/>
          <pc:sldMk cId="1633033797" sldId="2758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4:01.912" v="57" actId="20577"/>
        <pc:sldMkLst>
          <pc:docMk/>
          <pc:sldMk cId="3038355666" sldId="2759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4:25.570" v="58"/>
        <pc:sldMkLst>
          <pc:docMk/>
          <pc:sldMk cId="4241474999" sldId="276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6:01.610" v="99" actId="20577"/>
        <pc:sldMkLst>
          <pc:docMk/>
          <pc:sldMk cId="2410643955" sldId="2761"/>
        </pc:sldMkLst>
      </pc:sldChg>
      <pc:sldChg chg="modSp add ord replId">
        <pc:chgData name="Jeremy Clifton" userId="S::wec@woodfordec.onmicrosoft.com::b7121016-a606-4e59-9b8c-d8cabdc242a8" providerId="AD" clId="Web-{4C1FB3C7-17FC-8EE2-F138-63F4867CD49E}" dt="2024-12-01T07:26:59.011" v="111" actId="20577"/>
        <pc:sldMkLst>
          <pc:docMk/>
          <pc:sldMk cId="1765171672" sldId="2762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7:16.231" v="120" actId="20577"/>
        <pc:sldMkLst>
          <pc:docMk/>
          <pc:sldMk cId="546240415" sldId="276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20:04.978" v="499" actId="1076"/>
        <pc:sldMkLst>
          <pc:docMk/>
          <pc:sldMk cId="1940067737" sldId="2764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05:56.651" v="390" actId="1076"/>
        <pc:sldMkLst>
          <pc:docMk/>
          <pc:sldMk cId="2246656322" sldId="276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7:38.702" v="127"/>
        <pc:sldMkLst>
          <pc:docMk/>
          <pc:sldMk cId="2734408467" sldId="2766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07:40:49.133" v="263" actId="20577"/>
        <pc:sldMkLst>
          <pc:docMk/>
          <pc:sldMk cId="3874304106" sldId="2767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5:04.761" v="186" actId="1076"/>
        <pc:sldMkLst>
          <pc:docMk/>
          <pc:sldMk cId="3652350739" sldId="276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07:30:01.917" v="133"/>
        <pc:sldMkLst>
          <pc:docMk/>
          <pc:sldMk cId="2117799377" sldId="2769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16.325" v="144" actId="20577"/>
        <pc:sldMkLst>
          <pc:docMk/>
          <pc:sldMk cId="3410987821" sldId="2770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1:59.974" v="165" actId="1076"/>
        <pc:sldMkLst>
          <pc:docMk/>
          <pc:sldMk cId="433853194" sldId="277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0:17.012" v="145"/>
        <pc:sldMkLst>
          <pc:docMk/>
          <pc:sldMk cId="1749245414" sldId="2771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32.795" v="149" actId="20577"/>
        <pc:sldMkLst>
          <pc:docMk/>
          <pc:sldMk cId="3294102001" sldId="277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20.414" v="168" actId="1076"/>
        <pc:sldMkLst>
          <pc:docMk/>
          <pc:sldMk cId="4215886079" sldId="2773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50.812" v="153" actId="20577"/>
        <pc:sldMkLst>
          <pc:docMk/>
          <pc:sldMk cId="2225166409" sldId="2774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07.063" v="157" actId="20577"/>
        <pc:sldMkLst>
          <pc:docMk/>
          <pc:sldMk cId="2115070203" sldId="277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41.728" v="171" actId="14100"/>
        <pc:sldMkLst>
          <pc:docMk/>
          <pc:sldMk cId="1437552324" sldId="277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07.605" v="174" actId="14100"/>
        <pc:sldMkLst>
          <pc:docMk/>
          <pc:sldMk cId="298652016" sldId="277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24.924" v="162" actId="20577"/>
        <pc:sldMkLst>
          <pc:docMk/>
          <pc:sldMk cId="1213568985" sldId="2778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53.880" v="180"/>
        <pc:sldMkLst>
          <pc:docMk/>
          <pc:sldMk cId="3388668043" sldId="2779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7:18.038" v="194"/>
        <pc:sldMkLst>
          <pc:docMk/>
          <pc:sldMk cId="25019766" sldId="278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43:09.411" v="324" actId="20577"/>
        <pc:sldMkLst>
          <pc:docMk/>
          <pc:sldMk cId="1550451072" sldId="278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6:38.425" v="189"/>
        <pc:sldMkLst>
          <pc:docMk/>
          <pc:sldMk cId="2515275973" sldId="2781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18:36.116" v="489" actId="14100"/>
        <pc:sldMkLst>
          <pc:docMk/>
          <pc:sldMk cId="600765546" sldId="278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25.272" v="353" actId="1076"/>
        <pc:sldMkLst>
          <pc:docMk/>
          <pc:sldMk cId="3784377747" sldId="278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36.804" v="357" actId="14100"/>
        <pc:sldMkLst>
          <pc:docMk/>
          <pc:sldMk cId="3490681978" sldId="278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7:11.613" v="482" actId="1076"/>
        <pc:sldMkLst>
          <pc:docMk/>
          <pc:sldMk cId="3977162786" sldId="278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9:00.708" v="396" actId="1076"/>
        <pc:sldMkLst>
          <pc:docMk/>
          <pc:sldMk cId="2149164257" sldId="2786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8:50.520" v="391"/>
        <pc:sldMkLst>
          <pc:docMk/>
          <pc:sldMk cId="4067370846" sldId="2787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9:37.834" v="397"/>
        <pc:sldMkLst>
          <pc:docMk/>
          <pc:sldMk cId="3267560703" sldId="278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09:53.475" v="400"/>
        <pc:sldMkLst>
          <pc:docMk/>
          <pc:sldMk cId="181180220" sldId="2789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10:15:13.953" v="468" actId="1076"/>
        <pc:sldMkLst>
          <pc:docMk/>
          <pc:sldMk cId="1219762519" sldId="2790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2:11.761" v="410"/>
        <pc:sldMkLst>
          <pc:docMk/>
          <pc:sldMk cId="1567858986" sldId="2791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15:15.797" v="469"/>
        <pc:sldMkLst>
          <pc:docMk/>
          <pc:sldMk cId="908262262" sldId="279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4:07.467" v="453" actId="14100"/>
        <pc:sldMkLst>
          <pc:docMk/>
          <pc:sldMk cId="1348731121" sldId="279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5:52.142" v="474" actId="14100"/>
        <pc:sldMkLst>
          <pc:docMk/>
          <pc:sldMk cId="3013432648" sldId="2794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10:14:39.046" v="454"/>
        <pc:sldMkLst>
          <pc:docMk/>
          <pc:sldMk cId="3098513274" sldId="279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6:15.002" v="479" actId="1076"/>
        <pc:sldMkLst>
          <pc:docMk/>
          <pc:sldMk cId="1549897593" sldId="279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6:08.346" v="475"/>
        <pc:sldMkLst>
          <pc:docMk/>
          <pc:sldMk cId="2560473869" sldId="2796"/>
        </pc:sldMkLst>
      </pc:sldChg>
    </pc:docChg>
  </pc:docChgLst>
  <pc:docChgLst>
    <pc:chgData name="Jeremy Clifton" userId="S::wec@woodfordec.onmicrosoft.com::b7121016-a606-4e59-9b8c-d8cabdc242a8" providerId="AD" clId="Web-{76283D84-AB5F-E245-6EC2-37169CE90D68}"/>
    <pc:docChg chg="addSld delSld modSld">
      <pc:chgData name="Jeremy Clifton" userId="S::wec@woodfordec.onmicrosoft.com::b7121016-a606-4e59-9b8c-d8cabdc242a8" providerId="AD" clId="Web-{76283D84-AB5F-E245-6EC2-37169CE90D68}" dt="2024-09-19T13:51:42.020" v="17" actId="14100"/>
      <pc:docMkLst>
        <pc:docMk/>
      </pc:docMkLst>
      <pc:sldChg chg="del">
        <pc:chgData name="Jeremy Clifton" userId="S::wec@woodfordec.onmicrosoft.com::b7121016-a606-4e59-9b8c-d8cabdc242a8" providerId="AD" clId="Web-{76283D84-AB5F-E245-6EC2-37169CE90D68}" dt="2024-09-19T13:46:28.824" v="12"/>
        <pc:sldMkLst>
          <pc:docMk/>
          <pc:sldMk cId="2806271023" sldId="2555"/>
        </pc:sldMkLst>
      </pc:sldChg>
      <pc:sldChg chg="addSp modSp addAnim">
        <pc:chgData name="Jeremy Clifton" userId="S::wec@woodfordec.onmicrosoft.com::b7121016-a606-4e59-9b8c-d8cabdc242a8" providerId="AD" clId="Web-{76283D84-AB5F-E245-6EC2-37169CE90D68}" dt="2024-09-19T13:44:11.452" v="8" actId="14100"/>
        <pc:sldMkLst>
          <pc:docMk/>
          <pc:sldMk cId="3707065343" sldId="2563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3:58.014" v="4" actId="14100"/>
        <pc:sldMkLst>
          <pc:docMk/>
          <pc:sldMk cId="4001147759" sldId="2564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6:26.012" v="11" actId="14100"/>
        <pc:sldMkLst>
          <pc:docMk/>
          <pc:sldMk cId="1087806648" sldId="2565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4:02.983" v="6"/>
        <pc:sldMkLst>
          <pc:docMk/>
          <pc:sldMk cId="2484972360" sldId="2566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51:42.020" v="17" actId="14100"/>
        <pc:sldMkLst>
          <pc:docMk/>
          <pc:sldMk cId="239790084" sldId="2567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6:34.450" v="14"/>
        <pc:sldMkLst>
          <pc:docMk/>
          <pc:sldMk cId="1043646145" sldId="2568"/>
        </pc:sldMkLst>
      </pc:sldChg>
    </pc:docChg>
  </pc:docChgLst>
  <pc:docChgLst>
    <pc:chgData clId="Web-{07C23192-4112-9A8F-7121-EACB2328FEB6}"/>
    <pc:docChg chg="delSld">
      <pc:chgData name="" userId="" providerId="" clId="Web-{07C23192-4112-9A8F-7121-EACB2328FEB6}" dt="2025-02-09T09:44:19.979" v="0"/>
      <pc:docMkLst>
        <pc:docMk/>
      </pc:docMkLst>
    </pc:docChg>
  </pc:docChgLst>
  <pc:docChgLst>
    <pc:chgData name="Jeremy Clifton" userId="S::wec@woodfordec.onmicrosoft.com::b7121016-a606-4e59-9b8c-d8cabdc242a8" providerId="AD" clId="Web-{49CDAB6E-6E46-2160-872D-F20DD2A299E0}"/>
    <pc:docChg chg="addSld delSld modSld sldOrd">
      <pc:chgData name="Jeremy Clifton" userId="S::wec@woodfordec.onmicrosoft.com::b7121016-a606-4e59-9b8c-d8cabdc242a8" providerId="AD" clId="Web-{49CDAB6E-6E46-2160-872D-F20DD2A299E0}" dt="2025-04-03T21:27:23.154" v="1203"/>
      <pc:docMkLst>
        <pc:docMk/>
      </pc:docMkLst>
      <pc:sldChg chg="addSp modSp">
        <pc:chgData name="Jeremy Clifton" userId="S::wec@woodfordec.onmicrosoft.com::b7121016-a606-4e59-9b8c-d8cabdc242a8" providerId="AD" clId="Web-{49CDAB6E-6E46-2160-872D-F20DD2A299E0}" dt="2025-04-03T20:36:18.424" v="50" actId="1076"/>
        <pc:sldMkLst>
          <pc:docMk/>
          <pc:sldMk cId="414856404" sldId="2979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0:59:01.617" v="368" actId="20577"/>
        <pc:sldMkLst>
          <pc:docMk/>
          <pc:sldMk cId="4234007431" sldId="298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9.835" v="363"/>
        <pc:sldMkLst>
          <pc:docMk/>
          <pc:sldMk cId="361936797" sldId="3038"/>
        </pc:sldMkLst>
      </pc:sldChg>
      <pc:sldChg chg="addSp modSp ord">
        <pc:chgData name="Jeremy Clifton" userId="S::wec@woodfordec.onmicrosoft.com::b7121016-a606-4e59-9b8c-d8cabdc242a8" providerId="AD" clId="Web-{49CDAB6E-6E46-2160-872D-F20DD2A299E0}" dt="2025-04-03T20:39:35.666" v="71"/>
        <pc:sldMkLst>
          <pc:docMk/>
          <pc:sldMk cId="2873702924" sldId="3100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0:59:28.759" v="408" actId="107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5.985" v="789"/>
        <pc:sldMkLst>
          <pc:docMk/>
          <pc:sldMk cId="1457605013" sldId="3128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0.453" v="19"/>
        <pc:sldMkLst>
          <pc:docMk/>
          <pc:sldMk cId="3443906204" sldId="3130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2.484" v="21"/>
        <pc:sldMkLst>
          <pc:docMk/>
          <pc:sldMk cId="2357842872" sldId="3131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7.156" v="22"/>
        <pc:sldMkLst>
          <pc:docMk/>
          <pc:sldMk cId="745884843" sldId="3132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1:00:35.652" v="421" actId="1076"/>
        <pc:sldMkLst>
          <pc:docMk/>
          <pc:sldMk cId="1346463939" sldId="313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1.834" v="360"/>
        <pc:sldMkLst>
          <pc:docMk/>
          <pc:sldMk cId="2395742528" sldId="3134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1.396" v="355"/>
        <pc:sldMkLst>
          <pc:docMk/>
          <pc:sldMk cId="3734862310" sldId="3135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3.350" v="356"/>
        <pc:sldMkLst>
          <pc:docMk/>
          <pc:sldMk cId="1266847324" sldId="3136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8.022" v="358"/>
        <pc:sldMkLst>
          <pc:docMk/>
          <pc:sldMk cId="2320636607" sldId="3138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3.850" v="361"/>
        <pc:sldMkLst>
          <pc:docMk/>
          <pc:sldMk cId="3908802700" sldId="3139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6.381" v="362"/>
        <pc:sldMkLst>
          <pc:docMk/>
          <pc:sldMk cId="2386464426" sldId="3140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7.688" v="790"/>
        <pc:sldMkLst>
          <pc:docMk/>
          <pc:sldMk cId="2022201330" sldId="3142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9.282" v="791"/>
        <pc:sldMkLst>
          <pc:docMk/>
          <pc:sldMk cId="1396889560" sldId="314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32.148" v="367"/>
        <pc:sldMkLst>
          <pc:docMk/>
          <pc:sldMk cId="689455464" sldId="3144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5.397" v="364"/>
        <pc:sldMkLst>
          <pc:docMk/>
          <pc:sldMk cId="1187314539" sldId="3145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7.491" v="365"/>
        <pc:sldMkLst>
          <pc:docMk/>
          <pc:sldMk cId="1649685873" sldId="3146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9.179" v="366"/>
        <pc:sldMkLst>
          <pc:docMk/>
          <pc:sldMk cId="61942752" sldId="3147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35:21.234" v="20"/>
        <pc:sldMkLst>
          <pc:docMk/>
          <pc:sldMk cId="731129235" sldId="3148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0:43:56.739" v="139" actId="1076"/>
        <pc:sldMkLst>
          <pc:docMk/>
          <pc:sldMk cId="4033580478" sldId="3148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0:51:13.277" v="266" actId="1076"/>
        <pc:sldMkLst>
          <pc:docMk/>
          <pc:sldMk cId="3846689997" sldId="3149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0:48:51.969" v="239" actId="1076"/>
        <pc:sldMkLst>
          <pc:docMk/>
          <pc:sldMk cId="3734741733" sldId="3150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0:48:54.907" v="240"/>
        <pc:sldMkLst>
          <pc:docMk/>
          <pc:sldMk cId="1215551661" sldId="3151"/>
        </pc:sldMkLst>
      </pc:sldChg>
      <pc:sldChg chg="delSp add replId">
        <pc:chgData name="Jeremy Clifton" userId="S::wec@woodfordec.onmicrosoft.com::b7121016-a606-4e59-9b8c-d8cabdc242a8" providerId="AD" clId="Web-{49CDAB6E-6E46-2160-872D-F20DD2A299E0}" dt="2025-04-03T20:57:59.646" v="354"/>
        <pc:sldMkLst>
          <pc:docMk/>
          <pc:sldMk cId="1455579949" sldId="3152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55:51.375" v="286"/>
        <pc:sldMkLst>
          <pc:docMk/>
          <pc:sldMk cId="3115368818" sldId="3152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58:11.287" v="359"/>
        <pc:sldMkLst>
          <pc:docMk/>
          <pc:sldMk cId="344848374" sldId="315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5:04.578" v="788" actId="1076"/>
        <pc:sldMkLst>
          <pc:docMk/>
          <pc:sldMk cId="2511294068" sldId="315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3:34.902" v="767" actId="1076"/>
        <pc:sldMkLst>
          <pc:docMk/>
          <pc:sldMk cId="971678469" sldId="3154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01:26.920" v="427" actId="1076"/>
        <pc:sldMkLst>
          <pc:docMk/>
          <pc:sldMk cId="105134785" sldId="3155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02:50.330" v="480" actId="1076"/>
        <pc:sldMkLst>
          <pc:docMk/>
          <pc:sldMk cId="3857339714" sldId="3156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04:09.130" v="511" actId="1076"/>
        <pc:sldMkLst>
          <pc:docMk/>
          <pc:sldMk cId="4292138911" sldId="3157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47.908" v="796" actId="14100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49CDAB6E-6E46-2160-872D-F20DD2A299E0}" dt="2025-04-03T21:15:47.908" v="796" actId="14100"/>
          <ac:spMkLst>
            <pc:docMk/>
            <pc:sldMk cId="1952858487" sldId="3158"/>
            <ac:spMk id="3" creationId="{77921BD8-C2B9-1000-3CD7-46C8127AE1A3}"/>
          </ac:spMkLst>
        </pc:spChg>
      </pc:sldChg>
      <pc:sldChg chg="add del ord replId">
        <pc:chgData name="Jeremy Clifton" userId="S::wec@woodfordec.onmicrosoft.com::b7121016-a606-4e59-9b8c-d8cabdc242a8" providerId="AD" clId="Web-{49CDAB6E-6E46-2160-872D-F20DD2A299E0}" dt="2025-04-03T21:08:57.173" v="699"/>
        <pc:sldMkLst>
          <pc:docMk/>
          <pc:sldMk cId="3602136911" sldId="3159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51.549" v="797" actId="20577"/>
        <pc:sldMkLst>
          <pc:docMk/>
          <pc:sldMk cId="3118750872" sldId="3160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55.361" v="798" actId="20577"/>
        <pc:sldMkLst>
          <pc:docMk/>
          <pc:sldMk cId="1219938643" sldId="3161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26:35.746" v="1198" actId="20577"/>
        <pc:sldMkLst>
          <pc:docMk/>
          <pc:sldMk cId="363620863" sldId="3162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15:58.064" v="799" actId="20577"/>
        <pc:sldMkLst>
          <pc:docMk/>
          <pc:sldMk cId="1296653428" sldId="316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9:18.807" v="979" actId="1076"/>
        <pc:sldMkLst>
          <pc:docMk/>
          <pc:sldMk cId="1775046919" sldId="3164"/>
        </pc:sldMkLst>
      </pc:sldChg>
      <pc:sldChg chg="addSp delSp modSp add ord replId">
        <pc:chgData name="Jeremy Clifton" userId="S::wec@woodfordec.onmicrosoft.com::b7121016-a606-4e59-9b8c-d8cabdc242a8" providerId="AD" clId="Web-{49CDAB6E-6E46-2160-872D-F20DD2A299E0}" dt="2025-04-03T21:24:44.320" v="1157" actId="1076"/>
        <pc:sldMkLst>
          <pc:docMk/>
          <pc:sldMk cId="265382409" sldId="3165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23.154" v="1203"/>
        <pc:sldMkLst>
          <pc:docMk/>
          <pc:sldMk cId="3721229203" sldId="3166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21.279" v="1202"/>
        <pc:sldMkLst>
          <pc:docMk/>
          <pc:sldMk cId="2447222312" sldId="3167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19.264" v="1201"/>
        <pc:sldMkLst>
          <pc:docMk/>
          <pc:sldMk cId="2518308959" sldId="3168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20:39.826" v="1022" actId="20577"/>
        <pc:sldMkLst>
          <pc:docMk/>
          <pc:sldMk cId="1277555237" sldId="3169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23:07.972" v="1089" actId="20577"/>
        <pc:sldMkLst>
          <pc:docMk/>
          <pc:sldMk cId="2376651163" sldId="3170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24:34.866" v="1154" actId="20577"/>
        <pc:sldMkLst>
          <pc:docMk/>
          <pc:sldMk cId="3068034988" sldId="3171"/>
        </pc:sldMkLst>
      </pc:sldChg>
      <pc:sldChg chg="add ord replId">
        <pc:chgData name="Jeremy Clifton" userId="S::wec@woodfordec.onmicrosoft.com::b7121016-a606-4e59-9b8c-d8cabdc242a8" providerId="AD" clId="Web-{49CDAB6E-6E46-2160-872D-F20DD2A299E0}" dt="2025-04-03T21:24:51.383" v="1159"/>
        <pc:sldMkLst>
          <pc:docMk/>
          <pc:sldMk cId="4189926456" sldId="3172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26:03.557" v="1189" actId="20577"/>
        <pc:sldMkLst>
          <pc:docMk/>
          <pc:sldMk cId="857577455" sldId="3173"/>
        </pc:sldMkLst>
      </pc:sldChg>
      <pc:sldChg chg="add ord replId">
        <pc:chgData name="Jeremy Clifton" userId="S::wec@woodfordec.onmicrosoft.com::b7121016-a606-4e59-9b8c-d8cabdc242a8" providerId="AD" clId="Web-{49CDAB6E-6E46-2160-872D-F20DD2A299E0}" dt="2025-04-03T21:27:12.013" v="1200"/>
        <pc:sldMkLst>
          <pc:docMk/>
          <pc:sldMk cId="1446796814" sldId="3174"/>
        </pc:sldMkLst>
      </pc:sldChg>
    </pc:docChg>
  </pc:docChgLst>
  <pc:docChgLst>
    <pc:chgData name="Jeremy Clifton" userId="S::wec@woodfordec.onmicrosoft.com::b7121016-a606-4e59-9b8c-d8cabdc242a8" providerId="AD" clId="Web-{CDF2A3AF-822F-3DDF-4B4C-D8D02046C2E6}"/>
    <pc:docChg chg="modSld">
      <pc:chgData name="Jeremy Clifton" userId="S::wec@woodfordec.onmicrosoft.com::b7121016-a606-4e59-9b8c-d8cabdc242a8" providerId="AD" clId="Web-{CDF2A3AF-822F-3DDF-4B4C-D8D02046C2E6}" dt="2025-01-26T07:25:11.202" v="2"/>
      <pc:docMkLst>
        <pc:docMk/>
      </pc:docMkLst>
      <pc:sldChg chg="addSp modSp">
        <pc:chgData name="Jeremy Clifton" userId="S::wec@woodfordec.onmicrosoft.com::b7121016-a606-4e59-9b8c-d8cabdc242a8" providerId="AD" clId="Web-{CDF2A3AF-822F-3DDF-4B4C-D8D02046C2E6}" dt="2025-01-26T07:25:11.202" v="2"/>
        <pc:sldMkLst>
          <pc:docMk/>
          <pc:sldMk cId="3279244734" sldId="2869"/>
        </pc:sldMkLst>
      </pc:sldChg>
    </pc:docChg>
  </pc:docChgLst>
  <pc:docChgLst>
    <pc:chgData name="Jeremy Clifton" userId="S::wec@woodfordec.onmicrosoft.com::b7121016-a606-4e59-9b8c-d8cabdc242a8" providerId="AD" clId="Web-{000BDFA6-02D5-64C7-CF1E-528E1D62EBAE}"/>
    <pc:docChg chg="addSld delSld modSld sldOrd">
      <pc:chgData name="Jeremy Clifton" userId="S::wec@woodfordec.onmicrosoft.com::b7121016-a606-4e59-9b8c-d8cabdc242a8" providerId="AD" clId="Web-{000BDFA6-02D5-64C7-CF1E-528E1D62EBAE}" dt="2025-03-13T20:47:41.146" v="605"/>
      <pc:docMkLst>
        <pc:docMk/>
      </pc:docMkLst>
      <pc:sldChg chg="modSp">
        <pc:chgData name="Jeremy Clifton" userId="S::wec@woodfordec.onmicrosoft.com::b7121016-a606-4e59-9b8c-d8cabdc242a8" providerId="AD" clId="Web-{000BDFA6-02D5-64C7-CF1E-528E1D62EBAE}" dt="2025-03-13T20:18:02.310" v="20" actId="14100"/>
        <pc:sldMkLst>
          <pc:docMk/>
          <pc:sldMk cId="414856404" sldId="2979"/>
        </pc:sldMkLst>
      </pc:sldChg>
      <pc:sldChg chg="addSp modSp ord">
        <pc:chgData name="Jeremy Clifton" userId="S::wec@woodfordec.onmicrosoft.com::b7121016-a606-4e59-9b8c-d8cabdc242a8" providerId="AD" clId="Web-{000BDFA6-02D5-64C7-CF1E-528E1D62EBAE}" dt="2025-03-13T20:47:41.146" v="604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967" v="260"/>
        <pc:sldMkLst>
          <pc:docMk/>
          <pc:sldMk cId="2459221723" sldId="3064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155" v="23"/>
        <pc:sldMkLst>
          <pc:docMk/>
          <pc:sldMk cId="614685341" sldId="3065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795" v="24"/>
        <pc:sldMkLst>
          <pc:docMk/>
          <pc:sldMk cId="2356351311" sldId="3066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061" v="259"/>
        <pc:sldMkLst>
          <pc:docMk/>
          <pc:sldMk cId="1347886735" sldId="3067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10.279" v="261"/>
        <pc:sldMkLst>
          <pc:docMk/>
          <pc:sldMk cId="2268682291" sldId="3068"/>
        </pc:sldMkLst>
      </pc:sldChg>
      <pc:sldChg chg="addSp delSp modSp add del ord replId">
        <pc:chgData name="Jeremy Clifton" userId="S::wec@woodfordec.onmicrosoft.com::b7121016-a606-4e59-9b8c-d8cabdc242a8" providerId="AD" clId="Web-{000BDFA6-02D5-64C7-CF1E-528E1D62EBAE}" dt="2025-03-13T20:23:29.369" v="140"/>
        <pc:sldMkLst>
          <pc:docMk/>
          <pc:sldMk cId="3560077666" sldId="307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23:28.557" v="139" actId="20577"/>
        <pc:sldMkLst>
          <pc:docMk/>
          <pc:sldMk cId="3437784898" sldId="3074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23:05.431" v="97" actId="20577"/>
        <pc:sldMkLst>
          <pc:docMk/>
          <pc:sldMk cId="2012689778" sldId="3075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4:47.138" v="258" actId="20577"/>
        <pc:sldMkLst>
          <pc:docMk/>
          <pc:sldMk cId="1241834202" sldId="3076"/>
        </pc:sldMkLst>
      </pc:sldChg>
      <pc:sldChg chg="add del replId">
        <pc:chgData name="Jeremy Clifton" userId="S::wec@woodfordec.onmicrosoft.com::b7121016-a606-4e59-9b8c-d8cabdc242a8" providerId="AD" clId="Web-{000BDFA6-02D5-64C7-CF1E-528E1D62EBAE}" dt="2025-03-13T20:47:36.755" v="603"/>
        <pc:sldMkLst>
          <pc:docMk/>
          <pc:sldMk cId="2429695048" sldId="3077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42:23.927" v="520" actId="1076"/>
        <pc:sldMkLst>
          <pc:docMk/>
          <pc:sldMk cId="1835758517" sldId="3078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38:24.277" v="409" actId="1076"/>
        <pc:sldMkLst>
          <pc:docMk/>
          <pc:sldMk cId="3512206015" sldId="3079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33:37.486" v="383" actId="1076"/>
        <pc:sldMkLst>
          <pc:docMk/>
          <pc:sldMk cId="1447174436" sldId="3080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47:41.146" v="605"/>
        <pc:sldMkLst>
          <pc:docMk/>
          <pc:sldMk cId="1066192956" sldId="3081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9:38.602" v="342" actId="1076"/>
        <pc:sldMkLst>
          <pc:docMk/>
          <pc:sldMk cId="765299855" sldId="3082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0:14.806" v="345"/>
        <pc:sldMkLst>
          <pc:docMk/>
          <pc:sldMk cId="1556791180" sldId="308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1:21.699" v="370" actId="1076"/>
        <pc:sldMkLst>
          <pc:docMk/>
          <pc:sldMk cId="1221974950" sldId="3084"/>
        </pc:sldMkLst>
      </pc:sldChg>
      <pc:sldChg chg="delSp modSp add replId">
        <pc:chgData name="Jeremy Clifton" userId="S::wec@woodfordec.onmicrosoft.com::b7121016-a606-4e59-9b8c-d8cabdc242a8" providerId="AD" clId="Web-{000BDFA6-02D5-64C7-CF1E-528E1D62EBAE}" dt="2025-03-13T20:33:43.033" v="385" actId="1076"/>
        <pc:sldMkLst>
          <pc:docMk/>
          <pc:sldMk cId="818867831" sldId="3085"/>
        </pc:sldMkLst>
      </pc:sldChg>
      <pc:sldChg chg="add ord replId">
        <pc:chgData name="Jeremy Clifton" userId="S::wec@woodfordec.onmicrosoft.com::b7121016-a606-4e59-9b8c-d8cabdc242a8" providerId="AD" clId="Web-{000BDFA6-02D5-64C7-CF1E-528E1D62EBAE}" dt="2025-03-13T20:38:32.043" v="411"/>
        <pc:sldMkLst>
          <pc:docMk/>
          <pc:sldMk cId="2040310881" sldId="3086"/>
        </pc:sldMkLst>
      </pc:sldChg>
      <pc:sldChg chg="modSp add del replId">
        <pc:chgData name="Jeremy Clifton" userId="S::wec@woodfordec.onmicrosoft.com::b7121016-a606-4e59-9b8c-d8cabdc242a8" providerId="AD" clId="Web-{000BDFA6-02D5-64C7-CF1E-528E1D62EBAE}" dt="2025-03-13T20:42:10.130" v="517"/>
        <pc:sldMkLst>
          <pc:docMk/>
          <pc:sldMk cId="1275109246" sldId="3087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46:20.812" v="527" actId="1076"/>
        <pc:sldMkLst>
          <pc:docMk/>
          <pc:sldMk cId="2897678949" sldId="3088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47:17.395" v="602" actId="1076"/>
        <pc:sldMkLst>
          <pc:docMk/>
          <pc:sldMk cId="418780785" sldId="3089"/>
        </pc:sldMkLst>
      </pc:sldChg>
    </pc:docChg>
  </pc:docChgLst>
  <pc:docChgLst>
    <pc:chgData name="Jeremy Clifton" userId="S::wec@woodfordec.onmicrosoft.com::b7121016-a606-4e59-9b8c-d8cabdc242a8" providerId="AD" clId="Web-{66FA0267-8776-665D-A6DD-C82DD15ECD84}"/>
    <pc:docChg chg="addSld delSld modSld sldOrd">
      <pc:chgData name="Jeremy Clifton" userId="S::wec@woodfordec.onmicrosoft.com::b7121016-a606-4e59-9b8c-d8cabdc242a8" providerId="AD" clId="Web-{66FA0267-8776-665D-A6DD-C82DD15ECD84}" dt="2025-03-02T10:12:11.979" v="160"/>
      <pc:docMkLst>
        <pc:docMk/>
      </pc:docMkLst>
      <pc:sldChg chg="del">
        <pc:chgData name="Jeremy Clifton" userId="S::wec@woodfordec.onmicrosoft.com::b7121016-a606-4e59-9b8c-d8cabdc242a8" providerId="AD" clId="Web-{66FA0267-8776-665D-A6DD-C82DD15ECD84}" dt="2025-03-02T10:12:09.088" v="156"/>
        <pc:sldMkLst>
          <pc:docMk/>
          <pc:sldMk cId="2027917510" sldId="2952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854" v="159"/>
        <pc:sldMkLst>
          <pc:docMk/>
          <pc:sldMk cId="837758096" sldId="2958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1.979" v="160"/>
        <pc:sldMkLst>
          <pc:docMk/>
          <pc:sldMk cId="2803201354" sldId="296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42.007" v="6" actId="1076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525" v="158"/>
        <pc:sldMkLst>
          <pc:docMk/>
          <pc:sldMk cId="2540857527" sldId="2994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494" v="157"/>
        <pc:sldMkLst>
          <pc:docMk/>
          <pc:sldMk cId="2409463921" sldId="300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6:05.157" v="55" actId="1076"/>
        <pc:sldMkLst>
          <pc:docMk/>
          <pc:sldMk cId="1123647120" sldId="3029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4:17.904" v="42" actId="1076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09:51.569" v="117"/>
        <pc:sldMkLst>
          <pc:docMk/>
          <pc:sldMk cId="3299187829" sldId="303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24.426" v="3" actId="20577"/>
        <pc:sldMkLst>
          <pc:docMk/>
          <pc:sldMk cId="4081700177" sldId="3041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1:06.618" v="13" actId="14100"/>
        <pc:sldMkLst>
          <pc:docMk/>
          <pc:sldMk cId="783742597" sldId="304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8:08.535" v="93" actId="1076"/>
        <pc:sldMkLst>
          <pc:docMk/>
          <pc:sldMk cId="82165933" sldId="3050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9:29.537" v="116" actId="20577"/>
        <pc:sldMkLst>
          <pc:docMk/>
          <pc:sldMk cId="3436478676" sldId="3053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03.214" v="20" actId="1076"/>
        <pc:sldMkLst>
          <pc:docMk/>
          <pc:sldMk cId="3211533847" sldId="3054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28.120" v="25" actId="1076"/>
        <pc:sldMkLst>
          <pc:docMk/>
          <pc:sldMk cId="2075335450" sldId="3055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4:31.405" v="45" actId="1076"/>
        <pc:sldMkLst>
          <pc:docMk/>
          <pc:sldMk cId="731001175" sldId="3056"/>
        </pc:sldMkLst>
      </pc:sldChg>
      <pc:sldChg chg="addSp delSp modSp add ord replId">
        <pc:chgData name="Jeremy Clifton" userId="S::wec@woodfordec.onmicrosoft.com::b7121016-a606-4e59-9b8c-d8cabdc242a8" providerId="AD" clId="Web-{66FA0267-8776-665D-A6DD-C82DD15ECD84}" dt="2025-03-02T10:05:02.093" v="49" actId="1076"/>
        <pc:sldMkLst>
          <pc:docMk/>
          <pc:sldMk cId="785205291" sldId="3057"/>
        </pc:sldMkLst>
      </pc:sldChg>
      <pc:sldChg chg="addSp delSp modSp add del ord replId">
        <pc:chgData name="Jeremy Clifton" userId="S::wec@woodfordec.onmicrosoft.com::b7121016-a606-4e59-9b8c-d8cabdc242a8" providerId="AD" clId="Web-{66FA0267-8776-665D-A6DD-C82DD15ECD84}" dt="2025-03-02T10:07:13.565" v="89"/>
        <pc:sldMkLst>
          <pc:docMk/>
          <pc:sldMk cId="1869616657" sldId="3058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6:57.846" v="88" actId="1076"/>
        <pc:sldMkLst>
          <pc:docMk/>
          <pc:sldMk cId="2337427649" sldId="3059"/>
        </pc:sldMkLst>
      </pc:sldChg>
      <pc:sldChg chg="modSp add ord replId">
        <pc:chgData name="Jeremy Clifton" userId="S::wec@woodfordec.onmicrosoft.com::b7121016-a606-4e59-9b8c-d8cabdc242a8" providerId="AD" clId="Web-{66FA0267-8776-665D-A6DD-C82DD15ECD84}" dt="2025-03-02T10:10:10.663" v="126" actId="20577"/>
        <pc:sldMkLst>
          <pc:docMk/>
          <pc:sldMk cId="1650061732" sldId="3060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0:43.492" v="134" actId="1076"/>
        <pc:sldMkLst>
          <pc:docMk/>
          <pc:sldMk cId="376802102" sldId="3061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1:20.696" v="150" actId="1076"/>
        <pc:sldMkLst>
          <pc:docMk/>
          <pc:sldMk cId="4169131325" sldId="3062"/>
        </pc:sldMkLst>
      </pc:sldChg>
      <pc:sldChg chg="delSp modSp add ord replId">
        <pc:chgData name="Jeremy Clifton" userId="S::wec@woodfordec.onmicrosoft.com::b7121016-a606-4e59-9b8c-d8cabdc242a8" providerId="AD" clId="Web-{66FA0267-8776-665D-A6DD-C82DD15ECD84}" dt="2025-03-02T10:12:06.729" v="155" actId="14100"/>
        <pc:sldMkLst>
          <pc:docMk/>
          <pc:sldMk cId="3744663019" sldId="3063"/>
        </pc:sldMkLst>
      </pc:sldChg>
    </pc:docChg>
  </pc:docChgLst>
  <pc:docChgLst>
    <pc:chgData name="Jeremy Clifton" userId="S::wec@woodfordec.onmicrosoft.com::b7121016-a606-4e59-9b8c-d8cabdc242a8" providerId="AD" clId="Web-{A723EB37-7A43-8454-2FC0-BE5691E84CF0}"/>
    <pc:docChg chg="addSld modSld sldOrd">
      <pc:chgData name="Jeremy Clifton" userId="S::wec@woodfordec.onmicrosoft.com::b7121016-a606-4e59-9b8c-d8cabdc242a8" providerId="AD" clId="Web-{A723EB37-7A43-8454-2FC0-BE5691E84CF0}" dt="2025-01-23T20:32:30.271" v="12"/>
      <pc:docMkLst>
        <pc:docMk/>
      </pc:docMkLst>
      <pc:sldChg chg="addSp modSp">
        <pc:chgData name="Jeremy Clifton" userId="S::wec@woodfordec.onmicrosoft.com::b7121016-a606-4e59-9b8c-d8cabdc242a8" providerId="AD" clId="Web-{A723EB37-7A43-8454-2FC0-BE5691E84CF0}" dt="2025-01-23T20:31:41.223" v="11" actId="1076"/>
        <pc:sldMkLst>
          <pc:docMk/>
          <pc:sldMk cId="3329587322" sldId="2875"/>
        </pc:sldMkLst>
      </pc:sldChg>
      <pc:sldChg chg="add ord replId">
        <pc:chgData name="Jeremy Clifton" userId="S::wec@woodfordec.onmicrosoft.com::b7121016-a606-4e59-9b8c-d8cabdc242a8" providerId="AD" clId="Web-{A723EB37-7A43-8454-2FC0-BE5691E84CF0}" dt="2025-01-23T20:31:09.941" v="6"/>
        <pc:sldMkLst>
          <pc:docMk/>
          <pc:sldMk cId="1185832354" sldId="2880"/>
        </pc:sldMkLst>
      </pc:sldChg>
    </pc:docChg>
  </pc:docChgLst>
  <pc:docChgLst>
    <pc:chgData name="Jeremy Clifton" userId="S::wec@woodfordec.onmicrosoft.com::b7121016-a606-4e59-9b8c-d8cabdc242a8" providerId="AD" clId="Web-{07C23192-4112-9A8F-7121-EACB2328FEB6}"/>
    <pc:docChg chg="addSld delSld modSld sldOrd">
      <pc:chgData name="Jeremy Clifton" userId="S::wec@woodfordec.onmicrosoft.com::b7121016-a606-4e59-9b8c-d8cabdc242a8" providerId="AD" clId="Web-{07C23192-4112-9A8F-7121-EACB2328FEB6}" dt="2025-02-09T10:06:01.604" v="421" actId="1076"/>
      <pc:docMkLst>
        <pc:docMk/>
      </pc:docMkLst>
      <pc:sldChg chg="del">
        <pc:chgData name="Jeremy Clifton" userId="S::wec@woodfordec.onmicrosoft.com::b7121016-a606-4e59-9b8c-d8cabdc242a8" providerId="AD" clId="Web-{07C23192-4112-9A8F-7121-EACB2328FEB6}" dt="2025-02-09T09:47:51.382" v="102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07C23192-4112-9A8F-7121-EACB2328FEB6}" dt="2025-02-09T10:01:31.823" v="292" actId="1076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07C23192-4112-9A8F-7121-EACB2328FEB6}" dt="2025-02-09T09:47:53.320" v="103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6.622" v="3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3.969" v="34"/>
        <pc:sldMkLst>
          <pc:docMk/>
          <pc:sldMk cId="1209910105" sldId="288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4.935" v="192"/>
        <pc:sldMkLst>
          <pc:docMk/>
          <pc:sldMk cId="1342777476" sldId="2883"/>
        </pc:sldMkLst>
      </pc:sldChg>
      <pc:sldChg chg="addSp delSp modSp">
        <pc:chgData name="Jeremy Clifton" userId="S::wec@woodfordec.onmicrosoft.com::b7121016-a606-4e59-9b8c-d8cabdc242a8" providerId="AD" clId="Web-{07C23192-4112-9A8F-7121-EACB2328FEB6}" dt="2025-02-09T09:52:52.431" v="144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29.589" v="0"/>
        <pc:sldMkLst>
          <pc:docMk/>
          <pc:sldMk cId="20808971" sldId="2893"/>
        </pc:sldMkLst>
      </pc:sldChg>
      <pc:sldChg chg="addSp delSp modSp ord">
        <pc:chgData name="Jeremy Clifton" userId="S::wec@woodfordec.onmicrosoft.com::b7121016-a606-4e59-9b8c-d8cabdc242a8" providerId="AD" clId="Web-{07C23192-4112-9A8F-7121-EACB2328FEB6}" dt="2025-02-09T09:49:35.154" v="113" actId="1076"/>
        <pc:sldMkLst>
          <pc:docMk/>
          <pc:sldMk cId="2932517301" sldId="2894"/>
        </pc:sldMkLst>
      </pc:sldChg>
      <pc:sldChg chg="addSp modSp ord">
        <pc:chgData name="Jeremy Clifton" userId="S::wec@woodfordec.onmicrosoft.com::b7121016-a606-4e59-9b8c-d8cabdc242a8" providerId="AD" clId="Web-{07C23192-4112-9A8F-7121-EACB2328FEB6}" dt="2025-02-09T09:54:45.360" v="161" actId="1076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4.216" v="2"/>
        <pc:sldMkLst>
          <pc:docMk/>
          <pc:sldMk cId="3293972235" sldId="2903"/>
        </pc:sldMkLst>
      </pc:sldChg>
      <pc:sldChg chg="addSp delSp modSp del ord">
        <pc:chgData name="Jeremy Clifton" userId="S::wec@woodfordec.onmicrosoft.com::b7121016-a606-4e59-9b8c-d8cabdc242a8" providerId="AD" clId="Web-{07C23192-4112-9A8F-7121-EACB2328FEB6}" dt="2025-02-09T09:57:55.386" v="177"/>
        <pc:sldMkLst>
          <pc:docMk/>
          <pc:sldMk cId="1189302608" sldId="290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3"/>
        <pc:sldMkLst>
          <pc:docMk/>
          <pc:sldMk cId="1317646800" sldId="290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2"/>
        <pc:sldMkLst>
          <pc:docMk/>
          <pc:sldMk cId="4200597762" sldId="290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5"/>
        <pc:sldMkLst>
          <pc:docMk/>
          <pc:sldMk cId="3878776422" sldId="290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4"/>
        <pc:sldMkLst>
          <pc:docMk/>
          <pc:sldMk cId="385526460" sldId="290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1.309" v="1"/>
        <pc:sldMkLst>
          <pc:docMk/>
          <pc:sldMk cId="3020458317" sldId="291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6"/>
        <pc:sldMkLst>
          <pc:docMk/>
          <pc:sldMk cId="19097583" sldId="291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5"/>
        <pc:sldMkLst>
          <pc:docMk/>
          <pc:sldMk cId="2741152786" sldId="291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4"/>
        <pc:sldMkLst>
          <pc:docMk/>
          <pc:sldMk cId="2313721195" sldId="291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8"/>
        <pc:sldMkLst>
          <pc:docMk/>
          <pc:sldMk cId="1919524566" sldId="291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7"/>
        <pc:sldMkLst>
          <pc:docMk/>
          <pc:sldMk cId="2711929211" sldId="291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30"/>
        <pc:sldMkLst>
          <pc:docMk/>
          <pc:sldMk cId="2388618664" sldId="291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9"/>
        <pc:sldMkLst>
          <pc:docMk/>
          <pc:sldMk cId="2098378213" sldId="291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8"/>
        <pc:sldMkLst>
          <pc:docMk/>
          <pc:sldMk cId="1543479770" sldId="291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7"/>
        <pc:sldMkLst>
          <pc:docMk/>
          <pc:sldMk cId="1147062613" sldId="291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6"/>
        <pc:sldMkLst>
          <pc:docMk/>
          <pc:sldMk cId="3034717420" sldId="292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0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1"/>
        <pc:sldMkLst>
          <pc:docMk/>
          <pc:sldMk cId="3106117175" sldId="292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2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6.841" v="193"/>
        <pc:sldMkLst>
          <pc:docMk/>
          <pc:sldMk cId="3655490537" sldId="292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9"/>
        <pc:sldMkLst>
          <pc:docMk/>
          <pc:sldMk cId="3211839739" sldId="292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7"/>
        <pc:sldMkLst>
          <pc:docMk/>
          <pc:sldMk cId="3559848872" sldId="292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7.998" v="194"/>
        <pc:sldMkLst>
          <pc:docMk/>
          <pc:sldMk cId="3567399817" sldId="293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3"/>
        <pc:sldMkLst>
          <pc:docMk/>
          <pc:sldMk cId="1954064369" sldId="293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6"/>
        <pc:sldMkLst>
          <pc:docMk/>
          <pc:sldMk cId="2078575949" sldId="293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4"/>
        <pc:sldMkLst>
          <pc:docMk/>
          <pc:sldMk cId="879858203" sldId="293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2"/>
        <pc:sldMkLst>
          <pc:docMk/>
          <pc:sldMk cId="542450081" sldId="293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0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9.513" v="195"/>
        <pc:sldMkLst>
          <pc:docMk/>
          <pc:sldMk cId="3450470276" sldId="2941"/>
        </pc:sldMkLst>
      </pc:sldChg>
      <pc:sldChg chg="addSp delSp modSp add replId">
        <pc:chgData name="Jeremy Clifton" userId="S::wec@woodfordec.onmicrosoft.com::b7121016-a606-4e59-9b8c-d8cabdc242a8" providerId="AD" clId="Web-{07C23192-4112-9A8F-7121-EACB2328FEB6}" dt="2025-02-09T09:58:58.078" v="216" actId="20577"/>
        <pc:sldMkLst>
          <pc:docMk/>
          <pc:sldMk cId="4002715097" sldId="2942"/>
        </pc:sldMkLst>
      </pc:sldChg>
      <pc:sldChg chg="delSp modSp add replId">
        <pc:chgData name="Jeremy Clifton" userId="S::wec@woodfordec.onmicrosoft.com::b7121016-a606-4e59-9b8c-d8cabdc242a8" providerId="AD" clId="Web-{07C23192-4112-9A8F-7121-EACB2328FEB6}" dt="2025-02-09T09:58:05.356" v="191" actId="20577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8"/>
        <pc:sldMkLst>
          <pc:docMk/>
          <pc:sldMk cId="3500873392" sldId="2943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41.837" v="142"/>
        <pc:sldMkLst>
          <pc:docMk/>
          <pc:sldMk cId="38005228" sldId="294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5"/>
        <pc:sldMkLst>
          <pc:docMk/>
          <pc:sldMk cId="2287672316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35.790" v="139"/>
        <pc:sldMkLst>
          <pc:docMk/>
          <pc:sldMk cId="2540398514" sldId="2944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09:54:11.201" v="158" actId="1076"/>
        <pc:sldMkLst>
          <pc:docMk/>
          <pc:sldMk cId="4022269583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7:57.121" v="178"/>
        <pc:sldMkLst>
          <pc:docMk/>
          <pc:sldMk cId="143307739" sldId="2945"/>
        </pc:sldMkLst>
      </pc:sldChg>
      <pc:sldChg chg="add ord replId">
        <pc:chgData name="Jeremy Clifton" userId="S::wec@woodfordec.onmicrosoft.com::b7121016-a606-4e59-9b8c-d8cabdc242a8" providerId="AD" clId="Web-{07C23192-4112-9A8F-7121-EACB2328FEB6}" dt="2025-02-09T10:00:35.161" v="253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3"/>
        <pc:sldMkLst>
          <pc:docMk/>
          <pc:sldMk cId="662605139" sldId="2945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10:04:55.788" v="351"/>
        <pc:sldMkLst>
          <pc:docMk/>
          <pc:sldMk cId="4141408896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1"/>
        <pc:sldMkLst>
          <pc:docMk/>
          <pc:sldMk cId="4190229553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9"/>
        <pc:sldMkLst>
          <pc:docMk/>
          <pc:sldMk cId="909897348" sldId="2947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0:07.769" v="251" actId="107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3.500" v="31"/>
        <pc:sldMkLst>
          <pc:docMk/>
          <pc:sldMk cId="3028158494" sldId="2948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6:01.604" v="421" actId="1076"/>
        <pc:sldMkLst>
          <pc:docMk/>
          <pc:sldMk cId="4085299735" sldId="2948"/>
        </pc:sldMkLst>
      </pc:sldChg>
      <pc:sldChg chg="delSp add replId">
        <pc:chgData name="Jeremy Clifton" userId="S::wec@woodfordec.onmicrosoft.com::b7121016-a606-4e59-9b8c-d8cabdc242a8" providerId="AD" clId="Web-{07C23192-4112-9A8F-7121-EACB2328FEB6}" dt="2025-02-09T10:02:32.654" v="297"/>
        <pc:sldMkLst>
          <pc:docMk/>
          <pc:sldMk cId="952864240" sldId="2949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3:42.393" v="324" actId="1076"/>
        <pc:sldMkLst>
          <pc:docMk/>
          <pc:sldMk cId="254666658" sldId="2950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4:30.130" v="350" actId="20577"/>
        <pc:sldMkLst>
          <pc:docMk/>
          <pc:sldMk cId="3110958278" sldId="2951"/>
        </pc:sldMkLst>
      </pc:sldChg>
    </pc:docChg>
  </pc:docChgLst>
  <pc:docChgLst>
    <pc:chgData name="Jeremy Clifton" userId="S::wec@woodfordec.onmicrosoft.com::b7121016-a606-4e59-9b8c-d8cabdc242a8" providerId="AD" clId="Web-{4F0E0B74-1975-DFF2-9D00-FD6C46C93944}"/>
    <pc:docChg chg="addSld delSld modSld sldOrd">
      <pc:chgData name="Jeremy Clifton" userId="S::wec@woodfordec.onmicrosoft.com::b7121016-a606-4e59-9b8c-d8cabdc242a8" providerId="AD" clId="Web-{4F0E0B74-1975-DFF2-9D00-FD6C46C93944}" dt="2024-10-11T15:19:18.994" v="222"/>
      <pc:docMkLst>
        <pc:docMk/>
      </pc:docMkLst>
      <pc:sldChg chg="del">
        <pc:chgData name="Jeremy Clifton" userId="S::wec@woodfordec.onmicrosoft.com::b7121016-a606-4e59-9b8c-d8cabdc242a8" providerId="AD" clId="Web-{4F0E0B74-1975-DFF2-9D00-FD6C46C93944}" dt="2024-10-11T14:27:04.886" v="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0.779" v="21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4F0E0B74-1975-DFF2-9D00-FD6C46C93944}" dt="2024-10-11T14:32:24.152" v="5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3.777" v="8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4.192" v="214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0.074" v="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57.073" v="4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6.263" v="19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4.028" v="17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8.201" v="25"/>
        <pc:sldMkLst>
          <pc:docMk/>
          <pc:sldMk cId="3477369750" sldId="265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9.651" v="3"/>
        <pc:sldMkLst>
          <pc:docMk/>
          <pc:sldMk cId="1320101179" sldId="265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2.979" v="1"/>
        <pc:sldMkLst>
          <pc:docMk/>
          <pc:sldMk cId="3401476337" sldId="26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25.353" v="0"/>
        <pc:sldMkLst>
          <pc:docMk/>
          <pc:sldMk cId="3197659578" sldId="2653"/>
        </pc:sldMkLst>
      </pc:sldChg>
      <pc:sldChg chg="del ord">
        <pc:chgData name="Jeremy Clifton" userId="S::wec@woodfordec.onmicrosoft.com::b7121016-a606-4e59-9b8c-d8cabdc242a8" providerId="AD" clId="Web-{4F0E0B74-1975-DFF2-9D00-FD6C46C93944}" dt="2024-10-11T15:04:37.810" v="216"/>
        <pc:sldMkLst>
          <pc:docMk/>
          <pc:sldMk cId="2092229917" sldId="265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8.042" v="2"/>
        <pc:sldMkLst>
          <pc:docMk/>
          <pc:sldMk cId="3747214090" sldId="265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9:28.315" v="50"/>
        <pc:sldMkLst>
          <pc:docMk/>
          <pc:sldMk cId="2620390865" sldId="265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01.527" v="5"/>
        <pc:sldMkLst>
          <pc:docMk/>
          <pc:sldMk cId="1477236744" sldId="2659"/>
        </pc:sldMkLst>
      </pc:sldChg>
      <pc:sldChg chg="addSp delSp modSp">
        <pc:chgData name="Jeremy Clifton" userId="S::wec@woodfordec.onmicrosoft.com::b7121016-a606-4e59-9b8c-d8cabdc242a8" providerId="AD" clId="Web-{4F0E0B74-1975-DFF2-9D00-FD6C46C93944}" dt="2024-10-11T14:48:07.714" v="103" actId="107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2.168" v="13"/>
        <pc:sldMkLst>
          <pc:docMk/>
          <pc:sldMk cId="3398173288" sldId="266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6.825" v="14"/>
        <pc:sldMkLst>
          <pc:docMk/>
          <pc:sldMk cId="3482918902" sldId="266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19:18.994" v="222"/>
        <pc:sldMkLst>
          <pc:docMk/>
          <pc:sldMk cId="710670588" sldId="266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5.013" v="18"/>
        <pc:sldMkLst>
          <pc:docMk/>
          <pc:sldMk cId="4133161511" sldId="266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2.301" v="212"/>
        <pc:sldMkLst>
          <pc:docMk/>
          <pc:sldMk cId="3722203113" sldId="266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3.488" v="213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5.074" v="9"/>
        <pc:sldMkLst>
          <pc:docMk/>
          <pc:sldMk cId="2383975742" sldId="266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6.293" v="10"/>
        <pc:sldMkLst>
          <pc:docMk/>
          <pc:sldMk cId="1557539723" sldId="266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8.559" v="11"/>
        <pc:sldMkLst>
          <pc:docMk/>
          <pc:sldMk cId="2751214888" sldId="267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0.137" v="12"/>
        <pc:sldMkLst>
          <pc:docMk/>
          <pc:sldMk cId="971277311" sldId="267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69" v="16"/>
        <pc:sldMkLst>
          <pc:docMk/>
          <pc:sldMk cId="3923073191" sldId="267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53" v="15"/>
        <pc:sldMkLst>
          <pc:docMk/>
          <pc:sldMk cId="3710076937" sldId="2674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2:47.356" v="66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9.591" v="20"/>
        <pc:sldMkLst>
          <pc:docMk/>
          <pc:sldMk cId="3718098541" sldId="2677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6:49.337" v="74" actId="20577"/>
        <pc:sldMkLst>
          <pc:docMk/>
          <pc:sldMk cId="2557817046" sldId="2678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7:03.650" v="81" actId="20577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2.529" v="22"/>
        <pc:sldMkLst>
          <pc:docMk/>
          <pc:sldMk cId="1711481332" sldId="2679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19:17.869" v="221"/>
        <pc:sldMkLst>
          <pc:docMk/>
          <pc:sldMk cId="1969572381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5.123" v="23"/>
        <pc:sldMkLst>
          <pc:docMk/>
          <pc:sldMk cId="4184731778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6.529" v="24"/>
        <pc:sldMkLst>
          <pc:docMk/>
          <pc:sldMk cId="2931928421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40.697" v="219"/>
        <pc:sldMkLst>
          <pc:docMk/>
          <pc:sldMk cId="3266019816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9.369" v="218"/>
        <pc:sldMkLst>
          <pc:docMk/>
          <pc:sldMk cId="1063077978" sldId="2682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8.947" v="217"/>
        <pc:sldMkLst>
          <pc:docMk/>
          <pc:sldMk cId="2695097949" sldId="2683"/>
        </pc:sldMkLst>
      </pc:sldChg>
      <pc:sldChg chg="addSp delSp modSp add del replId">
        <pc:chgData name="Jeremy Clifton" userId="S::wec@woodfordec.onmicrosoft.com::b7121016-a606-4e59-9b8c-d8cabdc242a8" providerId="AD" clId="Web-{4F0E0B74-1975-DFF2-9D00-FD6C46C93944}" dt="2024-10-11T15:19:17.150" v="220"/>
        <pc:sldMkLst>
          <pc:docMk/>
          <pc:sldMk cId="1293507056" sldId="2684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5:00:12.891" v="211" actId="20577"/>
        <pc:sldMkLst>
          <pc:docMk/>
          <pc:sldMk cId="3984299614" sldId="2685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51:26.318" v="138" actId="1076"/>
        <pc:sldMkLst>
          <pc:docMk/>
          <pc:sldMk cId="544178040" sldId="2686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45:56.036" v="98" actId="1076"/>
        <pc:sldMkLst>
          <pc:docMk/>
          <pc:sldMk cId="1394733300" sldId="2687"/>
        </pc:sldMkLst>
      </pc:sldChg>
      <pc:sldChg chg="add ord replId">
        <pc:chgData name="Jeremy Clifton" userId="S::wec@woodfordec.onmicrosoft.com::b7121016-a606-4e59-9b8c-d8cabdc242a8" providerId="AD" clId="Web-{4F0E0B74-1975-DFF2-9D00-FD6C46C93944}" dt="2024-10-11T14:51:30.162" v="139"/>
        <pc:sldMkLst>
          <pc:docMk/>
          <pc:sldMk cId="4259997926" sldId="2688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4:57:30.476" v="173" actId="1076"/>
        <pc:sldMkLst>
          <pc:docMk/>
          <pc:sldMk cId="297676794" sldId="2689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5:00:00.437" v="209" actId="1076"/>
        <pc:sldMkLst>
          <pc:docMk/>
          <pc:sldMk cId="1824744641" sldId="2690"/>
        </pc:sldMkLst>
      </pc:sldChg>
    </pc:docChg>
  </pc:docChgLst>
  <pc:docChgLst>
    <pc:chgData name="Jeremy Clifton" userId="S::wec@woodfordec.onmicrosoft.com::b7121016-a606-4e59-9b8c-d8cabdc242a8" providerId="AD" clId="Web-{9121B7D7-217B-BAD8-AB01-64F690049439}"/>
    <pc:docChg chg="addSld delSld modSld sldOrd">
      <pc:chgData name="Jeremy Clifton" userId="S::wec@woodfordec.onmicrosoft.com::b7121016-a606-4e59-9b8c-d8cabdc242a8" providerId="AD" clId="Web-{9121B7D7-217B-BAD8-AB01-64F690049439}" dt="2025-02-16T10:25:20.961" v="327"/>
      <pc:docMkLst>
        <pc:docMk/>
      </pc:docMkLst>
      <pc:sldChg chg="del">
        <pc:chgData name="Jeremy Clifton" userId="S::wec@woodfordec.onmicrosoft.com::b7121016-a606-4e59-9b8c-d8cabdc242a8" providerId="AD" clId="Web-{9121B7D7-217B-BAD8-AB01-64F690049439}" dt="2025-02-16T10:24:16.490" v="299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9121B7D7-217B-BAD8-AB01-64F690049439}" dt="2025-02-16T10:24:09.661" v="296"/>
        <pc:sldMkLst>
          <pc:docMk/>
          <pc:sldMk cId="3279244734" sldId="2869"/>
        </pc:sldMkLst>
      </pc:sldChg>
      <pc:sldChg chg="modSp ord">
        <pc:chgData name="Jeremy Clifton" userId="S::wec@woodfordec.onmicrosoft.com::b7121016-a606-4e59-9b8c-d8cabdc242a8" providerId="AD" clId="Web-{9121B7D7-217B-BAD8-AB01-64F690049439}" dt="2025-02-16T10:21:57" v="118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3.396" v="297"/>
        <pc:sldMkLst>
          <pc:docMk/>
          <pc:sldMk cId="4002715097" sldId="294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4.474" v="298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7.240" v="300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8.177" v="301"/>
        <pc:sldMkLst>
          <pc:docMk/>
          <pc:sldMk cId="952864240" sldId="2949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8.194" v="3"/>
        <pc:sldMkLst>
          <pc:docMk/>
          <pc:sldMk cId="3440504671" sldId="2961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3.038" v="2"/>
        <pc:sldMkLst>
          <pc:docMk/>
          <pc:sldMk cId="3434969289" sldId="296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0.944" v="1"/>
        <pc:sldMkLst>
          <pc:docMk/>
          <pc:sldMk cId="2167377029" sldId="296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07.819" v="0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19:21.694" v="4"/>
        <pc:sldMkLst>
          <pc:docMk/>
          <pc:sldMk cId="2540857527" sldId="2994"/>
        </pc:sldMkLst>
      </pc:sldChg>
      <pc:sldChg chg="addSp modSp add replId">
        <pc:chgData name="Jeremy Clifton" userId="S::wec@woodfordec.onmicrosoft.com::b7121016-a606-4e59-9b8c-d8cabdc242a8" providerId="AD" clId="Web-{9121B7D7-217B-BAD8-AB01-64F690049439}" dt="2025-02-16T10:19:41.961" v="8" actId="14100"/>
        <pc:sldMkLst>
          <pc:docMk/>
          <pc:sldMk cId="1376126104" sldId="2995"/>
        </pc:sldMkLst>
      </pc:sldChg>
      <pc:sldChg chg="add del replId">
        <pc:chgData name="Jeremy Clifton" userId="S::wec@woodfordec.onmicrosoft.com::b7121016-a606-4e59-9b8c-d8cabdc242a8" providerId="AD" clId="Web-{9121B7D7-217B-BAD8-AB01-64F690049439}" dt="2025-02-16T10:24:19.865" v="302"/>
        <pc:sldMkLst>
          <pc:docMk/>
          <pc:sldMk cId="2930365075" sldId="2996"/>
        </pc:sldMkLst>
      </pc:sldChg>
      <pc:sldChg chg="addSp modSp add ord replId">
        <pc:chgData name="Jeremy Clifton" userId="S::wec@woodfordec.onmicrosoft.com::b7121016-a606-4e59-9b8c-d8cabdc242a8" providerId="AD" clId="Web-{9121B7D7-217B-BAD8-AB01-64F690049439}" dt="2025-02-16T10:25:01.929" v="325" actId="20577"/>
        <pc:sldMkLst>
          <pc:docMk/>
          <pc:sldMk cId="2462741786" sldId="2997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2:22.563" v="140" actId="20577"/>
        <pc:sldMkLst>
          <pc:docMk/>
          <pc:sldMk cId="3349657296" sldId="2998"/>
        </pc:sldMkLst>
      </pc:sldChg>
      <pc:sldChg chg="modSp add ord replId">
        <pc:chgData name="Jeremy Clifton" userId="S::wec@woodfordec.onmicrosoft.com::b7121016-a606-4e59-9b8c-d8cabdc242a8" providerId="AD" clId="Web-{9121B7D7-217B-BAD8-AB01-64F690049439}" dt="2025-02-16T10:24:40.537" v="313" actId="20577"/>
        <pc:sldMkLst>
          <pc:docMk/>
          <pc:sldMk cId="3486903375" sldId="2999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1.615" v="306"/>
        <pc:sldMkLst>
          <pc:docMk/>
          <pc:sldMk cId="843683223" sldId="3000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6.928" v="309"/>
        <pc:sldMkLst>
          <pc:docMk/>
          <pc:sldMk cId="712762849" sldId="3001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4:45.600" v="315" actId="20577"/>
        <pc:sldMkLst>
          <pc:docMk/>
          <pc:sldMk cId="3014578703" sldId="3002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49.116" v="316"/>
        <pc:sldMkLst>
          <pc:docMk/>
          <pc:sldMk cId="664494430" sldId="3003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58.694" v="322"/>
        <pc:sldMkLst>
          <pc:docMk/>
          <pc:sldMk cId="4065434384" sldId="3004"/>
        </pc:sldMkLst>
      </pc:sldChg>
      <pc:sldChg chg="delSp add replId">
        <pc:chgData name="Jeremy Clifton" userId="S::wec@woodfordec.onmicrosoft.com::b7121016-a606-4e59-9b8c-d8cabdc242a8" providerId="AD" clId="Web-{9121B7D7-217B-BAD8-AB01-64F690049439}" dt="2025-02-16T10:25:20.961" v="327"/>
        <pc:sldMkLst>
          <pc:docMk/>
          <pc:sldMk cId="2409463921" sldId="3005"/>
        </pc:sldMkLst>
      </pc:sldChg>
    </pc:docChg>
  </pc:docChgLst>
  <pc:docChgLst>
    <pc:chgData name="Jeremy Clifton" userId="S::wec@woodfordec.onmicrosoft.com::b7121016-a606-4e59-9b8c-d8cabdc242a8" providerId="AD" clId="Web-{75656E76-F2DB-8684-F97C-F3C5AD358D3E}"/>
    <pc:docChg chg="addSld">
      <pc:chgData name="Jeremy Clifton" userId="S::wec@woodfordec.onmicrosoft.com::b7121016-a606-4e59-9b8c-d8cabdc242a8" providerId="AD" clId="Web-{75656E76-F2DB-8684-F97C-F3C5AD358D3E}" dt="2025-03-16T07:19:03.256" v="0"/>
      <pc:docMkLst>
        <pc:docMk/>
      </pc:docMkLst>
      <pc:sldChg chg="add replId">
        <pc:chgData name="Jeremy Clifton" userId="S::wec@woodfordec.onmicrosoft.com::b7121016-a606-4e59-9b8c-d8cabdc242a8" providerId="AD" clId="Web-{75656E76-F2DB-8684-F97C-F3C5AD358D3E}" dt="2025-03-16T07:19:03.256" v="0"/>
        <pc:sldMkLst>
          <pc:docMk/>
          <pc:sldMk cId="1047185864" sldId="3090"/>
        </pc:sldMkLst>
      </pc:sldChg>
    </pc:docChg>
  </pc:docChgLst>
  <pc:docChgLst>
    <pc:chgData name="Jeremy Clifton" userId="S::wec@woodfordec.onmicrosoft.com::b7121016-a606-4e59-9b8c-d8cabdc242a8" providerId="AD" clId="Web-{0DC3C2DA-3D79-94BC-FAC6-46F05A1D3B58}"/>
    <pc:docChg chg="addSld delSld modSld sldOrd">
      <pc:chgData name="Jeremy Clifton" userId="S::wec@woodfordec.onmicrosoft.com::b7121016-a606-4e59-9b8c-d8cabdc242a8" providerId="AD" clId="Web-{0DC3C2DA-3D79-94BC-FAC6-46F05A1D3B58}" dt="2024-09-22T08:57:45.651" v="329"/>
      <pc:docMkLst>
        <pc:docMk/>
      </pc:docMkLst>
      <pc:sldChg chg="del">
        <pc:chgData name="Jeremy Clifton" userId="S::wec@woodfordec.onmicrosoft.com::b7121016-a606-4e59-9b8c-d8cabdc242a8" providerId="AD" clId="Web-{0DC3C2DA-3D79-94BC-FAC6-46F05A1D3B58}" dt="2024-09-22T08:55:53.147" v="304"/>
        <pc:sldMkLst>
          <pc:docMk/>
          <pc:sldMk cId="3207521350" sldId="2556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1.256" v="303"/>
        <pc:sldMkLst>
          <pc:docMk/>
          <pc:sldMk cId="490255098" sldId="2558"/>
        </pc:sldMkLst>
      </pc:sldChg>
      <pc:sldChg chg="del ord">
        <pc:chgData name="Jeremy Clifton" userId="S::wec@woodfordec.onmicrosoft.com::b7121016-a606-4e59-9b8c-d8cabdc242a8" providerId="AD" clId="Web-{0DC3C2DA-3D79-94BC-FAC6-46F05A1D3B58}" dt="2024-09-22T08:56:01.460" v="306"/>
        <pc:sldMkLst>
          <pc:docMk/>
          <pc:sldMk cId="2197897120" sldId="2559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49.647" v="302"/>
        <pc:sldMkLst>
          <pc:docMk/>
          <pc:sldMk cId="2181798557" sldId="2560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4.506" v="305"/>
        <pc:sldMkLst>
          <pc:docMk/>
          <pc:sldMk cId="1355052748" sldId="256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7"/>
        <pc:sldMkLst>
          <pc:docMk/>
          <pc:sldMk cId="3824080665" sldId="257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8"/>
        <pc:sldMkLst>
          <pc:docMk/>
          <pc:sldMk cId="1983850309" sldId="2573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1:10.113" v="5" actId="1076"/>
        <pc:sldMkLst>
          <pc:docMk/>
          <pc:sldMk cId="2652383971" sldId="2598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35:12.200" v="99" actId="14100"/>
        <pc:sldMkLst>
          <pc:docMk/>
          <pc:sldMk cId="2804191221" sldId="2599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2:24.866" v="30" actId="1076"/>
        <pc:sldMkLst>
          <pc:docMk/>
          <pc:sldMk cId="4133891106" sldId="2600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2:46.304" v="43" actId="20577"/>
        <pc:sldMkLst>
          <pc:docMk/>
          <pc:sldMk cId="2097890651" sldId="260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33:27.228" v="55"/>
        <pc:sldMkLst>
          <pc:docMk/>
          <pc:sldMk cId="2043513096" sldId="2602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6:38.937" v="184" actId="1076"/>
        <pc:sldMkLst>
          <pc:docMk/>
          <pc:sldMk cId="1382184965" sldId="2603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6:03.530" v="112" actId="20577"/>
        <pc:sldMkLst>
          <pc:docMk/>
          <pc:sldMk cId="440463576" sldId="2604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9:32.709" v="247" actId="20577"/>
        <pc:sldMkLst>
          <pc:docMk/>
          <pc:sldMk cId="1008158405" sldId="2605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53:05.344" v="267" actId="14100"/>
        <pc:sldMkLst>
          <pc:docMk/>
          <pc:sldMk cId="3227065024" sldId="2606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54:17.596" v="277" actId="14100"/>
        <pc:sldMkLst>
          <pc:docMk/>
          <pc:sldMk cId="2684720867" sldId="2607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6:46.461" v="314" actId="20577"/>
        <pc:sldMkLst>
          <pc:docMk/>
          <pc:sldMk cId="2715713422" sldId="2608"/>
        </pc:sldMkLst>
      </pc:sldChg>
      <pc:sldChg chg="add replId">
        <pc:chgData name="Jeremy Clifton" userId="S::wec@woodfordec.onmicrosoft.com::b7121016-a606-4e59-9b8c-d8cabdc242a8" providerId="AD" clId="Web-{0DC3C2DA-3D79-94BC-FAC6-46F05A1D3B58}" dt="2024-09-22T08:53:32.267" v="268"/>
        <pc:sldMkLst>
          <pc:docMk/>
          <pc:sldMk cId="570178981" sldId="2609"/>
        </pc:sldMkLst>
      </pc:sldChg>
      <pc:sldChg chg="add del replId">
        <pc:chgData name="Jeremy Clifton" userId="S::wec@woodfordec.onmicrosoft.com::b7121016-a606-4e59-9b8c-d8cabdc242a8" providerId="AD" clId="Web-{0DC3C2DA-3D79-94BC-FAC6-46F05A1D3B58}" dt="2024-09-22T08:57:45.651" v="329"/>
        <pc:sldMkLst>
          <pc:docMk/>
          <pc:sldMk cId="2267977797" sldId="2610"/>
        </pc:sldMkLst>
      </pc:sldChg>
      <pc:sldChg chg="delSp modSp add ord replId">
        <pc:chgData name="Jeremy Clifton" userId="S::wec@woodfordec.onmicrosoft.com::b7121016-a606-4e59-9b8c-d8cabdc242a8" providerId="AD" clId="Web-{0DC3C2DA-3D79-94BC-FAC6-46F05A1D3B58}" dt="2024-09-22T08:55:45.803" v="301" actId="1076"/>
        <pc:sldMkLst>
          <pc:docMk/>
          <pc:sldMk cId="699078910" sldId="261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7:08.540" v="328" actId="1076"/>
        <pc:sldMkLst>
          <pc:docMk/>
          <pc:sldMk cId="3673656496" sldId="2612"/>
        </pc:sldMkLst>
      </pc:sldChg>
    </pc:docChg>
  </pc:docChgLst>
  <pc:docChgLst>
    <pc:chgData name="Jeremy Clifton" userId="S::wec@woodfordec.onmicrosoft.com::b7121016-a606-4e59-9b8c-d8cabdc242a8" providerId="AD" clId="Web-{BB00DC9F-3ECF-39B6-C8D7-FAFFB2654A6A}"/>
    <pc:docChg chg="addSld modSld sldOrd">
      <pc:chgData name="Jeremy Clifton" userId="S::wec@woodfordec.onmicrosoft.com::b7121016-a606-4e59-9b8c-d8cabdc242a8" providerId="AD" clId="Web-{BB00DC9F-3ECF-39B6-C8D7-FAFFB2654A6A}" dt="2024-09-21T19:03:19.742" v="11"/>
      <pc:docMkLst>
        <pc:docMk/>
      </pc:docMkLst>
      <pc:sldChg chg="addSp modSp add replId addAnim">
        <pc:chgData name="Jeremy Clifton" userId="S::wec@woodfordec.onmicrosoft.com::b7121016-a606-4e59-9b8c-d8cabdc242a8" providerId="AD" clId="Web-{BB00DC9F-3ECF-39B6-C8D7-FAFFB2654A6A}" dt="2024-09-21T19:00:06.730" v="3" actId="14100"/>
        <pc:sldMkLst>
          <pc:docMk/>
          <pc:sldMk cId="922147769" sldId="2569"/>
        </pc:sldMkLst>
      </pc:sldChg>
      <pc:sldChg chg="add ord replId">
        <pc:chgData name="Jeremy Clifton" userId="S::wec@woodfordec.onmicrosoft.com::b7121016-a606-4e59-9b8c-d8cabdc242a8" providerId="AD" clId="Web-{BB00DC9F-3ECF-39B6-C8D7-FAFFB2654A6A}" dt="2024-09-21T19:00:10.871" v="5"/>
        <pc:sldMkLst>
          <pc:docMk/>
          <pc:sldMk cId="4114584319" sldId="2570"/>
        </pc:sldMkLst>
      </pc:sldChg>
      <pc:sldChg chg="addSp modSp add replId addAnim">
        <pc:chgData name="Jeremy Clifton" userId="S::wec@woodfordec.onmicrosoft.com::b7121016-a606-4e59-9b8c-d8cabdc242a8" providerId="AD" clId="Web-{BB00DC9F-3ECF-39B6-C8D7-FAFFB2654A6A}" dt="2024-09-21T19:03:11.163" v="9" actId="14100"/>
        <pc:sldMkLst>
          <pc:docMk/>
          <pc:sldMk cId="3076968510" sldId="2571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10" v="10"/>
        <pc:sldMkLst>
          <pc:docMk/>
          <pc:sldMk cId="3824080665" sldId="2572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42" v="11"/>
        <pc:sldMkLst>
          <pc:docMk/>
          <pc:sldMk cId="1983850309" sldId="2573"/>
        </pc:sldMkLst>
      </pc:sldChg>
    </pc:docChg>
  </pc:docChgLst>
  <pc:docChgLst>
    <pc:chgData name="Jeremy Clifton" userId="S::wec@woodfordec.onmicrosoft.com::b7121016-a606-4e59-9b8c-d8cabdc242a8" providerId="AD" clId="Web-{0BF29D31-C086-06C1-F0DD-3445DF53FBDF}"/>
    <pc:docChg chg="addSld delSld modSld sldOrd">
      <pc:chgData name="Jeremy Clifton" userId="S::wec@woodfordec.onmicrosoft.com::b7121016-a606-4e59-9b8c-d8cabdc242a8" providerId="AD" clId="Web-{0BF29D31-C086-06C1-F0DD-3445DF53FBDF}" dt="2024-11-21T15:40:14.691" v="485"/>
      <pc:docMkLst>
        <pc:docMk/>
      </pc:docMkLst>
      <pc:sldChg chg="modSp">
        <pc:chgData name="Jeremy Clifton" userId="S::wec@woodfordec.onmicrosoft.com::b7121016-a606-4e59-9b8c-d8cabdc242a8" providerId="AD" clId="Web-{0BF29D31-C086-06C1-F0DD-3445DF53FBDF}" dt="2024-11-21T14:11:16.328" v="180" actId="20577"/>
        <pc:sldMkLst>
          <pc:docMk/>
          <pc:sldMk cId="251116125" sldId="2574"/>
        </pc:sldMkLst>
      </pc:sldChg>
      <pc:sldChg chg="ord">
        <pc:chgData name="Jeremy Clifton" userId="S::wec@woodfordec.onmicrosoft.com::b7121016-a606-4e59-9b8c-d8cabdc242a8" providerId="AD" clId="Web-{0BF29D31-C086-06C1-F0DD-3445DF53FBDF}" dt="2024-11-21T14:03:37.174" v="27"/>
        <pc:sldMkLst>
          <pc:docMk/>
          <pc:sldMk cId="294064188" sldId="257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61" v="46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409" v="480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50" v="474"/>
        <pc:sldMkLst>
          <pc:docMk/>
          <pc:sldMk cId="3571159716" sldId="2676"/>
        </pc:sldMkLst>
      </pc:sldChg>
      <pc:sldChg chg="addSp delSp modSp">
        <pc:chgData name="Jeremy Clifton" userId="S::wec@woodfordec.onmicrosoft.com::b7121016-a606-4e59-9b8c-d8cabdc242a8" providerId="AD" clId="Web-{0BF29D31-C086-06C1-F0DD-3445DF53FBDF}" dt="2024-11-21T14:14:04.073" v="204" actId="14100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00" v="463"/>
        <pc:sldMkLst>
          <pc:docMk/>
          <pc:sldMk cId="2557817046" sldId="267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15" v="464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62" v="470"/>
        <pc:sldMkLst>
          <pc:docMk/>
          <pc:sldMk cId="3984299614" sldId="268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2.065" v="469"/>
        <pc:sldMkLst>
          <pc:docMk/>
          <pc:sldMk cId="544178040" sldId="268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76" v="467"/>
        <pc:sldMkLst>
          <pc:docMk/>
          <pc:sldMk cId="1394733300" sldId="268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0.362" v="468"/>
        <pc:sldMkLst>
          <pc:docMk/>
          <pc:sldMk cId="4259997926" sldId="268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77" v="471"/>
        <pc:sldMkLst>
          <pc:docMk/>
          <pc:sldMk cId="297676794" sldId="268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409" v="472"/>
        <pc:sldMkLst>
          <pc:docMk/>
          <pc:sldMk cId="1824744641" sldId="269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65" v="475"/>
        <pc:sldMkLst>
          <pc:docMk/>
          <pc:sldMk cId="416462394" sldId="269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62" v="476"/>
        <pc:sldMkLst>
          <pc:docMk/>
          <pc:sldMk cId="2603802768" sldId="2692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7"/>
        <pc:sldMkLst>
          <pc:docMk/>
          <pc:sldMk cId="3517051725" sldId="2693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50" v="482"/>
        <pc:sldMkLst>
          <pc:docMk/>
          <pc:sldMk cId="292055907" sldId="269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75" v="484"/>
        <pc:sldMkLst>
          <pc:docMk/>
          <pc:sldMk cId="4281509733" sldId="269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8"/>
        <pc:sldMkLst>
          <pc:docMk/>
          <pc:sldMk cId="3379058537" sldId="269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94" v="479"/>
        <pc:sldMkLst>
          <pc:docMk/>
          <pc:sldMk cId="955244239" sldId="269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4.628" v="473"/>
        <pc:sldMkLst>
          <pc:docMk/>
          <pc:sldMk cId="437970500" sldId="269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34" v="481"/>
        <pc:sldMkLst>
          <pc:docMk/>
          <pc:sldMk cId="3947652834" sldId="270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60" v="483"/>
        <pc:sldMkLst>
          <pc:docMk/>
          <pc:sldMk cId="4205845095" sldId="270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91" v="485"/>
        <pc:sldMkLst>
          <pc:docMk/>
          <pc:sldMk cId="589130818" sldId="2706"/>
        </pc:sldMkLst>
      </pc:sldChg>
      <pc:sldChg chg="add ord replId">
        <pc:chgData name="Jeremy Clifton" userId="S::wec@woodfordec.onmicrosoft.com::b7121016-a606-4e59-9b8c-d8cabdc242a8" providerId="AD" clId="Web-{0BF29D31-C086-06C1-F0DD-3445DF53FBDF}" dt="2024-11-21T14:10:50.811" v="172"/>
        <pc:sldMkLst>
          <pc:docMk/>
          <pc:sldMk cId="2327139690" sldId="2721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4:53.857" v="218" actId="1076"/>
        <pc:sldMkLst>
          <pc:docMk/>
          <pc:sldMk cId="2984639805" sldId="272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5:58.330" v="229" actId="14100"/>
        <pc:sldMkLst>
          <pc:docMk/>
          <pc:sldMk cId="697537603" sldId="272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7:06.178" v="239" actId="20577"/>
        <pc:sldMkLst>
          <pc:docMk/>
          <pc:sldMk cId="2788449635" sldId="2724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4:10:45.857" v="170"/>
        <pc:sldMkLst>
          <pc:docMk/>
          <pc:sldMk cId="3584289563" sldId="272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8:09.619" v="250" actId="14100"/>
        <pc:sldMkLst>
          <pc:docMk/>
          <pc:sldMk cId="3238841360" sldId="2726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5:39:27.531" v="465"/>
        <pc:sldMkLst>
          <pc:docMk/>
          <pc:sldMk cId="506877907" sldId="2727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11:19.484" v="183" actId="20577"/>
        <pc:sldMkLst>
          <pc:docMk/>
          <pc:sldMk cId="59018369" sldId="2728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0.604" v="251"/>
        <pc:sldMkLst>
          <pc:docMk/>
          <pc:sldMk cId="1249887092" sldId="272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2.370" v="252"/>
        <pc:sldMkLst>
          <pc:docMk/>
          <pc:sldMk cId="3581948036" sldId="2730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4.417" v="253"/>
        <pc:sldMkLst>
          <pc:docMk/>
          <pc:sldMk cId="3836898098" sldId="2731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6.730" v="254"/>
        <pc:sldMkLst>
          <pc:docMk/>
          <pc:sldMk cId="1874712578" sldId="273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8:03.906" v="362" actId="14100"/>
        <pc:sldMkLst>
          <pc:docMk/>
          <pc:sldMk cId="1245118908" sldId="273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09.802" v="327" actId="20577"/>
        <pc:sldMkLst>
          <pc:docMk/>
          <pc:sldMk cId="1840255442" sldId="2734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23.037" v="335" actId="20577"/>
        <pc:sldMkLst>
          <pc:docMk/>
          <pc:sldMk cId="2696339630" sldId="273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0:48.285" v="289" actId="1076"/>
        <pc:sldMkLst>
          <pc:docMk/>
          <pc:sldMk cId="3911854759" sldId="2736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32:28.188" v="373" actId="1076"/>
        <pc:sldMkLst>
          <pc:docMk/>
          <pc:sldMk cId="110557910" sldId="2737"/>
        </pc:sldMkLst>
      </pc:sldChg>
      <pc:sldChg chg="addSp modSp add ord replId">
        <pc:chgData name="Jeremy Clifton" userId="S::wec@woodfordec.onmicrosoft.com::b7121016-a606-4e59-9b8c-d8cabdc242a8" providerId="AD" clId="Web-{0BF29D31-C086-06C1-F0DD-3445DF53FBDF}" dt="2024-11-21T14:35:03.323" v="462"/>
        <pc:sldMkLst>
          <pc:docMk/>
          <pc:sldMk cId="2955176153" sldId="2738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3:42.162" v="416" actId="1076"/>
        <pc:sldMkLst>
          <pc:docMk/>
          <pc:sldMk cId="2036222764" sldId="273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33:48.303" v="417"/>
        <pc:sldMkLst>
          <pc:docMk/>
          <pc:sldMk cId="2112468361" sldId="2740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4:40.697" v="461" actId="1076"/>
        <pc:sldMkLst>
          <pc:docMk/>
          <pc:sldMk cId="2467736570" sldId="2741"/>
        </pc:sldMkLst>
      </pc:sldChg>
    </pc:docChg>
  </pc:docChgLst>
  <pc:docChgLst>
    <pc:chgData name="Jeremy Clifton" userId="S::wec@woodfordec.onmicrosoft.com::b7121016-a606-4e59-9b8c-d8cabdc242a8" providerId="AD" clId="Web-{0F4AB313-DB59-2937-ADEA-0A85A84AAE47}"/>
    <pc:docChg chg="addSld delSld modSld sldOrd">
      <pc:chgData name="Jeremy Clifton" userId="S::wec@woodfordec.onmicrosoft.com::b7121016-a606-4e59-9b8c-d8cabdc242a8" providerId="AD" clId="Web-{0F4AB313-DB59-2937-ADEA-0A85A84AAE47}" dt="2025-01-26T10:23:10.904" v="149" actId="1076"/>
      <pc:docMkLst>
        <pc:docMk/>
      </pc:docMkLst>
      <pc:sldChg chg="modSp ord">
        <pc:chgData name="Jeremy Clifton" userId="S::wec@woodfordec.onmicrosoft.com::b7121016-a606-4e59-9b8c-d8cabdc242a8" providerId="AD" clId="Web-{0F4AB313-DB59-2937-ADEA-0A85A84AAE47}" dt="2025-01-26T10:13:59.072" v="52" actId="20577"/>
        <pc:sldMkLst>
          <pc:docMk/>
          <pc:sldMk cId="3013476221" sldId="2720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23:10.904" v="149" actId="1076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0.692" v="9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2:58.660" v="31"/>
        <pc:sldMkLst>
          <pc:docMk/>
          <pc:sldMk cId="1616496711" sldId="2852"/>
        </pc:sldMkLst>
      </pc:sldChg>
      <pc:sldChg chg="addSp delSp modSp">
        <pc:chgData name="Jeremy Clifton" userId="S::wec@woodfordec.onmicrosoft.com::b7121016-a606-4e59-9b8c-d8cabdc242a8" providerId="AD" clId="Web-{0F4AB313-DB59-2937-ADEA-0A85A84AAE47}" dt="2025-01-26T10:12:56.535" v="30" actId="14100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3:21.270" v="33"/>
        <pc:sldMkLst>
          <pc:docMk/>
          <pc:sldMk cId="2766467451" sldId="2855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1.176" v="91"/>
        <pc:sldMkLst>
          <pc:docMk/>
          <pc:sldMk cId="877061504" sldId="2858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4:23.320" v="1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07:10.418" v="17"/>
        <pc:sldMkLst>
          <pc:docMk/>
          <pc:sldMk cId="1002890968" sldId="2872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8:31.873" v="24" actId="14100"/>
        <pc:sldMkLst>
          <pc:docMk/>
          <pc:sldMk cId="3485515211" sldId="2879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2:05.471" v="26"/>
        <pc:sldMkLst>
          <pc:docMk/>
          <pc:sldMk cId="1209910105" sldId="2881"/>
        </pc:sldMkLst>
      </pc:sldChg>
      <pc:sldChg chg="modSp add replId">
        <pc:chgData name="Jeremy Clifton" userId="S::wec@woodfordec.onmicrosoft.com::b7121016-a606-4e59-9b8c-d8cabdc242a8" providerId="AD" clId="Web-{0F4AB313-DB59-2937-ADEA-0A85A84AAE47}" dt="2025-01-26T10:14:12.822" v="59" actId="20577"/>
        <pc:sldMkLst>
          <pc:docMk/>
          <pc:sldMk cId="774348173" sldId="2882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14:21.682" v="67" actId="20577"/>
        <pc:sldMkLst>
          <pc:docMk/>
          <pc:sldMk cId="1342777476" sldId="2883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22:39.372" v="146"/>
        <pc:sldMkLst>
          <pc:docMk/>
          <pc:sldMk cId="1926042649" sldId="2884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5:07.547" v="79" actId="1076"/>
        <pc:sldMkLst>
          <pc:docMk/>
          <pc:sldMk cId="4016954677" sldId="2885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5:38.657" v="81"/>
        <pc:sldMkLst>
          <pc:docMk/>
          <pc:sldMk cId="1110561276" sldId="2886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7:05.080" v="86" actId="1076"/>
        <pc:sldMkLst>
          <pc:docMk/>
          <pc:sldMk cId="1094284358" sldId="2887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18:49.943" v="98" actId="1076"/>
        <pc:sldMkLst>
          <pc:docMk/>
          <pc:sldMk cId="3360960814" sldId="2888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8:05.677" v="94"/>
        <pc:sldMkLst>
          <pc:docMk/>
          <pc:sldMk cId="2449698336" sldId="2889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05.042" v="138" actId="20577"/>
        <pc:sldMkLst>
          <pc:docMk/>
          <pc:sldMk cId="1362722430" sldId="2890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52.121" v="144" actId="1076"/>
        <pc:sldMkLst>
          <pc:docMk/>
          <pc:sldMk cId="502825343" sldId="2891"/>
        </pc:sldMkLst>
      </pc:sldChg>
      <pc:sldChg chg="add replId">
        <pc:chgData name="Jeremy Clifton" userId="S::wec@woodfordec.onmicrosoft.com::b7121016-a606-4e59-9b8c-d8cabdc242a8" providerId="AD" clId="Web-{0F4AB313-DB59-2937-ADEA-0A85A84AAE47}" dt="2025-01-26T10:22:37.622" v="145"/>
        <pc:sldMkLst>
          <pc:docMk/>
          <pc:sldMk cId="148589342" sldId="2892"/>
        </pc:sldMkLst>
      </pc:sldChg>
    </pc:docChg>
  </pc:docChgLst>
  <pc:docChgLst>
    <pc:chgData name="Jeremy Clifton" userId="S::wec@woodfordec.onmicrosoft.com::b7121016-a606-4e59-9b8c-d8cabdc242a8" providerId="AD" clId="Web-{903CCC23-5BEC-A8B7-2290-539B6818A865}"/>
    <pc:docChg chg="addSld delSld modSld sldOrd">
      <pc:chgData name="Jeremy Clifton" userId="S::wec@woodfordec.onmicrosoft.com::b7121016-a606-4e59-9b8c-d8cabdc242a8" providerId="AD" clId="Web-{903CCC23-5BEC-A8B7-2290-539B6818A865}" dt="2025-01-12T09:59:07.466" v="273"/>
      <pc:docMkLst>
        <pc:docMk/>
      </pc:docMkLst>
      <pc:sldChg chg="modSp add ord replId">
        <pc:chgData name="Jeremy Clifton" userId="S::wec@woodfordec.onmicrosoft.com::b7121016-a606-4e59-9b8c-d8cabdc242a8" providerId="AD" clId="Web-{903CCC23-5BEC-A8B7-2290-539B6818A865}" dt="2025-01-12T09:52:24.527" v="36" actId="20577"/>
        <pc:sldMkLst>
          <pc:docMk/>
          <pc:sldMk cId="2533515818" sldId="2860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2:27.387" v="37"/>
        <pc:sldMkLst>
          <pc:docMk/>
          <pc:sldMk cId="1553610902" sldId="2861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6.326" v="272"/>
        <pc:sldMkLst>
          <pc:docMk/>
          <pc:sldMk cId="2019461078" sldId="2862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5.044" v="271"/>
        <pc:sldMkLst>
          <pc:docMk/>
          <pc:sldMk cId="2671836364" sldId="2863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7.466" v="273"/>
        <pc:sldMkLst>
          <pc:docMk/>
          <pc:sldMk cId="2154984666" sldId="2864"/>
        </pc:sldMkLst>
      </pc:sldChg>
      <pc:sldChg chg="modSp add ord replId">
        <pc:chgData name="Jeremy Clifton" userId="S::wec@woodfordec.onmicrosoft.com::b7121016-a606-4e59-9b8c-d8cabdc242a8" providerId="AD" clId="Web-{903CCC23-5BEC-A8B7-2290-539B6818A865}" dt="2025-01-12T09:54:44.754" v="139" actId="20577"/>
        <pc:sldMkLst>
          <pc:docMk/>
          <pc:sldMk cId="2760154107" sldId="2865"/>
        </pc:sldMkLst>
      </pc:sldChg>
      <pc:sldChg chg="addSp delSp modSp add replId">
        <pc:chgData name="Jeremy Clifton" userId="S::wec@woodfordec.onmicrosoft.com::b7121016-a606-4e59-9b8c-d8cabdc242a8" providerId="AD" clId="Web-{903CCC23-5BEC-A8B7-2290-539B6818A865}" dt="2025-01-12T09:58:06.214" v="268" actId="20577"/>
        <pc:sldMkLst>
          <pc:docMk/>
          <pc:sldMk cId="1608365069" sldId="2866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3.026" v="261"/>
        <pc:sldMkLst>
          <pc:docMk/>
          <pc:sldMk cId="496177452" sldId="2867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8.136" v="264"/>
        <pc:sldMkLst>
          <pc:docMk/>
          <pc:sldMk cId="2763927189" sldId="2868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8:03.183" v="267"/>
        <pc:sldMkLst>
          <pc:docMk/>
          <pc:sldMk cId="4007871980" sldId="2869"/>
        </pc:sldMkLst>
      </pc:sldChg>
      <pc:sldChg chg="add ord replId">
        <pc:chgData name="Jeremy Clifton" userId="S::wec@woodfordec.onmicrosoft.com::b7121016-a606-4e59-9b8c-d8cabdc242a8" providerId="AD" clId="Web-{903CCC23-5BEC-A8B7-2290-539B6818A865}" dt="2025-01-12T09:58:53.810" v="270"/>
        <pc:sldMkLst>
          <pc:docMk/>
          <pc:sldMk cId="3860157055" sldId="2870"/>
        </pc:sldMkLst>
      </pc:sldChg>
    </pc:docChg>
  </pc:docChgLst>
  <pc:docChgLst>
    <pc:chgData name="Jeremy Clifton" userId="S::wec@woodfordec.onmicrosoft.com::b7121016-a606-4e59-9b8c-d8cabdc242a8" providerId="AD" clId="Web-{D0A7EB82-D65B-61C0-D594-E481F910C41C}"/>
    <pc:docChg chg="addSld delSld modSld sldOrd">
      <pc:chgData name="Jeremy Clifton" userId="S::wec@woodfordec.onmicrosoft.com::b7121016-a606-4e59-9b8c-d8cabdc242a8" providerId="AD" clId="Web-{D0A7EB82-D65B-61C0-D594-E481F910C41C}" dt="2025-02-12T16:56:53.364" v="35" actId="14100"/>
      <pc:docMkLst>
        <pc:docMk/>
      </pc:docMkLst>
      <pc:sldChg chg="del">
        <pc:chgData name="Jeremy Clifton" userId="S::wec@woodfordec.onmicrosoft.com::b7121016-a606-4e59-9b8c-d8cabdc242a8" providerId="AD" clId="Web-{D0A7EB82-D65B-61C0-D594-E481F910C41C}" dt="2025-02-12T16:33:35.954" v="1"/>
        <pc:sldMkLst>
          <pc:docMk/>
          <pc:sldMk cId="2932517301" sldId="289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51.986" v="3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45.455" v="2"/>
        <pc:sldMkLst>
          <pc:docMk/>
          <pc:sldMk cId="4022269583" sldId="294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8.377" v="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1.424" v="4"/>
        <pc:sldMkLst>
          <pc:docMk/>
          <pc:sldMk cId="4085299735" sldId="2948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4.440" v="5"/>
        <pc:sldMkLst>
          <pc:docMk/>
          <pc:sldMk cId="254666658" sldId="2950"/>
        </pc:sldMkLst>
      </pc:sldChg>
      <pc:sldChg chg="addSp modSp add ord replId addAnim">
        <pc:chgData name="Jeremy Clifton" userId="S::wec@woodfordec.onmicrosoft.com::b7121016-a606-4e59-9b8c-d8cabdc242a8" providerId="AD" clId="Web-{D0A7EB82-D65B-61C0-D594-E481F910C41C}" dt="2025-02-12T16:47:31.319" v="30"/>
        <pc:sldMkLst>
          <pc:docMk/>
          <pc:sldMk cId="2122049359" sldId="2950"/>
        </pc:sldMkLst>
      </pc:sldChg>
      <pc:sldChg chg="add del replId">
        <pc:chgData name="Jeremy Clifton" userId="S::wec@woodfordec.onmicrosoft.com::b7121016-a606-4e59-9b8c-d8cabdc242a8" providerId="AD" clId="Web-{D0A7EB82-D65B-61C0-D594-E481F910C41C}" dt="2025-02-12T16:47:26.834" v="28"/>
        <pc:sldMkLst>
          <pc:docMk/>
          <pc:sldMk cId="2068073415" sldId="2951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32.142" v="0"/>
        <pc:sldMkLst>
          <pc:docMk/>
          <pc:sldMk cId="3110958278" sldId="2951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3.705" v="9"/>
        <pc:sldMkLst>
          <pc:docMk/>
          <pc:sldMk cId="2027917510" sldId="2952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4:06.345" v="23" actId="14100"/>
        <pc:sldMkLst>
          <pc:docMk/>
          <pc:sldMk cId="1258431557" sldId="2953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8.487" v="11"/>
        <pc:sldMkLst>
          <pc:docMk/>
          <pc:sldMk cId="3509338145" sldId="2954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0:30.168" v="20" actId="14100"/>
        <pc:sldMkLst>
          <pc:docMk/>
          <pc:sldMk cId="3125781196" sldId="2955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20.893" v="13"/>
        <pc:sldMkLst>
          <pc:docMk/>
          <pc:sldMk cId="3066459072" sldId="2956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37:16.757" v="17" actId="14100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29.444" v="29"/>
        <pc:sldMkLst>
          <pc:docMk/>
          <pc:sldMk cId="837758096" sldId="2958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32.741" v="31"/>
        <pc:sldMkLst>
          <pc:docMk/>
          <pc:sldMk cId="3725325013" sldId="2959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56:53.364" v="35" actId="14100"/>
        <pc:sldMkLst>
          <pc:docMk/>
          <pc:sldMk cId="1677093229" sldId="2960"/>
        </pc:sldMkLst>
      </pc:sldChg>
    </pc:docChg>
  </pc:docChgLst>
  <pc:docChgLst>
    <pc:chgData name="Jeremy Clifton" userId="S::wec@woodfordec.onmicrosoft.com::b7121016-a606-4e59-9b8c-d8cabdc242a8" providerId="AD" clId="Web-{6F4C8C2D-D1D3-6715-6AAC-C7815EBF5406}"/>
    <pc:docChg chg="modSld">
      <pc:chgData name="Jeremy Clifton" userId="S::wec@woodfordec.onmicrosoft.com::b7121016-a606-4e59-9b8c-d8cabdc242a8" providerId="AD" clId="Web-{6F4C8C2D-D1D3-6715-6AAC-C7815EBF5406}" dt="2024-09-22T09:21:45.826" v="2" actId="14100"/>
      <pc:docMkLst>
        <pc:docMk/>
      </pc:docMkLst>
      <pc:sldChg chg="addSp modSp addAnim">
        <pc:chgData name="Jeremy Clifton" userId="S::wec@woodfordec.onmicrosoft.com::b7121016-a606-4e59-9b8c-d8cabdc242a8" providerId="AD" clId="Web-{6F4C8C2D-D1D3-6715-6AAC-C7815EBF5406}" dt="2024-09-22T09:21:45.826" v="2" actId="14100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70150165-358A-7F31-DF78-28BFFA6F8F09}"/>
    <pc:docChg chg="modSld">
      <pc:chgData name="Jeremy Clifton" userId="S::wec@woodfordec.onmicrosoft.com::b7121016-a606-4e59-9b8c-d8cabdc242a8" providerId="AD" clId="Web-{70150165-358A-7F31-DF78-28BFFA6F8F09}" dt="2025-03-13T20:15:28.931" v="17"/>
      <pc:docMkLst>
        <pc:docMk/>
      </pc:docMkLst>
    </pc:docChg>
  </pc:docChgLst>
  <pc:docChgLst>
    <pc:chgData name="Jeremy Clifton" userId="S::wec@woodfordec.onmicrosoft.com::b7121016-a606-4e59-9b8c-d8cabdc242a8" providerId="AD" clId="Web-{F0F13F6F-41FC-1947-D5F3-DBCF96460D8C}"/>
    <pc:docChg chg="addSld delSld modSld sldOrd">
      <pc:chgData name="Jeremy Clifton" userId="S::wec@woodfordec.onmicrosoft.com::b7121016-a606-4e59-9b8c-d8cabdc242a8" providerId="AD" clId="Web-{F0F13F6F-41FC-1947-D5F3-DBCF96460D8C}" dt="2025-02-02T09:49:07.601" v="116" actId="1076"/>
      <pc:docMkLst>
        <pc:docMk/>
      </pc:docMkLst>
      <pc:sldChg chg="ord">
        <pc:chgData name="Jeremy Clifton" userId="S::wec@woodfordec.onmicrosoft.com::b7121016-a606-4e59-9b8c-d8cabdc242a8" providerId="AD" clId="Web-{F0F13F6F-41FC-1947-D5F3-DBCF96460D8C}" dt="2025-02-02T07:47:07.948" v="2"/>
        <pc:sldMkLst>
          <pc:docMk/>
          <pc:sldMk cId="3279244734" sldId="2869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52:34.372" v="31"/>
        <pc:sldMkLst>
          <pc:docMk/>
          <pc:sldMk cId="1176453699" sldId="2876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7:50:13.135" v="29" actId="1076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2.925" v="3"/>
        <pc:sldMkLst>
          <pc:docMk/>
          <pc:sldMk cId="43857640" sldId="289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3.847" v="4"/>
        <pc:sldMkLst>
          <pc:docMk/>
          <pc:sldMk cId="3017140003" sldId="2896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4.300" v="5"/>
        <pc:sldMkLst>
          <pc:docMk/>
          <pc:sldMk cId="62006150" sldId="289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6.816" v="6"/>
        <pc:sldMkLst>
          <pc:docMk/>
          <pc:sldMk cId="899140715" sldId="289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300" v="9"/>
        <pc:sldMkLst>
          <pc:docMk/>
          <pc:sldMk cId="3908118586" sldId="289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8"/>
        <pc:sldMkLst>
          <pc:docMk/>
          <pc:sldMk cId="2230329902" sldId="290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7"/>
        <pc:sldMkLst>
          <pc:docMk/>
          <pc:sldMk cId="1205408391" sldId="2901"/>
        </pc:sldMkLst>
      </pc:sldChg>
      <pc:sldChg chg="addSp delSp modSp">
        <pc:chgData name="Jeremy Clifton" userId="S::wec@woodfordec.onmicrosoft.com::b7121016-a606-4e59-9b8c-d8cabdc242a8" providerId="AD" clId="Web-{F0F13F6F-41FC-1947-D5F3-DBCF96460D8C}" dt="2025-02-02T08:14:57.752" v="62" actId="20577"/>
        <pc:sldMkLst>
          <pc:docMk/>
          <pc:sldMk cId="3878776422" sldId="2908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39:56.546" v="1" actId="1076"/>
        <pc:sldMkLst>
          <pc:docMk/>
          <pc:sldMk cId="2098378213" sldId="2917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8:24:50.705" v="64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8:39:21.913" v="71"/>
        <pc:sldMkLst>
          <pc:docMk/>
          <pc:sldMk cId="3418051837" sldId="2923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9:49:07.601" v="116" actId="1076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20:34.280" v="82"/>
        <pc:sldMkLst>
          <pc:docMk/>
          <pc:sldMk cId="1337317485" sldId="292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17.187" v="73"/>
        <pc:sldMkLst>
          <pc:docMk/>
          <pc:sldMk cId="3260293177" sldId="293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26.703" v="76"/>
        <pc:sldMkLst>
          <pc:docMk/>
          <pc:sldMk cId="3916692265" sldId="293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39.720" v="79"/>
        <pc:sldMkLst>
          <pc:docMk/>
          <pc:sldMk cId="9931689" sldId="2932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1.234" v="74"/>
        <pc:sldMkLst>
          <pc:docMk/>
          <pc:sldMk cId="2078575949" sldId="2935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9.469" v="77"/>
        <pc:sldMkLst>
          <pc:docMk/>
          <pc:sldMk cId="879858203" sldId="2936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45.861" v="80"/>
        <pc:sldMkLst>
          <pc:docMk/>
          <pc:sldMk cId="542450081" sldId="2937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20:36.092" v="83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8.706" v="105"/>
        <pc:sldMkLst>
          <pc:docMk/>
          <pc:sldMk cId="2743120283" sldId="293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7.503" v="104"/>
        <pc:sldMkLst>
          <pc:docMk/>
          <pc:sldMk cId="3434738982" sldId="294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8:00.315" v="106"/>
        <pc:sldMkLst>
          <pc:docMk/>
          <pc:sldMk cId="583563360" sldId="2942"/>
        </pc:sldMkLst>
      </pc:sldChg>
      <pc:sldChg chg="add del replId">
        <pc:chgData name="Jeremy Clifton" userId="S::wec@woodfordec.onmicrosoft.com::b7121016-a606-4e59-9b8c-d8cabdc242a8" providerId="AD" clId="Web-{F0F13F6F-41FC-1947-D5F3-DBCF96460D8C}" dt="2025-02-02T08:26:37.650" v="66"/>
        <pc:sldMkLst>
          <pc:docMk/>
          <pc:sldMk cId="3478481343" sldId="2943"/>
        </pc:sldMkLst>
      </pc:sldChg>
      <pc:sldChg chg="add ord replId">
        <pc:chgData name="Jeremy Clifton" userId="S::wec@woodfordec.onmicrosoft.com::b7121016-a606-4e59-9b8c-d8cabdc242a8" providerId="AD" clId="Web-{F0F13F6F-41FC-1947-D5F3-DBCF96460D8C}" dt="2025-02-02T08:26:46.745" v="70"/>
        <pc:sldMkLst>
          <pc:docMk/>
          <pc:sldMk cId="3500873392" sldId="2943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15.640" v="72"/>
        <pc:sldMkLst>
          <pc:docMk/>
          <pc:sldMk cId="2287672316" sldId="2944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24.437" v="75"/>
        <pc:sldMkLst>
          <pc:docMk/>
          <pc:sldMk cId="662605139" sldId="2945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39.673" v="78"/>
        <pc:sldMkLst>
          <pc:docMk/>
          <pc:sldMk cId="4190229553" sldId="2946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20:32.467" v="81"/>
        <pc:sldMkLst>
          <pc:docMk/>
          <pc:sldMk cId="909897348" sldId="2947"/>
        </pc:sldMkLst>
      </pc:sldChg>
      <pc:sldChg chg="modSp add ord replId">
        <pc:chgData name="Jeremy Clifton" userId="S::wec@woodfordec.onmicrosoft.com::b7121016-a606-4e59-9b8c-d8cabdc242a8" providerId="AD" clId="Web-{F0F13F6F-41FC-1947-D5F3-DBCF96460D8C}" dt="2025-02-02T09:24:09.064" v="103" actId="1076"/>
        <pc:sldMkLst>
          <pc:docMk/>
          <pc:sldMk cId="3028158494" sldId="2948"/>
        </pc:sldMkLst>
      </pc:sldChg>
    </pc:docChg>
  </pc:docChgLst>
  <pc:docChgLst>
    <pc:chgData name="Jeremy Clifton" userId="S::wec@woodfordec.onmicrosoft.com::b7121016-a606-4e59-9b8c-d8cabdc242a8" providerId="AD" clId="Web-{96B241A5-E56C-60C3-4356-637BC09C0169}"/>
    <pc:docChg chg="addSld delSld modSld sldOrd">
      <pc:chgData name="Jeremy Clifton" userId="S::wec@woodfordec.onmicrosoft.com::b7121016-a606-4e59-9b8c-d8cabdc242a8" providerId="AD" clId="Web-{96B241A5-E56C-60C3-4356-637BC09C0169}" dt="2024-12-05T11:54:29.046" v="377" actId="20577"/>
      <pc:docMkLst>
        <pc:docMk/>
      </pc:docMkLst>
      <pc:sldChg chg="modSp">
        <pc:chgData name="Jeremy Clifton" userId="S::wec@woodfordec.onmicrosoft.com::b7121016-a606-4e59-9b8c-d8cabdc242a8" providerId="AD" clId="Web-{96B241A5-E56C-60C3-4356-637BC09C0169}" dt="2024-12-05T11:32:31.386" v="98" actId="20577"/>
        <pc:sldMkLst>
          <pc:docMk/>
          <pc:sldMk cId="251116125" sldId="2574"/>
        </pc:sldMkLst>
      </pc:sldChg>
      <pc:sldChg chg="modSp">
        <pc:chgData name="Jeremy Clifton" userId="S::wec@woodfordec.onmicrosoft.com::b7121016-a606-4e59-9b8c-d8cabdc242a8" providerId="AD" clId="Web-{96B241A5-E56C-60C3-4356-637BC09C0169}" dt="2024-12-05T11:37:10.563" v="194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63" v="373"/>
        <pc:sldMkLst>
          <pc:docMk/>
          <pc:sldMk cId="2327139690" sldId="272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39.458" v="140"/>
        <pc:sldMkLst>
          <pc:docMk/>
          <pc:sldMk cId="1330670639" sldId="2752"/>
        </pc:sldMkLst>
      </pc:sldChg>
      <pc:sldChg chg="delSp del">
        <pc:chgData name="Jeremy Clifton" userId="S::wec@woodfordec.onmicrosoft.com::b7121016-a606-4e59-9b8c-d8cabdc242a8" providerId="AD" clId="Web-{96B241A5-E56C-60C3-4356-637BC09C0169}" dt="2024-12-05T11:29:31.404" v="8"/>
        <pc:sldMkLst>
          <pc:docMk/>
          <pc:sldMk cId="234880622" sldId="275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5.602" v="1"/>
        <pc:sldMkLst>
          <pc:docMk/>
          <pc:sldMk cId="2674118822" sldId="275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7.946" v="2"/>
        <pc:sldMkLst>
          <pc:docMk/>
          <pc:sldMk cId="953769442" sldId="275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38.010" v="3"/>
        <pc:sldMkLst>
          <pc:docMk/>
          <pc:sldMk cId="1174758105" sldId="275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40.380" v="141"/>
        <pc:sldMkLst>
          <pc:docMk/>
          <pc:sldMk cId="1633033797" sldId="275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5.323" v="5"/>
        <pc:sldMkLst>
          <pc:docMk/>
          <pc:sldMk cId="3038355666" sldId="275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1.525" v="4"/>
        <pc:sldMkLst>
          <pc:docMk/>
          <pc:sldMk cId="4241474999" sldId="276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7:57.519" v="222"/>
        <pc:sldMkLst>
          <pc:docMk/>
          <pc:sldMk cId="2410643955" sldId="276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7.807" v="6"/>
        <pc:sldMkLst>
          <pc:docMk/>
          <pc:sldMk cId="1765171672" sldId="276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51.479" v="7"/>
        <pc:sldMkLst>
          <pc:docMk/>
          <pc:sldMk cId="546240415" sldId="2763"/>
        </pc:sldMkLst>
      </pc:sldChg>
      <pc:sldChg chg="modSp ord">
        <pc:chgData name="Jeremy Clifton" userId="S::wec@woodfordec.onmicrosoft.com::b7121016-a606-4e59-9b8c-d8cabdc242a8" providerId="AD" clId="Web-{96B241A5-E56C-60C3-4356-637BC09C0169}" dt="2024-12-05T11:54:29.046" v="377" actId="20577"/>
        <pc:sldMkLst>
          <pc:docMk/>
          <pc:sldMk cId="3874304106" sldId="276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79" v="374"/>
        <pc:sldMkLst>
          <pc:docMk/>
          <pc:sldMk cId="3652350739" sldId="276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184" v="363"/>
        <pc:sldMkLst>
          <pc:docMk/>
          <pc:sldMk cId="3410987821" sldId="277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965" v="364"/>
        <pc:sldMkLst>
          <pc:docMk/>
          <pc:sldMk cId="433853194" sldId="277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00.856" v="365"/>
        <pc:sldMkLst>
          <pc:docMk/>
          <pc:sldMk cId="3294102001" sldId="277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1.982" v="366"/>
        <pc:sldMkLst>
          <pc:docMk/>
          <pc:sldMk cId="4215886079" sldId="2773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13" v="367"/>
        <pc:sldMkLst>
          <pc:docMk/>
          <pc:sldMk cId="2225166409" sldId="277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76" v="369"/>
        <pc:sldMkLst>
          <pc:docMk/>
          <pc:sldMk cId="2115070203" sldId="277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29" v="368"/>
        <pc:sldMkLst>
          <pc:docMk/>
          <pc:sldMk cId="1437552324" sldId="277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91" v="370"/>
        <pc:sldMkLst>
          <pc:docMk/>
          <pc:sldMk cId="298652016" sldId="27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07" v="371"/>
        <pc:sldMkLst>
          <pc:docMk/>
          <pc:sldMk cId="1213568985" sldId="277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23" v="372"/>
        <pc:sldMkLst>
          <pc:docMk/>
          <pc:sldMk cId="3388668043" sldId="277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95" v="375"/>
        <pc:sldMkLst>
          <pc:docMk/>
          <pc:sldMk cId="25019766" sldId="2780"/>
        </pc:sldMkLst>
      </pc:sldChg>
      <pc:sldChg chg="add del replId">
        <pc:chgData name="Jeremy Clifton" userId="S::wec@woodfordec.onmicrosoft.com::b7121016-a606-4e59-9b8c-d8cabdc242a8" providerId="AD" clId="Web-{96B241A5-E56C-60C3-4356-637BC09C0169}" dt="2024-12-05T11:34:38.145" v="139"/>
        <pc:sldMkLst>
          <pc:docMk/>
          <pc:sldMk cId="1308827626" sldId="2797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1.872" v="107" actId="20577"/>
        <pc:sldMkLst>
          <pc:docMk/>
          <pc:sldMk cId="1026405758" sldId="2798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5.122" v="110" actId="20577"/>
        <pc:sldMkLst>
          <pc:docMk/>
          <pc:sldMk cId="1552973808" sldId="2799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4:27.160" v="138" actId="20577"/>
        <pc:sldMkLst>
          <pc:docMk/>
          <pc:sldMk cId="847211210" sldId="2800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7:37.174" v="209" actId="20577"/>
        <pc:sldMkLst>
          <pc:docMk/>
          <pc:sldMk cId="1926661585" sldId="2801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37.757" v="242" actId="20577"/>
        <pc:sldMkLst>
          <pc:docMk/>
          <pc:sldMk cId="1668219927" sldId="2802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22.599" v="240" actId="20577"/>
        <pc:sldMkLst>
          <pc:docMk/>
          <pc:sldMk cId="2723549774" sldId="2803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4:41.909" v="261" actId="1076"/>
        <pc:sldMkLst>
          <pc:docMk/>
          <pc:sldMk cId="3153742616" sldId="2804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6.849" v="244"/>
        <pc:sldMkLst>
          <pc:docMk/>
          <pc:sldMk cId="456487420" sldId="2805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9.505" v="245"/>
        <pc:sldMkLst>
          <pc:docMk/>
          <pc:sldMk cId="2610065330" sldId="2806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2.959" v="246"/>
        <pc:sldMkLst>
          <pc:docMk/>
          <pc:sldMk cId="218175812" sldId="2807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6.193" v="247"/>
        <pc:sldMkLst>
          <pc:docMk/>
          <pc:sldMk cId="2292460053" sldId="2808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7.709" v="248"/>
        <pc:sldMkLst>
          <pc:docMk/>
          <pc:sldMk cId="756028854" sldId="2809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5:44.788" v="277" actId="1076"/>
        <pc:sldMkLst>
          <pc:docMk/>
          <pc:sldMk cId="2084583099" sldId="2810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6:05.712" v="281" actId="1076"/>
        <pc:sldMkLst>
          <pc:docMk/>
          <pc:sldMk cId="828708443" sldId="2811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47:03.825" v="301"/>
        <pc:sldMkLst>
          <pc:docMk/>
          <pc:sldMk cId="4253655413" sldId="2812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7:37.422" v="308" actId="1076"/>
        <pc:sldMkLst>
          <pc:docMk/>
          <pc:sldMk cId="2745376130" sldId="2813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2:30.240" v="362"/>
        <pc:sldMkLst>
          <pc:docMk/>
          <pc:sldMk cId="2482227030" sldId="2814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9:06.584" v="336" actId="1076"/>
        <pc:sldMkLst>
          <pc:docMk/>
          <pc:sldMk cId="2261196466" sldId="2815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0:20.746" v="360" actId="1076"/>
        <pc:sldMkLst>
          <pc:docMk/>
          <pc:sldMk cId="1301567943" sldId="2816"/>
        </pc:sldMkLst>
      </pc:sldChg>
    </pc:docChg>
  </pc:docChgLst>
  <pc:docChgLst>
    <pc:chgData clId="Web-{749FABD4-BC50-21D5-072D-F0AB98C50D7E}"/>
    <pc:docChg chg="delSld">
      <pc:chgData name="" userId="" providerId="" clId="Web-{749FABD4-BC50-21D5-072D-F0AB98C50D7E}" dt="2024-11-21T15:40:35.819" v="1"/>
      <pc:docMkLst>
        <pc:docMk/>
      </pc:docMkLst>
      <pc:sldChg chg="del">
        <pc:chgData name="" userId="" providerId="" clId="Web-{749FABD4-BC50-21D5-072D-F0AB98C50D7E}" dt="2024-11-21T15:40:34.944" v="0"/>
        <pc:sldMkLst>
          <pc:docMk/>
          <pc:sldMk cId="2777741802" sldId="2718"/>
        </pc:sldMkLst>
      </pc:sldChg>
      <pc:sldChg chg="del">
        <pc:chgData name="" userId="" providerId="" clId="Web-{749FABD4-BC50-21D5-072D-F0AB98C50D7E}" dt="2024-11-21T15:40:35.819" v="1"/>
        <pc:sldMkLst>
          <pc:docMk/>
          <pc:sldMk cId="1229956152" sldId="2719"/>
        </pc:sldMkLst>
      </pc:sldChg>
    </pc:docChg>
  </pc:docChgLst>
  <pc:docChgLst>
    <pc:chgData clId="Web-{92AF9C30-888A-484B-FCA6-E789F7FB54B5}"/>
    <pc:docChg chg="addSld">
      <pc:chgData name="" userId="" providerId="" clId="Web-{92AF9C30-888A-484B-FCA6-E789F7FB54B5}" dt="2025-02-12T22:39:41.327" v="1"/>
      <pc:docMkLst>
        <pc:docMk/>
      </pc:docMkLst>
      <pc:sldChg chg="add replId">
        <pc:chgData name="" userId="" providerId="" clId="Web-{92AF9C30-888A-484B-FCA6-E789F7FB54B5}" dt="2025-02-12T22:39:37.936" v="0"/>
        <pc:sldMkLst>
          <pc:docMk/>
          <pc:sldMk cId="3440504671" sldId="2961"/>
        </pc:sldMkLst>
      </pc:sldChg>
      <pc:sldChg chg="add replId">
        <pc:chgData name="" userId="" providerId="" clId="Web-{92AF9C30-888A-484B-FCA6-E789F7FB54B5}" dt="2025-02-12T22:39:41.327" v="1"/>
        <pc:sldMkLst>
          <pc:docMk/>
          <pc:sldMk cId="3434969289" sldId="2962"/>
        </pc:sldMkLst>
      </pc:sldChg>
    </pc:docChg>
  </pc:docChgLst>
  <pc:docChgLst>
    <pc:chgData name="Jeremy Clifton" userId="S::wec@woodfordec.onmicrosoft.com::b7121016-a606-4e59-9b8c-d8cabdc242a8" providerId="AD" clId="Web-{0CF6A234-F4F0-21CA-721C-C3DBE65DDE81}"/>
    <pc:docChg chg="addSld delSld modSld sldOrd">
      <pc:chgData name="Jeremy Clifton" userId="S::wec@woodfordec.onmicrosoft.com::b7121016-a606-4e59-9b8c-d8cabdc242a8" providerId="AD" clId="Web-{0CF6A234-F4F0-21CA-721C-C3DBE65DDE81}" dt="2025-03-02T09:00:08.451" v="270"/>
      <pc:docMkLst>
        <pc:docMk/>
      </pc:docMkLst>
      <pc:sldChg chg="ord">
        <pc:chgData name="Jeremy Clifton" userId="S::wec@woodfordec.onmicrosoft.com::b7121016-a606-4e59-9b8c-d8cabdc242a8" providerId="AD" clId="Web-{0CF6A234-F4F0-21CA-721C-C3DBE65DDE81}" dt="2025-03-02T07:49:55.334" v="2"/>
        <pc:sldMkLst>
          <pc:docMk/>
          <pc:sldMk cId="4234007431" sldId="2983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9:00:08.451" v="270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12:30.826" v="49"/>
        <pc:sldMkLst>
          <pc:docMk/>
          <pc:sldMk cId="1911830400" sldId="3006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6:24.327" v="265" actId="20577"/>
        <pc:sldMkLst>
          <pc:docMk/>
          <pc:sldMk cId="2196410042" sldId="3008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7:47.962" v="267" actId="20577"/>
        <pc:sldMkLst>
          <pc:docMk/>
          <pc:sldMk cId="2424488958" sldId="3009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29:34.005" v="121" actId="20577"/>
        <pc:sldMkLst>
          <pc:docMk/>
          <pc:sldMk cId="3315008650" sldId="3010"/>
        </pc:sldMkLst>
      </pc:sldChg>
      <pc:sldChg chg="addSp modSp">
        <pc:chgData name="Jeremy Clifton" userId="S::wec@woodfordec.onmicrosoft.com::b7121016-a606-4e59-9b8c-d8cabdc242a8" providerId="AD" clId="Web-{0CF6A234-F4F0-21CA-721C-C3DBE65DDE81}" dt="2025-03-02T08:12:27.076" v="48" actId="1076"/>
        <pc:sldMkLst>
          <pc:docMk/>
          <pc:sldMk cId="3634067118" sldId="3011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17:12.869" v="70" actId="1076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2.100" v="80"/>
        <pc:sldMkLst>
          <pc:docMk/>
          <pc:sldMk cId="3284544397" sldId="3014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6.850" v="81"/>
        <pc:sldMkLst>
          <pc:docMk/>
          <pc:sldMk cId="2111950334" sldId="3015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23:37.227" v="116" actId="20577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5:47.950" v="117"/>
        <pc:sldMkLst>
          <pc:docMk/>
          <pc:sldMk cId="2927980357" sldId="3025"/>
        </pc:sldMkLst>
      </pc:sldChg>
      <pc:sldChg chg="delSp modSp add replId">
        <pc:chgData name="Jeremy Clifton" userId="S::wec@woodfordec.onmicrosoft.com::b7121016-a606-4e59-9b8c-d8cabdc242a8" providerId="AD" clId="Web-{0CF6A234-F4F0-21CA-721C-C3DBE65DDE81}" dt="2025-03-02T07:51:55.120" v="28" actId="20577"/>
        <pc:sldMkLst>
          <pc:docMk/>
          <pc:sldMk cId="462281522" sldId="3037"/>
        </pc:sldMkLst>
      </pc:sldChg>
      <pc:sldChg chg="add ord replId">
        <pc:chgData name="Jeremy Clifton" userId="S::wec@woodfordec.onmicrosoft.com::b7121016-a606-4e59-9b8c-d8cabdc242a8" providerId="AD" clId="Web-{0CF6A234-F4F0-21CA-721C-C3DBE65DDE81}" dt="2025-03-02T07:50:07.975" v="4"/>
        <pc:sldMkLst>
          <pc:docMk/>
          <pc:sldMk cId="361936797" sldId="3038"/>
        </pc:sldMkLst>
      </pc:sldChg>
      <pc:sldChg chg="modSp add replId">
        <pc:chgData name="Jeremy Clifton" userId="S::wec@woodfordec.onmicrosoft.com::b7121016-a606-4e59-9b8c-d8cabdc242a8" providerId="AD" clId="Web-{0CF6A234-F4F0-21CA-721C-C3DBE65DDE81}" dt="2025-03-02T07:52:01.777" v="33" actId="20577"/>
        <pc:sldMkLst>
          <pc:docMk/>
          <pc:sldMk cId="2144594271" sldId="3039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0.346" v="36"/>
        <pc:sldMkLst>
          <pc:docMk/>
          <pc:sldMk cId="1267142692" sldId="3040"/>
        </pc:sldMkLst>
      </pc:sldChg>
      <pc:sldChg chg="addSp delSp modSp add replId">
        <pc:chgData name="Jeremy Clifton" userId="S::wec@woodfordec.onmicrosoft.com::b7121016-a606-4e59-9b8c-d8cabdc242a8" providerId="AD" clId="Web-{0CF6A234-F4F0-21CA-721C-C3DBE65DDE81}" dt="2025-03-02T08:22:36.162" v="79" actId="1076"/>
        <pc:sldMkLst>
          <pc:docMk/>
          <pc:sldMk cId="2233673546" sldId="3040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2.299" v="37"/>
        <pc:sldMkLst>
          <pc:docMk/>
          <pc:sldMk cId="1413789246" sldId="3041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31.622" v="249" actId="20577"/>
        <pc:sldMkLst>
          <pc:docMk/>
          <pc:sldMk cId="4081700177" sldId="3041"/>
        </pc:sldMkLst>
      </pc:sldChg>
      <pc:sldChg chg="add del ord replId">
        <pc:chgData name="Jeremy Clifton" userId="S::wec@woodfordec.onmicrosoft.com::b7121016-a606-4e59-9b8c-d8cabdc242a8" providerId="AD" clId="Web-{0CF6A234-F4F0-21CA-721C-C3DBE65DDE81}" dt="2025-03-02T08:31:53.792" v="213"/>
        <pc:sldMkLst>
          <pc:docMk/>
          <pc:sldMk cId="613397013" sldId="3042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23.184" v="243" actId="20577"/>
        <pc:sldMkLst>
          <pc:docMk/>
          <pc:sldMk cId="1751034690" sldId="3043"/>
        </pc:sldMkLst>
      </pc:sldChg>
      <pc:sldChg chg="addSp delSp modSp add mod replId setBg">
        <pc:chgData name="Jeremy Clifton" userId="S::wec@woodfordec.onmicrosoft.com::b7121016-a606-4e59-9b8c-d8cabdc242a8" providerId="AD" clId="Web-{0CF6A234-F4F0-21CA-721C-C3DBE65DDE81}" dt="2025-03-02T08:36:57.311" v="263" actId="1076"/>
        <pc:sldMkLst>
          <pc:docMk/>
          <pc:sldMk cId="2059235977" sldId="3044"/>
        </pc:sldMkLst>
      </pc:sldChg>
      <pc:sldChg chg="add replId">
        <pc:chgData name="Jeremy Clifton" userId="S::wec@woodfordec.onmicrosoft.com::b7121016-a606-4e59-9b8c-d8cabdc242a8" providerId="AD" clId="Web-{0CF6A234-F4F0-21CA-721C-C3DBE65DDE81}" dt="2025-03-02T08:59:29.387" v="268"/>
        <pc:sldMkLst>
          <pc:docMk/>
          <pc:sldMk cId="783742597" sldId="3045"/>
        </pc:sldMkLst>
      </pc:sldChg>
    </pc:docChg>
  </pc:docChgLst>
  <pc:docChgLst>
    <pc:chgData name="Jeremy Clifton" userId="S::wec@woodfordec.onmicrosoft.com::b7121016-a606-4e59-9b8c-d8cabdc242a8" providerId="AD" clId="Web-{92AF9C30-888A-484B-FCA6-E789F7FB54B5}"/>
    <pc:docChg chg="addSld delSld modSld sldOrd">
      <pc:chgData name="Jeremy Clifton" userId="S::wec@woodfordec.onmicrosoft.com::b7121016-a606-4e59-9b8c-d8cabdc242a8" providerId="AD" clId="Web-{92AF9C30-888A-484B-FCA6-E789F7FB54B5}" dt="2025-02-12T23:25:07.790" v="603" actId="1076"/>
      <pc:docMkLst>
        <pc:docMk/>
      </pc:docMkLst>
      <pc:sldChg chg="del">
        <pc:chgData name="Jeremy Clifton" userId="S::wec@woodfordec.onmicrosoft.com::b7121016-a606-4e59-9b8c-d8cabdc242a8" providerId="AD" clId="Web-{92AF9C30-888A-484B-FCA6-E789F7FB54B5}" dt="2025-02-12T23:15:44.776" v="470"/>
        <pc:sldMkLst>
          <pc:docMk/>
          <pc:sldMk cId="3066459072" sldId="2956"/>
        </pc:sldMkLst>
      </pc:sldChg>
      <pc:sldChg chg="ord">
        <pc:chgData name="Jeremy Clifton" userId="S::wec@woodfordec.onmicrosoft.com::b7121016-a606-4e59-9b8c-d8cabdc242a8" providerId="AD" clId="Web-{92AF9C30-888A-484B-FCA6-E789F7FB54B5}" dt="2025-02-12T23:11:22.254" v="404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49" v="0"/>
        <pc:sldMkLst>
          <pc:docMk/>
          <pc:sldMk cId="2167377029" sldId="2963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80" v="1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53.077" v="2"/>
        <pc:sldMkLst>
          <pc:docMk/>
          <pc:sldMk cId="2803201354" sldId="2965"/>
        </pc:sldMkLst>
      </pc:sldChg>
      <pc:sldChg chg="addSp modSp add replId">
        <pc:chgData name="Jeremy Clifton" userId="S::wec@woodfordec.onmicrosoft.com::b7121016-a606-4e59-9b8c-d8cabdc242a8" providerId="AD" clId="Web-{92AF9C30-888A-484B-FCA6-E789F7FB54B5}" dt="2025-02-12T23:05:25.433" v="326" actId="1076"/>
        <pc:sldMkLst>
          <pc:docMk/>
          <pc:sldMk cId="3417903416" sldId="2966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4:38.821" v="80"/>
        <pc:sldMkLst>
          <pc:docMk/>
          <pc:sldMk cId="1213988526" sldId="2967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5:38.104" v="98"/>
        <pc:sldMkLst>
          <pc:docMk/>
          <pc:sldMk cId="3781161297" sldId="2968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5:15.150" v="91" actId="1076"/>
        <pc:sldMkLst>
          <pc:docMk/>
          <pc:sldMk cId="2526659647" sldId="2969"/>
        </pc:sldMkLst>
      </pc:sldChg>
      <pc:sldChg chg="delSp modSp add replId">
        <pc:chgData name="Jeremy Clifton" userId="S::wec@woodfordec.onmicrosoft.com::b7121016-a606-4e59-9b8c-d8cabdc242a8" providerId="AD" clId="Web-{92AF9C30-888A-484B-FCA6-E789F7FB54B5}" dt="2025-02-12T22:53:43.818" v="192" actId="1076"/>
        <pc:sldMkLst>
          <pc:docMk/>
          <pc:sldMk cId="2638760344" sldId="2970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46.725" v="588" actId="1076"/>
        <pc:sldMkLst>
          <pc:docMk/>
          <pc:sldMk cId="666817792" sldId="2971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00.959" v="198" actId="1076"/>
        <pc:sldMkLst>
          <pc:docMk/>
          <pc:sldMk cId="1578784832" sldId="2972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3.272" v="590" actId="1076"/>
        <pc:sldMkLst>
          <pc:docMk/>
          <pc:sldMk cId="752999023" sldId="2973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8:31.686" v="156" actId="1076"/>
        <pc:sldMkLst>
          <pc:docMk/>
          <pc:sldMk cId="1611189327" sldId="2974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55.804" v="211" actId="1076"/>
        <pc:sldMkLst>
          <pc:docMk/>
          <pc:sldMk cId="4085650876" sldId="2975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5:27.529" v="222" actId="1076"/>
        <pc:sldMkLst>
          <pc:docMk/>
          <pc:sldMk cId="1065088859" sldId="2976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2:55:34.951" v="223" actId="14100"/>
        <pc:sldMkLst>
          <pc:docMk/>
          <pc:sldMk cId="1391826185" sldId="2977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7:55.298" v="235" actId="1076"/>
        <pc:sldMkLst>
          <pc:docMk/>
          <pc:sldMk cId="3491031947" sldId="2978"/>
        </pc:sldMkLst>
      </pc:sldChg>
      <pc:sldChg chg="delSp modSp add ord replId">
        <pc:chgData name="Jeremy Clifton" userId="S::wec@woodfordec.onmicrosoft.com::b7121016-a606-4e59-9b8c-d8cabdc242a8" providerId="AD" clId="Web-{92AF9C30-888A-484B-FCA6-E789F7FB54B5}" dt="2025-02-12T23:09:45.423" v="354" actId="20577"/>
        <pc:sldMkLst>
          <pc:docMk/>
          <pc:sldMk cId="414856404" sldId="2979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01:14.803" v="321" actId="20577"/>
        <pc:sldMkLst>
          <pc:docMk/>
          <pc:sldMk cId="3288540011" sldId="2980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3:08:31.750" v="327"/>
        <pc:sldMkLst>
          <pc:docMk/>
          <pc:sldMk cId="654652988" sldId="2981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2:34.568" v="418" actId="1076"/>
        <pc:sldMkLst>
          <pc:docMk/>
          <pc:sldMk cId="2109190504" sldId="2982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08.144" v="399"/>
        <pc:sldMkLst>
          <pc:docMk/>
          <pc:sldMk cId="4234007431" sldId="2983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5:41.073" v="469" actId="20577"/>
        <pc:sldMkLst>
          <pc:docMk/>
          <pc:sldMk cId="3613037891" sldId="2984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19.910" v="403"/>
        <pc:sldMkLst>
          <pc:docMk/>
          <pc:sldMk cId="3953013340" sldId="2985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26.504" v="406"/>
        <pc:sldMkLst>
          <pc:docMk/>
          <pc:sldMk cId="1826631595" sldId="2986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5:27.744" v="464" actId="20577"/>
        <pc:sldMkLst>
          <pc:docMk/>
          <pc:sldMk cId="686830190" sldId="2987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16.717" v="536" actId="20577"/>
        <pc:sldMkLst>
          <pc:docMk/>
          <pc:sldMk cId="2921974420" sldId="2988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6:17.620" v="474"/>
        <pc:sldMkLst>
          <pc:docMk/>
          <pc:sldMk cId="697632603" sldId="2989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49.468" v="553" actId="20577"/>
        <pc:sldMkLst>
          <pc:docMk/>
          <pc:sldMk cId="421122089" sldId="2990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18:34.280" v="550" actId="20577"/>
        <pc:sldMkLst>
          <pc:docMk/>
          <pc:sldMk cId="2063222631" sldId="2991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9.991" v="591" actId="1076"/>
        <pc:sldMkLst>
          <pc:docMk/>
          <pc:sldMk cId="2514644583" sldId="2992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3:25:07.790" v="603" actId="1076"/>
        <pc:sldMkLst>
          <pc:docMk/>
          <pc:sldMk cId="285896518" sldId="2993"/>
        </pc:sldMkLst>
      </pc:sldChg>
    </pc:docChg>
  </pc:docChgLst>
  <pc:docChgLst>
    <pc:chgData name="Jeremy Clifton" userId="b7121016-a606-4e59-9b8c-d8cabdc242a8" providerId="ADAL" clId="{FF51FC17-3D86-4106-A0C5-2349D887A893}"/>
    <pc:docChg chg="addSld delSld modSld">
      <pc:chgData name="Jeremy Clifton" userId="b7121016-a606-4e59-9b8c-d8cabdc242a8" providerId="ADAL" clId="{FF51FC17-3D86-4106-A0C5-2349D887A893}" dt="2024-09-14T08:28:23.706" v="2"/>
      <pc:docMkLst>
        <pc:docMk/>
      </pc:docMkLst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6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7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9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60"/>
        </pc:sldMkLst>
      </pc:sldChg>
    </pc:docChg>
  </pc:docChgLst>
  <pc:docChgLst>
    <pc:chgData name="Jeremy Clifton" userId="S::wec@woodfordec.onmicrosoft.com::b7121016-a606-4e59-9b8c-d8cabdc242a8" providerId="AD" clId="Web-{E8059B8A-0E9E-11A3-0AFA-A6E3D7AEF34C}"/>
    <pc:docChg chg="addSld modSld sldOrd">
      <pc:chgData name="Jeremy Clifton" userId="S::wec@woodfordec.onmicrosoft.com::b7121016-a606-4e59-9b8c-d8cabdc242a8" providerId="AD" clId="Web-{E8059B8A-0E9E-11A3-0AFA-A6E3D7AEF34C}" dt="2025-04-17T14:55:03.157" v="328"/>
      <pc:docMkLst>
        <pc:docMk/>
      </pc:docMkLst>
      <pc:sldChg chg="delSp modSp">
        <pc:chgData name="Jeremy Clifton" userId="S::wec@woodfordec.onmicrosoft.com::b7121016-a606-4e59-9b8c-d8cabdc242a8" providerId="AD" clId="Web-{E8059B8A-0E9E-11A3-0AFA-A6E3D7AEF34C}" dt="2025-04-17T14:36:23.501" v="39" actId="20577"/>
        <pc:sldMkLst>
          <pc:docMk/>
          <pc:sldMk cId="414856404" sldId="2979"/>
        </pc:sldMkLst>
      </pc:sldChg>
      <pc:sldChg chg="ord">
        <pc:chgData name="Jeremy Clifton" userId="S::wec@woodfordec.onmicrosoft.com::b7121016-a606-4e59-9b8c-d8cabdc242a8" providerId="AD" clId="Web-{E8059B8A-0E9E-11A3-0AFA-A6E3D7AEF34C}" dt="2025-04-17T14:36:50.409" v="41"/>
        <pc:sldMkLst>
          <pc:docMk/>
          <pc:sldMk cId="1447828996" sldId="3098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38:37.696" v="112" actId="20577"/>
        <pc:sldMkLst>
          <pc:docMk/>
          <pc:sldMk cId="3377884115" sldId="3179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36:56.706" v="43"/>
        <pc:sldMkLst>
          <pc:docMk/>
          <pc:sldMk cId="850896762" sldId="3180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38:45.837" v="119" actId="20577"/>
        <pc:sldMkLst>
          <pc:docMk/>
          <pc:sldMk cId="3801803790" sldId="3181"/>
        </pc:sldMkLst>
      </pc:sldChg>
      <pc:sldChg chg="modSp add ord replId">
        <pc:chgData name="Jeremy Clifton" userId="S::wec@woodfordec.onmicrosoft.com::b7121016-a606-4e59-9b8c-d8cabdc242a8" providerId="AD" clId="Web-{E8059B8A-0E9E-11A3-0AFA-A6E3D7AEF34C}" dt="2025-04-17T14:39:25.324" v="131" actId="20577"/>
        <pc:sldMkLst>
          <pc:docMk/>
          <pc:sldMk cId="3910813925" sldId="3182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41:04.235" v="179"/>
        <pc:sldMkLst>
          <pc:docMk/>
          <pc:sldMk cId="3905335484" sldId="3183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0:01.966" v="147" actId="20577"/>
        <pc:sldMkLst>
          <pc:docMk/>
          <pc:sldMk cId="1397466364" sldId="3184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0:43.140" v="177" actId="20577"/>
        <pc:sldMkLst>
          <pc:docMk/>
          <pc:sldMk cId="3794319155" sldId="3185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1:42.487" v="197" actId="20577"/>
        <pc:sldMkLst>
          <pc:docMk/>
          <pc:sldMk cId="3209836876" sldId="3186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1:38.425" v="194" actId="20577"/>
        <pc:sldMkLst>
          <pc:docMk/>
          <pc:sldMk cId="2607093861" sldId="3187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42:10.395" v="202"/>
        <pc:sldMkLst>
          <pc:docMk/>
          <pc:sldMk cId="882223383" sldId="3188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2:24.771" v="205" actId="20577"/>
        <pc:sldMkLst>
          <pc:docMk/>
          <pc:sldMk cId="2803699221" sldId="3189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08.114" v="201"/>
        <pc:sldMkLst>
          <pc:docMk/>
          <pc:sldMk cId="4129016949" sldId="3190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26.631" v="206"/>
        <pc:sldMkLst>
          <pc:docMk/>
          <pc:sldMk cId="3407237975" sldId="3191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55:03.157" v="328"/>
        <pc:sldMkLst>
          <pc:docMk/>
          <pc:sldMk cId="4028625448" sldId="3192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53:24.073" v="327" actId="1076"/>
        <pc:sldMkLst>
          <pc:docMk/>
          <pc:sldMk cId="2592004515" sldId="3193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32.053" v="209"/>
        <pc:sldMkLst>
          <pc:docMk/>
          <pc:sldMk cId="29807046" sldId="3194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52:19.539" v="320" actId="1076"/>
        <pc:sldMkLst>
          <pc:docMk/>
          <pc:sldMk cId="3455299250" sldId="3195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49:10.184" v="267"/>
        <pc:sldMkLst>
          <pc:docMk/>
          <pc:sldMk cId="368711651" sldId="3196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49:37.561" v="279" actId="1076"/>
        <pc:sldMkLst>
          <pc:docMk/>
          <pc:sldMk cId="2882260307" sldId="3197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49:51.530" v="292" actId="1076"/>
        <pc:sldMkLst>
          <pc:docMk/>
          <pc:sldMk cId="293909114" sldId="3198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45:41.423" v="219" actId="1076"/>
        <pc:sldMkLst>
          <pc:docMk/>
          <pc:sldMk cId="3037403963" sldId="3199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50:03.562" v="294"/>
        <pc:sldMkLst>
          <pc:docMk/>
          <pc:sldMk cId="2071572941" sldId="3200"/>
        </pc:sldMkLst>
      </pc:sldChg>
    </pc:docChg>
  </pc:docChgLst>
  <pc:docChgLst>
    <pc:chgData name="Jeremy Clifton" userId="S::wec@woodfordec.onmicrosoft.com::b7121016-a606-4e59-9b8c-d8cabdc242a8" providerId="AD" clId="Web-{5CB2C494-A4E1-0BC8-DEDD-FD1E593F93BB}"/>
    <pc:docChg chg="addSld delSld modSld sldOrd">
      <pc:chgData name="Jeremy Clifton" userId="S::wec@woodfordec.onmicrosoft.com::b7121016-a606-4e59-9b8c-d8cabdc242a8" providerId="AD" clId="Web-{5CB2C494-A4E1-0BC8-DEDD-FD1E593F93BB}" dt="2024-12-08T09:58:09.454" v="229"/>
      <pc:docMkLst>
        <pc:docMk/>
      </pc:docMkLst>
      <pc:sldChg chg="del">
        <pc:chgData name="Jeremy Clifton" userId="S::wec@woodfordec.onmicrosoft.com::b7121016-a606-4e59-9b8c-d8cabdc242a8" providerId="AD" clId="Web-{5CB2C494-A4E1-0BC8-DEDD-FD1E593F93BB}" dt="2024-12-08T09:58:08.610" v="228"/>
        <pc:sldMkLst>
          <pc:docMk/>
          <pc:sldMk cId="1249887092" sldId="272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8.595" v="227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313" v="226"/>
        <pc:sldMkLst>
          <pc:docMk/>
          <pc:sldMk cId="1940067737" sldId="276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35" v="212"/>
        <pc:sldMkLst>
          <pc:docMk/>
          <pc:sldMk cId="2246656322" sldId="276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82" v="224"/>
        <pc:sldMkLst>
          <pc:docMk/>
          <pc:sldMk cId="1550451072" sldId="2781"/>
        </pc:sldMkLst>
      </pc:sldChg>
      <pc:sldChg chg="addSp modSp del">
        <pc:chgData name="Jeremy Clifton" userId="S::wec@woodfordec.onmicrosoft.com::b7121016-a606-4e59-9b8c-d8cabdc242a8" providerId="AD" clId="Web-{5CB2C494-A4E1-0BC8-DEDD-FD1E593F93BB}" dt="2024-12-08T09:53:18.986" v="71"/>
        <pc:sldMkLst>
          <pc:docMk/>
          <pc:sldMk cId="600765546" sldId="2782"/>
        </pc:sldMkLst>
      </pc:sldChg>
      <pc:sldChg chg="delSp modSp ord">
        <pc:chgData name="Jeremy Clifton" userId="S::wec@woodfordec.onmicrosoft.com::b7121016-a606-4e59-9b8c-d8cabdc242a8" providerId="AD" clId="Web-{5CB2C494-A4E1-0BC8-DEDD-FD1E593F93BB}" dt="2024-12-08T09:57:38.109" v="205" actId="20577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98" v="225"/>
        <pc:sldMkLst>
          <pc:docMk/>
          <pc:sldMk cId="3977162786" sldId="278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51" v="213"/>
        <pc:sldMkLst>
          <pc:docMk/>
          <pc:sldMk cId="2149164257" sldId="2786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19" v="214"/>
        <pc:sldMkLst>
          <pc:docMk/>
          <pc:sldMk cId="4067370846" sldId="2787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45" v="216"/>
        <pc:sldMkLst>
          <pc:docMk/>
          <pc:sldMk cId="3267560703" sldId="2788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35" v="215"/>
        <pc:sldMkLst>
          <pc:docMk/>
          <pc:sldMk cId="181180220" sldId="278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470" v="219"/>
        <pc:sldMkLst>
          <pc:docMk/>
          <pc:sldMk cId="1219762519" sldId="2790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07" v="220"/>
        <pc:sldMkLst>
          <pc:docMk/>
          <pc:sldMk cId="1567858986" sldId="2791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76" v="218"/>
        <pc:sldMkLst>
          <pc:docMk/>
          <pc:sldMk cId="908262262" sldId="279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60" v="217"/>
        <pc:sldMkLst>
          <pc:docMk/>
          <pc:sldMk cId="1348731121" sldId="279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23" v="221"/>
        <pc:sldMkLst>
          <pc:docMk/>
          <pc:sldMk cId="3013432648" sldId="279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2"/>
        <pc:sldMkLst>
          <pc:docMk/>
          <pc:sldMk cId="1549897593" sldId="279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3"/>
        <pc:sldMkLst>
          <pc:docMk/>
          <pc:sldMk cId="2560473869" sldId="2796"/>
        </pc:sldMkLst>
      </pc:sldChg>
      <pc:sldChg chg="addSp modSp">
        <pc:chgData name="Jeremy Clifton" userId="S::wec@woodfordec.onmicrosoft.com::b7121016-a606-4e59-9b8c-d8cabdc242a8" providerId="AD" clId="Web-{5CB2C494-A4E1-0BC8-DEDD-FD1E593F93BB}" dt="2024-12-08T09:54:34.254" v="79" actId="1076"/>
        <pc:sldMkLst>
          <pc:docMk/>
          <pc:sldMk cId="1051314355" sldId="2835"/>
        </pc:sldMkLst>
      </pc:sldChg>
      <pc:sldChg chg="modSp add del replId">
        <pc:chgData name="Jeremy Clifton" userId="S::wec@woodfordec.onmicrosoft.com::b7121016-a606-4e59-9b8c-d8cabdc242a8" providerId="AD" clId="Web-{5CB2C494-A4E1-0BC8-DEDD-FD1E593F93BB}" dt="2024-12-08T09:53:16.704" v="70"/>
        <pc:sldMkLst>
          <pc:docMk/>
          <pc:sldMk cId="910644852" sldId="2837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3:15.048" v="69" actId="1076"/>
        <pc:sldMkLst>
          <pc:docMk/>
          <pc:sldMk cId="3615110818" sldId="2838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2:56.094" v="63"/>
        <pc:sldMkLst>
          <pc:docMk/>
          <pc:sldMk cId="2564657226" sldId="2839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3:02.532" v="66"/>
        <pc:sldMkLst>
          <pc:docMk/>
          <pc:sldMk cId="2525734694" sldId="2840"/>
        </pc:sldMkLst>
      </pc:sldChg>
      <pc:sldChg chg="add del replId">
        <pc:chgData name="Jeremy Clifton" userId="S::wec@woodfordec.onmicrosoft.com::b7121016-a606-4e59-9b8c-d8cabdc242a8" providerId="AD" clId="Web-{5CB2C494-A4E1-0BC8-DEDD-FD1E593F93BB}" dt="2024-12-08T09:58:09.454" v="229"/>
        <pc:sldMkLst>
          <pc:docMk/>
          <pc:sldMk cId="1812876789" sldId="2841"/>
        </pc:sldMkLst>
      </pc:sldChg>
      <pc:sldChg chg="modSp add ord replId">
        <pc:chgData name="Jeremy Clifton" userId="S::wec@woodfordec.onmicrosoft.com::b7121016-a606-4e59-9b8c-d8cabdc242a8" providerId="AD" clId="Web-{5CB2C494-A4E1-0BC8-DEDD-FD1E593F93BB}" dt="2024-12-08T09:55:43.944" v="118" actId="1076"/>
        <pc:sldMkLst>
          <pc:docMk/>
          <pc:sldMk cId="4018641583" sldId="2842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9.907" v="21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1.500" v="207" actId="20577"/>
        <pc:sldMkLst>
          <pc:docMk/>
          <pc:sldMk cId="575926295" sldId="2844"/>
        </pc:sldMkLst>
      </pc:sldChg>
    </pc:docChg>
  </pc:docChgLst>
  <pc:docChgLst>
    <pc:chgData name="Jeremy Clifton" userId="S::wec@woodfordec.onmicrosoft.com::b7121016-a606-4e59-9b8c-d8cabdc242a8" providerId="AD" clId="Web-{38D70B06-D1D2-2C68-379D-7ED9821BB693}"/>
    <pc:docChg chg="delSld">
      <pc:chgData name="Jeremy Clifton" userId="S::wec@woodfordec.onmicrosoft.com::b7121016-a606-4e59-9b8c-d8cabdc242a8" providerId="AD" clId="Web-{38D70B06-D1D2-2C68-379D-7ED9821BB693}" dt="2024-10-06T07:09:23.287" v="29"/>
      <pc:docMkLst>
        <pc:docMk/>
      </pc:docMkLst>
      <pc:sldChg chg="del">
        <pc:chgData name="Jeremy Clifton" userId="S::wec@woodfordec.onmicrosoft.com::b7121016-a606-4e59-9b8c-d8cabdc242a8" providerId="AD" clId="Web-{38D70B06-D1D2-2C68-379D-7ED9821BB693}" dt="2024-10-06T07:09:08.927" v="23"/>
        <pc:sldMkLst>
          <pc:docMk/>
          <pc:sldMk cId="2096059120" sldId="255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3.458" v="24"/>
        <pc:sldMkLst>
          <pc:docMk/>
          <pc:sldMk cId="1858804869" sldId="256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8.583" v="18"/>
        <pc:sldMkLst>
          <pc:docMk/>
          <pc:sldMk cId="2792281040" sldId="258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5.786" v="20"/>
        <pc:sldMkLst>
          <pc:docMk/>
          <pc:sldMk cId="570178981" sldId="260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5.689" v="5"/>
        <pc:sldMkLst>
          <pc:docMk/>
          <pc:sldMk cId="1219072176" sldId="262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360" v="1"/>
        <pc:sldMkLst>
          <pc:docMk/>
          <pc:sldMk cId="176081877" sldId="262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5.032" v="0"/>
        <pc:sldMkLst>
          <pc:docMk/>
          <pc:sldMk cId="2792421128" sldId="262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704" v="2"/>
        <pc:sldMkLst>
          <pc:docMk/>
          <pc:sldMk cId="1495141676" sldId="262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1.938" v="3"/>
        <pc:sldMkLst>
          <pc:docMk/>
          <pc:sldMk cId="3839395880" sldId="262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3.704" v="4"/>
        <pc:sldMkLst>
          <pc:docMk/>
          <pc:sldMk cId="815855311" sldId="263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8.064" v="6"/>
        <pc:sldMkLst>
          <pc:docMk/>
          <pc:sldMk cId="1807763116" sldId="263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3.595" v="8"/>
        <pc:sldMkLst>
          <pc:docMk/>
          <pc:sldMk cId="3666381279" sldId="263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1.954" v="7"/>
        <pc:sldMkLst>
          <pc:docMk/>
          <pc:sldMk cId="2779203064" sldId="263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9.908" v="10"/>
        <pc:sldMkLst>
          <pc:docMk/>
          <pc:sldMk cId="3000054600" sldId="263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7.517" v="9"/>
        <pc:sldMkLst>
          <pc:docMk/>
          <pc:sldMk cId="1301476936" sldId="263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4.908" v="13"/>
        <pc:sldMkLst>
          <pc:docMk/>
          <pc:sldMk cId="161877844" sldId="263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42" v="12"/>
        <pc:sldMkLst>
          <pc:docMk/>
          <pc:sldMk cId="1083201160" sldId="263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11" v="11"/>
        <pc:sldMkLst>
          <pc:docMk/>
          <pc:sldMk cId="1498208413" sldId="263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3.380" v="16"/>
        <pc:sldMkLst>
          <pc:docMk/>
          <pc:sldMk cId="3797599728" sldId="263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9.145" v="14"/>
        <pc:sldMkLst>
          <pc:docMk/>
          <pc:sldMk cId="3123927282" sldId="264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0.442" v="15"/>
        <pc:sldMkLst>
          <pc:docMk/>
          <pc:sldMk cId="825777553" sldId="264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4.505" v="17"/>
        <pc:sldMkLst>
          <pc:docMk/>
          <pc:sldMk cId="1283367606" sldId="264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1.880" v="19"/>
        <pc:sldMkLst>
          <pc:docMk/>
          <pc:sldMk cId="2856444991" sldId="264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6.849" v="21"/>
        <pc:sldMkLst>
          <pc:docMk/>
          <pc:sldMk cId="537656127" sldId="264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8.911" v="22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3.287" v="29"/>
        <pc:sldMkLst>
          <pc:docMk/>
          <pc:sldMk cId="2308825471" sldId="264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8.474" v="27"/>
        <pc:sldMkLst>
          <pc:docMk/>
          <pc:sldMk cId="418978747" sldId="264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5.912" v="25"/>
        <pc:sldMkLst>
          <pc:docMk/>
          <pc:sldMk cId="2136148209" sldId="264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6.990" v="26"/>
        <pc:sldMkLst>
          <pc:docMk/>
          <pc:sldMk cId="2633678934" sldId="264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0.974" v="28"/>
        <pc:sldMkLst>
          <pc:docMk/>
          <pc:sldMk cId="183724845" sldId="2651"/>
        </pc:sldMkLst>
      </pc:sldChg>
    </pc:docChg>
  </pc:docChgLst>
  <pc:docChgLst>
    <pc:chgData name="Jeremy Clifton" userId="S::wec@woodfordec.onmicrosoft.com::b7121016-a606-4e59-9b8c-d8cabdc242a8" providerId="AD" clId="Web-{9F2DBAF5-13C3-53C1-80C1-419F98AB4A0A}"/>
    <pc:docChg chg="addSld delSld modSld sldOrd">
      <pc:chgData name="Jeremy Clifton" userId="S::wec@woodfordec.onmicrosoft.com::b7121016-a606-4e59-9b8c-d8cabdc242a8" providerId="AD" clId="Web-{9F2DBAF5-13C3-53C1-80C1-419F98AB4A0A}" dt="2024-09-25T15:35:54.553" v="302" actId="1076"/>
      <pc:docMkLst>
        <pc:docMk/>
      </pc:docMkLst>
      <pc:sldChg chg="del">
        <pc:chgData name="Jeremy Clifton" userId="S::wec@woodfordec.onmicrosoft.com::b7121016-a606-4e59-9b8c-d8cabdc242a8" providerId="AD" clId="Web-{9F2DBAF5-13C3-53C1-80C1-419F98AB4A0A}" dt="2024-09-25T15:23:19.439" v="143"/>
        <pc:sldMkLst>
          <pc:docMk/>
          <pc:sldMk cId="4001147759" sldId="2564"/>
        </pc:sldMkLst>
      </pc:sldChg>
      <pc:sldChg chg="addSp modSp">
        <pc:chgData name="Jeremy Clifton" userId="S::wec@woodfordec.onmicrosoft.com::b7121016-a606-4e59-9b8c-d8cabdc242a8" providerId="AD" clId="Web-{9F2DBAF5-13C3-53C1-80C1-419F98AB4A0A}" dt="2024-09-25T15:12:40" v="35" actId="1076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5.532" v="129"/>
        <pc:sldMkLst>
          <pc:docMk/>
          <pc:sldMk cId="239790084" sldId="256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4"/>
        <pc:sldMkLst>
          <pc:docMk/>
          <pc:sldMk cId="922147769" sldId="256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5"/>
        <pc:sldMkLst>
          <pc:docMk/>
          <pc:sldMk cId="3076968510" sldId="257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8.391" v="121"/>
        <pc:sldMkLst>
          <pc:docMk/>
          <pc:sldMk cId="1068031326" sldId="258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9.688" v="122"/>
        <pc:sldMkLst>
          <pc:docMk/>
          <pc:sldMk cId="2597143122" sldId="258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51" v="123"/>
        <pc:sldMkLst>
          <pc:docMk/>
          <pc:sldMk cId="2319944622" sldId="258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66" v="124"/>
        <pc:sldMkLst>
          <pc:docMk/>
          <pc:sldMk cId="4191789861" sldId="2586"/>
        </pc:sldMkLst>
      </pc:sldChg>
      <pc:sldChg chg="modSp ord">
        <pc:chgData name="Jeremy Clifton" userId="S::wec@woodfordec.onmicrosoft.com::b7121016-a606-4e59-9b8c-d8cabdc242a8" providerId="AD" clId="Web-{9F2DBAF5-13C3-53C1-80C1-419F98AB4A0A}" dt="2024-09-25T15:21:28.279" v="114" actId="20577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7"/>
        <pc:sldMkLst>
          <pc:docMk/>
          <pc:sldMk cId="1595672564" sldId="259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2.422" v="125"/>
        <pc:sldMkLst>
          <pc:docMk/>
          <pc:sldMk cId="2630234285" sldId="259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38" v="128"/>
        <pc:sldMkLst>
          <pc:docMk/>
          <pc:sldMk cId="867742117" sldId="259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6"/>
        <pc:sldMkLst>
          <pc:docMk/>
          <pc:sldMk cId="52531791" sldId="259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7.876" v="146"/>
        <pc:sldMkLst>
          <pc:docMk/>
          <pc:sldMk cId="3807114289" sldId="259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54" v="132"/>
        <pc:sldMkLst>
          <pc:docMk/>
          <pc:sldMk cId="2652383971" sldId="259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85" v="134"/>
        <pc:sldMkLst>
          <pc:docMk/>
          <pc:sldMk cId="2804191221" sldId="259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23" v="130"/>
        <pc:sldMkLst>
          <pc:docMk/>
          <pc:sldMk cId="4133891106" sldId="260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38" v="131"/>
        <pc:sldMkLst>
          <pc:docMk/>
          <pc:sldMk cId="2097890651" sldId="260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70" v="133"/>
        <pc:sldMkLst>
          <pc:docMk/>
          <pc:sldMk cId="2043513096" sldId="260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16" v="136"/>
        <pc:sldMkLst>
          <pc:docMk/>
          <pc:sldMk cId="1382184965" sldId="260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01" v="135"/>
        <pc:sldMkLst>
          <pc:docMk/>
          <pc:sldMk cId="440463576" sldId="260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76" v="137"/>
        <pc:sldMkLst>
          <pc:docMk/>
          <pc:sldMk cId="1008158405" sldId="260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9"/>
        <pc:sldMkLst>
          <pc:docMk/>
          <pc:sldMk cId="3227065024" sldId="260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07" v="140"/>
        <pc:sldMkLst>
          <pc:docMk/>
          <pc:sldMk cId="2684720867" sldId="260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8"/>
        <pc:sldMkLst>
          <pc:docMk/>
          <pc:sldMk cId="2715713422" sldId="260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23" v="141"/>
        <pc:sldMkLst>
          <pc:docMk/>
          <pc:sldMk cId="699078910" sldId="261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39" v="142"/>
        <pc:sldMkLst>
          <pc:docMk/>
          <pc:sldMk cId="3673656496" sldId="2612"/>
        </pc:sldMkLst>
      </pc:sldChg>
      <pc:sldChg chg="addSp modSp add ord replId">
        <pc:chgData name="Jeremy Clifton" userId="S::wec@woodfordec.onmicrosoft.com::b7121016-a606-4e59-9b8c-d8cabdc242a8" providerId="AD" clId="Web-{9F2DBAF5-13C3-53C1-80C1-419F98AB4A0A}" dt="2024-09-25T15:26:31.522" v="164" actId="1076"/>
        <pc:sldMkLst>
          <pc:docMk/>
          <pc:sldMk cId="1219072176" sldId="2621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8.937" v="32"/>
        <pc:sldMkLst>
          <pc:docMk/>
          <pc:sldMk cId="1689900322" sldId="2622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9.609" v="33"/>
        <pc:sldMkLst>
          <pc:docMk/>
          <pc:sldMk cId="3410642725" sldId="2623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0:43.106" v="97" actId="1076"/>
        <pc:sldMkLst>
          <pc:docMk/>
          <pc:sldMk cId="176081877" sldId="2624"/>
        </pc:sldMkLst>
      </pc:sldChg>
      <pc:sldChg chg="addSp modSp add">
        <pc:chgData name="Jeremy Clifton" userId="S::wec@woodfordec.onmicrosoft.com::b7121016-a606-4e59-9b8c-d8cabdc242a8" providerId="AD" clId="Web-{9F2DBAF5-13C3-53C1-80C1-419F98AB4A0A}" dt="2024-09-25T15:35:35.036" v="301" actId="1076"/>
        <pc:sldMkLst>
          <pc:docMk/>
          <pc:sldMk cId="2792421128" sldId="2625"/>
        </pc:sldMkLst>
      </pc:sldChg>
      <pc:sldChg chg="modSp add del ord replId">
        <pc:chgData name="Jeremy Clifton" userId="S::wec@woodfordec.onmicrosoft.com::b7121016-a606-4e59-9b8c-d8cabdc242a8" providerId="AD" clId="Web-{9F2DBAF5-13C3-53C1-80C1-419F98AB4A0A}" dt="2024-09-25T15:19:26.370" v="81"/>
        <pc:sldMkLst>
          <pc:docMk/>
          <pc:sldMk cId="4284870771" sldId="2626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19:02.572" v="78" actId="1076"/>
        <pc:sldMkLst>
          <pc:docMk/>
          <pc:sldMk cId="1495141676" sldId="2627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9:38.386" v="82"/>
        <pc:sldMkLst>
          <pc:docMk/>
          <pc:sldMk cId="4188417894" sldId="2628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22:02.218" v="118" actId="20577"/>
        <pc:sldMkLst>
          <pc:docMk/>
          <pc:sldMk cId="3839395880" sldId="2629"/>
        </pc:sldMkLst>
      </pc:sldChg>
      <pc:sldChg chg="add ord replId">
        <pc:chgData name="Jeremy Clifton" userId="S::wec@woodfordec.onmicrosoft.com::b7121016-a606-4e59-9b8c-d8cabdc242a8" providerId="AD" clId="Web-{9F2DBAF5-13C3-53C1-80C1-419F98AB4A0A}" dt="2024-09-25T15:22:11.390" v="120"/>
        <pc:sldMkLst>
          <pc:docMk/>
          <pc:sldMk cId="815855311" sldId="2630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28:10.165" v="186" actId="1076"/>
        <pc:sldMkLst>
          <pc:docMk/>
          <pc:sldMk cId="1807763116" sldId="2631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8:42.275" v="193"/>
        <pc:sldMkLst>
          <pc:docMk/>
          <pc:sldMk cId="3666381279" sldId="2632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9:23.542" v="202" actId="1076"/>
        <pc:sldMkLst>
          <pc:docMk/>
          <pc:sldMk cId="2779203064" sldId="2633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0:27.528" v="215" actId="1076"/>
        <pc:sldMkLst>
          <pc:docMk/>
          <pc:sldMk cId="3000054600" sldId="2634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9:39.808" v="207"/>
        <pc:sldMkLst>
          <pc:docMk/>
          <pc:sldMk cId="1301476936" sldId="2635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2:24.125" v="237" actId="1076"/>
        <pc:sldMkLst>
          <pc:docMk/>
          <pc:sldMk cId="161877844" sldId="2636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1:26.248" v="227" actId="1076"/>
        <pc:sldMkLst>
          <pc:docMk/>
          <pc:sldMk cId="1083201160" sldId="2637"/>
        </pc:sldMkLst>
      </pc:sldChg>
      <pc:sldChg chg="delSp modSp add replId">
        <pc:chgData name="Jeremy Clifton" userId="S::wec@woodfordec.onmicrosoft.com::b7121016-a606-4e59-9b8c-d8cabdc242a8" providerId="AD" clId="Web-{9F2DBAF5-13C3-53C1-80C1-419F98AB4A0A}" dt="2024-09-25T15:35:54.553" v="302" actId="1076"/>
        <pc:sldMkLst>
          <pc:docMk/>
          <pc:sldMk cId="1498208413" sldId="2638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1:41.218" v="232"/>
        <pc:sldMkLst>
          <pc:docMk/>
          <pc:sldMk cId="3797599728" sldId="2639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2:42.891" v="242"/>
        <pc:sldMkLst>
          <pc:docMk/>
          <pc:sldMk cId="3123927282" sldId="2640"/>
        </pc:sldMkLst>
      </pc:sldChg>
      <pc:sldChg chg="delSp modSp add ord replId">
        <pc:chgData name="Jeremy Clifton" userId="S::wec@woodfordec.onmicrosoft.com::b7121016-a606-4e59-9b8c-d8cabdc242a8" providerId="AD" clId="Web-{9F2DBAF5-13C3-53C1-80C1-419F98AB4A0A}" dt="2024-09-25T15:33:56.206" v="257"/>
        <pc:sldMkLst>
          <pc:docMk/>
          <pc:sldMk cId="825777553" sldId="2641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34:09.472" v="268" actId="20577"/>
        <pc:sldMkLst>
          <pc:docMk/>
          <pc:sldMk cId="1283367606" sldId="2642"/>
        </pc:sldMkLst>
      </pc:sldChg>
    </pc:docChg>
  </pc:docChgLst>
  <pc:docChgLst>
    <pc:chgData name="Jeremy Clifton" userId="S::wec@woodfordec.onmicrosoft.com::b7121016-a606-4e59-9b8c-d8cabdc242a8" providerId="AD" clId="Web-{02AEAD3E-25A3-CE66-E345-DB3F5F9B63CD}"/>
    <pc:docChg chg="addSld modSld sldOrd">
      <pc:chgData name="Jeremy Clifton" userId="S::wec@woodfordec.onmicrosoft.com::b7121016-a606-4e59-9b8c-d8cabdc242a8" providerId="AD" clId="Web-{02AEAD3E-25A3-CE66-E345-DB3F5F9B63CD}" dt="2024-12-05T12:35:03.550" v="72" actId="14100"/>
      <pc:docMkLst>
        <pc:docMk/>
      </pc:docMkLst>
      <pc:sldChg chg="addSp modSp ord">
        <pc:chgData name="Jeremy Clifton" userId="S::wec@woodfordec.onmicrosoft.com::b7121016-a606-4e59-9b8c-d8cabdc242a8" providerId="AD" clId="Web-{02AEAD3E-25A3-CE66-E345-DB3F5F9B63CD}" dt="2024-12-05T12:14:29.136" v="48"/>
        <pc:sldMkLst>
          <pc:docMk/>
          <pc:sldMk cId="2734408467" sldId="2766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1:57:20.392" v="12" actId="1076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02AEAD3E-25A3-CE66-E345-DB3F5F9B63CD}" dt="2024-12-05T12:00:36.953" v="21" actId="1076"/>
        <pc:sldMkLst>
          <pc:docMk/>
          <pc:sldMk cId="456487420" sldId="2805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2:35:03.472" v="71" actId="1076"/>
        <pc:sldMkLst>
          <pc:docMk/>
          <pc:sldMk cId="2292460053" sldId="280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35:03.550" v="72" actId="14100"/>
        <pc:sldMkLst>
          <pc:docMk/>
          <pc:sldMk cId="3142635692" sldId="2817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1:59:17.056" v="15"/>
        <pc:sldMkLst>
          <pc:docMk/>
          <pc:sldMk cId="1528992783" sldId="281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01:19.253" v="27" actId="1076"/>
        <pc:sldMkLst>
          <pc:docMk/>
          <pc:sldMk cId="780115920" sldId="2819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01:19.940" v="28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14:27.839" v="47"/>
        <pc:sldMkLst>
          <pc:docMk/>
          <pc:sldMk cId="628779752" sldId="2821"/>
        </pc:sldMkLst>
      </pc:sldChg>
      <pc:sldChg chg="addSp delSp modSp add replId">
        <pc:chgData name="Jeremy Clifton" userId="S::wec@woodfordec.onmicrosoft.com::b7121016-a606-4e59-9b8c-d8cabdc242a8" providerId="AD" clId="Web-{02AEAD3E-25A3-CE66-E345-DB3F5F9B63CD}" dt="2024-12-05T12:23:42.034" v="62" actId="1076"/>
        <pc:sldMkLst>
          <pc:docMk/>
          <pc:sldMk cId="2629287060" sldId="2822"/>
        </pc:sldMkLst>
      </pc:sldChg>
    </pc:docChg>
  </pc:docChgLst>
  <pc:docChgLst>
    <pc:chgData name="Jeremy Clifton" userId="S::wec@woodfordec.onmicrosoft.com::b7121016-a606-4e59-9b8c-d8cabdc242a8" providerId="AD" clId="Web-{382483EA-49AF-970B-BBB1-DC6210581D6C}"/>
    <pc:docChg chg="addSld delSld modSld sldOrd">
      <pc:chgData name="Jeremy Clifton" userId="S::wec@woodfordec.onmicrosoft.com::b7121016-a606-4e59-9b8c-d8cabdc242a8" providerId="AD" clId="Web-{382483EA-49AF-970B-BBB1-DC6210581D6C}" dt="2025-03-23T09:54:39.637" v="257"/>
      <pc:docMkLst>
        <pc:docMk/>
      </pc:docMkLst>
      <pc:sldChg chg="del">
        <pc:chgData name="Jeremy Clifton" userId="S::wec@woodfordec.onmicrosoft.com::b7121016-a606-4e59-9b8c-d8cabdc242a8" providerId="AD" clId="Web-{382483EA-49AF-970B-BBB1-DC6210581D6C}" dt="2025-03-23T09:32:45.933" v="233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54:36.730" v="256"/>
        <pc:sldMkLst>
          <pc:docMk/>
          <pc:sldMk cId="872294019" sldId="3069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51.339" v="236"/>
        <pc:sldMkLst>
          <pc:docMk/>
          <pc:sldMk cId="1368031762" sldId="3070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9.402" v="235"/>
        <pc:sldMkLst>
          <pc:docMk/>
          <pc:sldMk cId="1835758517" sldId="3078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9.386" v="234"/>
        <pc:sldMkLst>
          <pc:docMk/>
          <pc:sldMk cId="1447174436" sldId="3080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4.276" v="232"/>
        <pc:sldMkLst>
          <pc:docMk/>
          <pc:sldMk cId="1066192956" sldId="3081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54:39.637" v="257"/>
        <pc:sldMkLst>
          <pc:docMk/>
          <pc:sldMk cId="1047185864" sldId="3090"/>
        </pc:sldMkLst>
      </pc:sldChg>
      <pc:sldChg chg="del ord">
        <pc:chgData name="Jeremy Clifton" userId="S::wec@woodfordec.onmicrosoft.com::b7121016-a606-4e59-9b8c-d8cabdc242a8" providerId="AD" clId="Web-{382483EA-49AF-970B-BBB1-DC6210581D6C}" dt="2025-03-23T09:32:57.512" v="238"/>
        <pc:sldMkLst>
          <pc:docMk/>
          <pc:sldMk cId="218333788" sldId="3092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3:03.059" v="239"/>
        <pc:sldMkLst>
          <pc:docMk/>
          <pc:sldMk cId="1990335453" sldId="3095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3:03.074" v="240"/>
        <pc:sldMkLst>
          <pc:docMk/>
          <pc:sldMk cId="654341695" sldId="3097"/>
        </pc:sldMkLst>
      </pc:sldChg>
      <pc:sldChg chg="del">
        <pc:chgData name="Jeremy Clifton" userId="S::wec@woodfordec.onmicrosoft.com::b7121016-a606-4e59-9b8c-d8cabdc242a8" providerId="AD" clId="Web-{382483EA-49AF-970B-BBB1-DC6210581D6C}" dt="2025-03-23T08:50:25.253" v="1"/>
        <pc:sldMkLst>
          <pc:docMk/>
          <pc:sldMk cId="539198777" sldId="3114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8:51:27.099" v="16" actId="20577"/>
        <pc:sldMkLst>
          <pc:docMk/>
          <pc:sldMk cId="3141035863" sldId="3119"/>
        </pc:sldMkLst>
      </pc:sldChg>
      <pc:sldChg chg="add replId">
        <pc:chgData name="Jeremy Clifton" userId="S::wec@woodfordec.onmicrosoft.com::b7121016-a606-4e59-9b8c-d8cabdc242a8" providerId="AD" clId="Web-{382483EA-49AF-970B-BBB1-DC6210581D6C}" dt="2025-03-23T09:17:28.904" v="17"/>
        <pc:sldMkLst>
          <pc:docMk/>
          <pc:sldMk cId="1346087759" sldId="3120"/>
        </pc:sldMkLst>
      </pc:sldChg>
      <pc:sldChg chg="add del replId">
        <pc:chgData name="Jeremy Clifton" userId="S::wec@woodfordec.onmicrosoft.com::b7121016-a606-4e59-9b8c-d8cabdc242a8" providerId="AD" clId="Web-{382483EA-49AF-970B-BBB1-DC6210581D6C}" dt="2025-03-23T09:28:27.104" v="231"/>
        <pc:sldMkLst>
          <pc:docMk/>
          <pc:sldMk cId="1830905690" sldId="3121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9:22:06.221" v="167" actId="1076"/>
        <pc:sldMkLst>
          <pc:docMk/>
          <pc:sldMk cId="3160613545" sldId="3122"/>
        </pc:sldMkLst>
      </pc:sldChg>
      <pc:sldChg chg="addSp modSp add ord replId">
        <pc:chgData name="Jeremy Clifton" userId="S::wec@woodfordec.onmicrosoft.com::b7121016-a606-4e59-9b8c-d8cabdc242a8" providerId="AD" clId="Web-{382483EA-49AF-970B-BBB1-DC6210581D6C}" dt="2025-03-23T09:20:08.134" v="155" actId="20577"/>
        <pc:sldMkLst>
          <pc:docMk/>
          <pc:sldMk cId="2582928594" sldId="3123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9:25:03.761" v="219" actId="20577"/>
        <pc:sldMkLst>
          <pc:docMk/>
          <pc:sldMk cId="3252192586" sldId="3124"/>
        </pc:sldMkLst>
      </pc:sldChg>
      <pc:sldChg chg="modSp add replId">
        <pc:chgData name="Jeremy Clifton" userId="S::wec@woodfordec.onmicrosoft.com::b7121016-a606-4e59-9b8c-d8cabdc242a8" providerId="AD" clId="Web-{382483EA-49AF-970B-BBB1-DC6210581D6C}" dt="2025-03-23T09:25:53.202" v="225" actId="20577"/>
        <pc:sldMkLst>
          <pc:docMk/>
          <pc:sldMk cId="1077040664" sldId="3125"/>
        </pc:sldMkLst>
      </pc:sldChg>
      <pc:sldChg chg="modSp add ord replId">
        <pc:chgData name="Jeremy Clifton" userId="S::wec@woodfordec.onmicrosoft.com::b7121016-a606-4e59-9b8c-d8cabdc242a8" providerId="AD" clId="Web-{382483EA-49AF-970B-BBB1-DC6210581D6C}" dt="2025-03-23T09:28:25.901" v="230" actId="20577"/>
        <pc:sldMkLst>
          <pc:docMk/>
          <pc:sldMk cId="3220739980" sldId="3126"/>
        </pc:sldMkLst>
      </pc:sldChg>
      <pc:sldChg chg="modSp add ord replId">
        <pc:chgData name="Jeremy Clifton" userId="S::wec@woodfordec.onmicrosoft.com::b7121016-a606-4e59-9b8c-d8cabdc242a8" providerId="AD" clId="Web-{382483EA-49AF-970B-BBB1-DC6210581D6C}" dt="2025-03-23T09:33:44.890" v="255" actId="20577"/>
        <pc:sldMkLst>
          <pc:docMk/>
          <pc:sldMk cId="1028641114" sldId="3127"/>
        </pc:sldMkLst>
      </pc:sldChg>
      <pc:sldChg chg="add replId">
        <pc:chgData name="Jeremy Clifton" userId="S::wec@woodfordec.onmicrosoft.com::b7121016-a606-4e59-9b8c-d8cabdc242a8" providerId="AD" clId="Web-{382483EA-49AF-970B-BBB1-DC6210581D6C}" dt="2025-03-23T09:33:23.513" v="243"/>
        <pc:sldMkLst>
          <pc:docMk/>
          <pc:sldMk cId="1457605013" sldId="3128"/>
        </pc:sldMkLst>
      </pc:sldChg>
    </pc:docChg>
  </pc:docChgLst>
  <pc:docChgLst>
    <pc:chgData name="Trevor Newman" userId="8b61b865-2fbf-4a9b-a83b-c87ba4aa2ae4" providerId="ADAL" clId="{3BDA8470-48DF-4AF3-837C-3BE7207D1777}"/>
    <pc:docChg chg="modSld">
      <pc:chgData name="Trevor Newman" userId="8b61b865-2fbf-4a9b-a83b-c87ba4aa2ae4" providerId="ADAL" clId="{3BDA8470-48DF-4AF3-837C-3BE7207D1777}" dt="2023-08-04T17:57:28.454" v="0"/>
      <pc:docMkLst>
        <pc:docMk/>
      </pc:docMkLst>
      <pc:sldChg chg="addSp delSp modSp modAnim">
        <pc:chgData name="Trevor Newman" userId="8b61b865-2fbf-4a9b-a83b-c87ba4aa2ae4" providerId="ADAL" clId="{3BDA8470-48DF-4AF3-837C-3BE7207D1777}" dt="2023-08-04T17:57:28.454" v="0"/>
        <pc:sldMkLst>
          <pc:docMk/>
          <pc:sldMk cId="947061853" sldId="2547"/>
        </pc:sldMkLst>
      </pc:sldChg>
    </pc:docChg>
  </pc:docChgLst>
  <pc:docChgLst>
    <pc:chgData name="Jeremy Clifton" userId="S::wec@woodfordec.onmicrosoft.com::b7121016-a606-4e59-9b8c-d8cabdc242a8" providerId="AD" clId="Web-{4C60DA2C-1DC8-4591-2DC8-A77B8F9FFEDE}"/>
    <pc:docChg chg="addSld delSld">
      <pc:chgData name="Jeremy Clifton" userId="S::wec@woodfordec.onmicrosoft.com::b7121016-a606-4e59-9b8c-d8cabdc242a8" providerId="AD" clId="Web-{4C60DA2C-1DC8-4591-2DC8-A77B8F9FFEDE}" dt="2024-08-21T15:16:16.469" v="1"/>
      <pc:docMkLst>
        <pc:docMk/>
      </pc:docMkLst>
      <pc:sldChg chg="del">
        <pc:chgData name="Jeremy Clifton" userId="S::wec@woodfordec.onmicrosoft.com::b7121016-a606-4e59-9b8c-d8cabdc242a8" providerId="AD" clId="Web-{4C60DA2C-1DC8-4591-2DC8-A77B8F9FFEDE}" dt="2024-08-21T15:16:16.469" v="1"/>
        <pc:sldMkLst>
          <pc:docMk/>
          <pc:sldMk cId="947061853" sldId="2547"/>
        </pc:sldMkLst>
      </pc:sldChg>
      <pc:sldChg chg="add replId">
        <pc:chgData name="Jeremy Clifton" userId="S::wec@woodfordec.onmicrosoft.com::b7121016-a606-4e59-9b8c-d8cabdc242a8" providerId="AD" clId="Web-{4C60DA2C-1DC8-4591-2DC8-A77B8F9FFEDE}" dt="2024-08-21T15:16:11.859" v="0"/>
        <pc:sldMkLst>
          <pc:docMk/>
          <pc:sldMk cId="3707065343" sldId="2563"/>
        </pc:sldMkLst>
      </pc:sldChg>
    </pc:docChg>
  </pc:docChgLst>
  <pc:docChgLst>
    <pc:chgData name="Jeremy Clifton" userId="S::wec@woodfordec.onmicrosoft.com::b7121016-a606-4e59-9b8c-d8cabdc242a8" providerId="AD" clId="Web-{B931A66E-4225-E5EE-E577-CF2A74B594DA}"/>
    <pc:docChg chg="modSld sldOrd">
      <pc:chgData name="Jeremy Clifton" userId="S::wec@woodfordec.onmicrosoft.com::b7121016-a606-4e59-9b8c-d8cabdc242a8" providerId="AD" clId="Web-{B931A66E-4225-E5EE-E577-CF2A74B594DA}" dt="2024-11-21T20:40:27.478" v="7"/>
      <pc:docMkLst>
        <pc:docMk/>
      </pc:docMkLst>
      <pc:sldChg chg="addSp modSp ord">
        <pc:chgData name="Jeremy Clifton" userId="S::wec@woodfordec.onmicrosoft.com::b7121016-a606-4e59-9b8c-d8cabdc242a8" providerId="AD" clId="Web-{B931A66E-4225-E5EE-E577-CF2A74B594DA}" dt="2024-11-21T20:40:27.478" v="7"/>
        <pc:sldMkLst>
          <pc:docMk/>
          <pc:sldMk cId="2480693164" sldId="2742"/>
        </pc:sldMkLst>
      </pc:sldChg>
      <pc:sldChg chg="addSp delSp modSp">
        <pc:chgData name="Jeremy Clifton" userId="S::wec@woodfordec.onmicrosoft.com::b7121016-a606-4e59-9b8c-d8cabdc242a8" providerId="AD" clId="Web-{B931A66E-4225-E5EE-E577-CF2A74B594DA}" dt="2024-11-21T20:40:10.134" v="3"/>
        <pc:sldMkLst>
          <pc:docMk/>
          <pc:sldMk cId="2541874859" sldId="2751"/>
        </pc:sldMkLst>
      </pc:sldChg>
    </pc:docChg>
  </pc:docChgLst>
  <pc:docChgLst>
    <pc:chgData name="Jeremy Clifton" userId="S::wec@woodfordec.onmicrosoft.com::b7121016-a606-4e59-9b8c-d8cabdc242a8" providerId="AD" clId="Web-{C3B7DA66-3A60-6C04-1C10-B97899788A07}"/>
    <pc:docChg chg="addSld delSld modSld sldOrd">
      <pc:chgData name="Jeremy Clifton" userId="S::wec@woodfordec.onmicrosoft.com::b7121016-a606-4e59-9b8c-d8cabdc242a8" providerId="AD" clId="Web-{C3B7DA66-3A60-6C04-1C10-B97899788A07}" dt="2025-03-02T09:20:54.894" v="254"/>
      <pc:docMkLst>
        <pc:docMk/>
      </pc:docMkLst>
      <pc:sldChg chg="del">
        <pc:chgData name="Jeremy Clifton" userId="S::wec@woodfordec.onmicrosoft.com::b7121016-a606-4e59-9b8c-d8cabdc242a8" providerId="AD" clId="Web-{C3B7DA66-3A60-6C04-1C10-B97899788A07}" dt="2025-03-02T09:19:12.859" v="248"/>
        <pc:sldMkLst>
          <pc:docMk/>
          <pc:sldMk cId="410265473" sldId="3032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688" v="250"/>
        <pc:sldMkLst>
          <pc:docMk/>
          <pc:sldMk cId="3458055326" sldId="3033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266" v="249"/>
        <pc:sldMkLst>
          <pc:docMk/>
          <pc:sldMk cId="2143909221" sldId="3034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0.688" v="98" actId="20577"/>
        <pc:sldMkLst>
          <pc:docMk/>
          <pc:sldMk cId="3543370755" sldId="3046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1:44.891" v="101" actId="20577"/>
        <pc:sldMkLst>
          <pc:docMk/>
          <pc:sldMk cId="3279558022" sldId="3047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7.485" v="102" actId="20577"/>
        <pc:sldMkLst>
          <pc:docMk/>
          <pc:sldMk cId="2095280709" sldId="3048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4:24.553" v="106" actId="20577"/>
        <pc:sldMkLst>
          <pc:docMk/>
          <pc:sldMk cId="529331557" sldId="3049"/>
        </pc:sldMkLst>
      </pc:sldChg>
      <pc:sldChg chg="modSp add ord replId">
        <pc:chgData name="Jeremy Clifton" userId="S::wec@woodfordec.onmicrosoft.com::b7121016-a606-4e59-9b8c-d8cabdc242a8" providerId="AD" clId="Web-{C3B7DA66-3A60-6C04-1C10-B97899788A07}" dt="2025-03-02T09:15:14.461" v="197" actId="20577"/>
        <pc:sldMkLst>
          <pc:docMk/>
          <pc:sldMk cId="82165933" sldId="3050"/>
        </pc:sldMkLst>
      </pc:sldChg>
      <pc:sldChg chg="add del replId">
        <pc:chgData name="Jeremy Clifton" userId="S::wec@woodfordec.onmicrosoft.com::b7121016-a606-4e59-9b8c-d8cabdc242a8" providerId="AD" clId="Web-{C3B7DA66-3A60-6C04-1C10-B97899788A07}" dt="2025-03-02T09:14:30.194" v="108"/>
        <pc:sldMkLst>
          <pc:docMk/>
          <pc:sldMk cId="1011483364" sldId="3050"/>
        </pc:sldMkLst>
      </pc:sldChg>
      <pc:sldChg chg="addSp delSp modSp add ord replId">
        <pc:chgData name="Jeremy Clifton" userId="S::wec@woodfordec.onmicrosoft.com::b7121016-a606-4e59-9b8c-d8cabdc242a8" providerId="AD" clId="Web-{C3B7DA66-3A60-6C04-1C10-B97899788A07}" dt="2025-03-02T09:18:16.670" v="247" actId="1076"/>
        <pc:sldMkLst>
          <pc:docMk/>
          <pc:sldMk cId="3588389070" sldId="3051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8:11.092" v="246" actId="1076"/>
        <pc:sldMkLst>
          <pc:docMk/>
          <pc:sldMk cId="1424517958" sldId="3052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20:54.894" v="254"/>
        <pc:sldMkLst>
          <pc:docMk/>
          <pc:sldMk cId="3436478676" sldId="3053"/>
        </pc:sldMkLst>
      </pc:sldChg>
    </pc:docChg>
  </pc:docChgLst>
  <pc:docChgLst>
    <pc:chgData name="Jeremy Clifton" userId="S::wec@woodfordec.onmicrosoft.com::b7121016-a606-4e59-9b8c-d8cabdc242a8" providerId="AD" clId="Web-{749FABD4-BC50-21D5-072D-F0AB98C50D7E}"/>
    <pc:docChg chg="addSld delSld modSld sldOrd">
      <pc:chgData name="Jeremy Clifton" userId="S::wec@woodfordec.onmicrosoft.com::b7121016-a606-4e59-9b8c-d8cabdc242a8" providerId="AD" clId="Web-{749FABD4-BC50-21D5-072D-F0AB98C50D7E}" dt="2024-11-21T20:27:10.373" v="228"/>
      <pc:docMkLst>
        <pc:docMk/>
      </pc:docMkLst>
      <pc:sldChg chg="del">
        <pc:chgData name="Jeremy Clifton" userId="S::wec@woodfordec.onmicrosoft.com::b7121016-a606-4e59-9b8c-d8cabdc242a8" providerId="AD" clId="Web-{749FABD4-BC50-21D5-072D-F0AB98C50D7E}" dt="2024-11-21T15:40:59.570" v="9"/>
        <pc:sldMkLst>
          <pc:docMk/>
          <pc:sldMk cId="1772854528" sldId="269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054" v="2"/>
        <pc:sldMkLst>
          <pc:docMk/>
          <pc:sldMk cId="3683738647" sldId="270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960" v="3"/>
        <pc:sldMkLst>
          <pc:docMk/>
          <pc:sldMk cId="2963239696" sldId="270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6.039" v="11"/>
        <pc:sldMkLst>
          <pc:docMk/>
          <pc:sldMk cId="3435773771" sldId="270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10.117" v="13"/>
        <pc:sldMkLst>
          <pc:docMk/>
          <pc:sldMk cId="1805459024" sldId="270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3.132" v="8"/>
        <pc:sldMkLst>
          <pc:docMk/>
          <pc:sldMk cId="3631717929" sldId="2707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4.023" v="10"/>
        <pc:sldMkLst>
          <pc:docMk/>
          <pc:sldMk cId="1303468534" sldId="2708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7.461" v="12"/>
        <pc:sldMkLst>
          <pc:docMk/>
          <pc:sldMk cId="912741240" sldId="2709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2.398" v="1"/>
        <pc:sldMkLst>
          <pc:docMk/>
          <pc:sldMk cId="3386534235" sldId="2710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98" v="6"/>
        <pc:sldMkLst>
          <pc:docMk/>
          <pc:sldMk cId="244358118" sldId="2711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9.945" v="4"/>
        <pc:sldMkLst>
          <pc:docMk/>
          <pc:sldMk cId="2343228179" sldId="271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1.538" v="7"/>
        <pc:sldMkLst>
          <pc:docMk/>
          <pc:sldMk cId="2830226965" sldId="271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39.663" v="0"/>
        <pc:sldMkLst>
          <pc:docMk/>
          <pc:sldMk cId="734870577" sldId="271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82" v="5"/>
        <pc:sldMkLst>
          <pc:docMk/>
          <pc:sldMk cId="3621321072" sldId="2716"/>
        </pc:sldMkLst>
      </pc:sldChg>
      <pc:sldChg chg="addSp delSp modSp">
        <pc:chgData name="Jeremy Clifton" userId="S::wec@woodfordec.onmicrosoft.com::b7121016-a606-4e59-9b8c-d8cabdc242a8" providerId="AD" clId="Web-{749FABD4-BC50-21D5-072D-F0AB98C50D7E}" dt="2024-11-21T20:07:24.615" v="22" actId="14100"/>
        <pc:sldMkLst>
          <pc:docMk/>
          <pc:sldMk cId="591237326" sldId="2717"/>
        </pc:sldMkLst>
      </pc:sldChg>
      <pc:sldChg chg="addSp modSp">
        <pc:chgData name="Jeremy Clifton" userId="S::wec@woodfordec.onmicrosoft.com::b7121016-a606-4e59-9b8c-d8cabdc242a8" providerId="AD" clId="Web-{749FABD4-BC50-21D5-072D-F0AB98C50D7E}" dt="2024-11-21T20:12:39.007" v="149" actId="14100"/>
        <pc:sldMkLst>
          <pc:docMk/>
          <pc:sldMk cId="3013476221" sldId="2720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7:11.362" v="168"/>
        <pc:sldMkLst>
          <pc:docMk/>
          <pc:sldMk cId="2480693164" sldId="2742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8:02.645" v="200" actId="1076"/>
        <pc:sldMkLst>
          <pc:docMk/>
          <pc:sldMk cId="1584771903" sldId="2743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3:24.634" v="156" actId="1076"/>
        <pc:sldMkLst>
          <pc:docMk/>
          <pc:sldMk cId="3137219647" sldId="2744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4:01.042" v="158"/>
        <pc:sldMkLst>
          <pc:docMk/>
          <pc:sldMk cId="1191832593" sldId="2745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19:53.322" v="205" actId="1076"/>
        <pc:sldMkLst>
          <pc:docMk/>
          <pc:sldMk cId="3520817448" sldId="2746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26:24.730" v="227" actId="14100"/>
        <pc:sldMkLst>
          <pc:docMk/>
          <pc:sldMk cId="2709369066" sldId="2747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4:42.575" v="163" actId="1076"/>
        <pc:sldMkLst>
          <pc:docMk/>
          <pc:sldMk cId="2815559082" sldId="2748"/>
        </pc:sldMkLst>
      </pc:sldChg>
      <pc:sldChg chg="add del replId">
        <pc:chgData name="Jeremy Clifton" userId="S::wec@woodfordec.onmicrosoft.com::b7121016-a606-4e59-9b8c-d8cabdc242a8" providerId="AD" clId="Web-{749FABD4-BC50-21D5-072D-F0AB98C50D7E}" dt="2024-11-21T20:27:10.373" v="228"/>
        <pc:sldMkLst>
          <pc:docMk/>
          <pc:sldMk cId="357238229" sldId="2749"/>
        </pc:sldMkLst>
      </pc:sldChg>
      <pc:sldChg chg="addSp delSp modSp add ord replId">
        <pc:chgData name="Jeremy Clifton" userId="S::wec@woodfordec.onmicrosoft.com::b7121016-a606-4e59-9b8c-d8cabdc242a8" providerId="AD" clId="Web-{749FABD4-BC50-21D5-072D-F0AB98C50D7E}" dt="2024-11-21T20:24:48.506" v="220" actId="14100"/>
        <pc:sldMkLst>
          <pc:docMk/>
          <pc:sldMk cId="2657600038" sldId="2750"/>
        </pc:sldMkLst>
      </pc:sldChg>
      <pc:sldChg chg="add replId">
        <pc:chgData name="Jeremy Clifton" userId="S::wec@woodfordec.onmicrosoft.com::b7121016-a606-4e59-9b8c-d8cabdc242a8" providerId="AD" clId="Web-{749FABD4-BC50-21D5-072D-F0AB98C50D7E}" dt="2024-11-21T20:17:08.034" v="167"/>
        <pc:sldMkLst>
          <pc:docMk/>
          <pc:sldMk cId="2541874859" sldId="2751"/>
        </pc:sldMkLst>
      </pc:sldChg>
    </pc:docChg>
  </pc:docChgLst>
  <pc:docChgLst>
    <pc:chgData name="Jeremy Clifton" userId="b7121016-a606-4e59-9b8c-d8cabdc242a8" providerId="ADAL" clId="{40107205-8473-4B97-BB66-8C0B333D2832}"/>
    <pc:docChg chg="undo redo custSel modSld">
      <pc:chgData name="Jeremy Clifton" userId="b7121016-a606-4e59-9b8c-d8cabdc242a8" providerId="ADAL" clId="{40107205-8473-4B97-BB66-8C0B333D2832}" dt="2025-01-12T10:42:47.225" v="15"/>
      <pc:docMkLst>
        <pc:docMk/>
      </pc:docMkLst>
      <pc:sldChg chg="addSp delSp modSp mod setBg modAnim">
        <pc:chgData name="Jeremy Clifton" userId="b7121016-a606-4e59-9b8c-d8cabdc242a8" providerId="ADAL" clId="{40107205-8473-4B97-BB66-8C0B333D2832}" dt="2025-01-12T10:42:47.225" v="15"/>
        <pc:sldMkLst>
          <pc:docMk/>
          <pc:sldMk cId="1509592081" sldId="2846"/>
        </pc:sldMkLst>
      </pc:sldChg>
    </pc:docChg>
  </pc:docChgLst>
  <pc:docChgLst>
    <pc:chgData name="Jeremy Clifton" userId="S::wec@woodfordec.onmicrosoft.com::b7121016-a606-4e59-9b8c-d8cabdc242a8" providerId="AD" clId="Web-{510C8AEE-576B-608D-5BE1-E96BBD6A95AA}"/>
    <pc:docChg chg="addSld delSld modSld sldOrd">
      <pc:chgData name="Jeremy Clifton" userId="S::wec@woodfordec.onmicrosoft.com::b7121016-a606-4e59-9b8c-d8cabdc242a8" providerId="AD" clId="Web-{510C8AEE-576B-608D-5BE1-E96BBD6A95AA}" dt="2025-03-01T21:53:05.598" v="547" actId="20577"/>
      <pc:docMkLst>
        <pc:docMk/>
      </pc:docMkLst>
      <pc:sldChg chg="addSp modSp">
        <pc:chgData name="Jeremy Clifton" userId="S::wec@woodfordec.onmicrosoft.com::b7121016-a606-4e59-9b8c-d8cabdc242a8" providerId="AD" clId="Web-{510C8AEE-576B-608D-5BE1-E96BBD6A95AA}" dt="2025-03-01T21:32:29.823" v="438" actId="1076"/>
        <pc:sldMkLst>
          <pc:docMk/>
          <pc:sldMk cId="3509338145" sldId="2954"/>
        </pc:sldMkLst>
      </pc:sldChg>
      <pc:sldChg chg="del">
        <pc:chgData name="Jeremy Clifton" userId="S::wec@woodfordec.onmicrosoft.com::b7121016-a606-4e59-9b8c-d8cabdc242a8" providerId="AD" clId="Web-{510C8AEE-576B-608D-5BE1-E96BBD6A95AA}" dt="2025-03-01T20:45:11.998" v="0"/>
        <pc:sldMkLst>
          <pc:docMk/>
          <pc:sldMk cId="3953013340" sldId="2985"/>
        </pc:sldMkLst>
      </pc:sldChg>
      <pc:sldChg chg="addSp modSp">
        <pc:chgData name="Jeremy Clifton" userId="S::wec@woodfordec.onmicrosoft.com::b7121016-a606-4e59-9b8c-d8cabdc242a8" providerId="AD" clId="Web-{510C8AEE-576B-608D-5BE1-E96BBD6A95AA}" dt="2025-03-01T20:50:32.787" v="170" actId="20577"/>
        <pc:sldMkLst>
          <pc:docMk/>
          <pc:sldMk cId="697632603" sldId="2989"/>
        </pc:sldMkLst>
      </pc:sldChg>
      <pc:sldChg chg="addSp modSp ord">
        <pc:chgData name="Jeremy Clifton" userId="S::wec@woodfordec.onmicrosoft.com::b7121016-a606-4e59-9b8c-d8cabdc242a8" providerId="AD" clId="Web-{510C8AEE-576B-608D-5BE1-E96BBD6A95AA}" dt="2025-03-01T21:37:30.341" v="486" actId="20577"/>
        <pc:sldMkLst>
          <pc:docMk/>
          <pc:sldMk cId="3349657296" sldId="2998"/>
        </pc:sldMkLst>
      </pc:sldChg>
      <pc:sldChg chg="addSp delSp modSp">
        <pc:chgData name="Jeremy Clifton" userId="S::wec@woodfordec.onmicrosoft.com::b7121016-a606-4e59-9b8c-d8cabdc242a8" providerId="AD" clId="Web-{510C8AEE-576B-608D-5BE1-E96BBD6A95AA}" dt="2025-03-01T21:32:21.526" v="435" actId="1076"/>
        <pc:sldMkLst>
          <pc:docMk/>
          <pc:sldMk cId="1180374805" sldId="3028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0:48:42.737" v="135" actId="20577"/>
        <pc:sldMkLst>
          <pc:docMk/>
          <pc:sldMk cId="1123647120" sldId="3029"/>
        </pc:sldMkLst>
      </pc:sldChg>
      <pc:sldChg chg="add replId">
        <pc:chgData name="Jeremy Clifton" userId="S::wec@woodfordec.onmicrosoft.com::b7121016-a606-4e59-9b8c-d8cabdc242a8" providerId="AD" clId="Web-{510C8AEE-576B-608D-5BE1-E96BBD6A95AA}" dt="2025-03-01T20:48:55.410" v="136"/>
        <pc:sldMkLst>
          <pc:docMk/>
          <pc:sldMk cId="2565307171" sldId="3030"/>
        </pc:sldMkLst>
      </pc:sldChg>
      <pc:sldChg chg="add del replId">
        <pc:chgData name="Jeremy Clifton" userId="S::wec@woodfordec.onmicrosoft.com::b7121016-a606-4e59-9b8c-d8cabdc242a8" providerId="AD" clId="Web-{510C8AEE-576B-608D-5BE1-E96BBD6A95AA}" dt="2025-03-01T21:05:22.891" v="252"/>
        <pc:sldMkLst>
          <pc:docMk/>
          <pc:sldMk cId="317144064" sldId="3031"/>
        </pc:sldMkLst>
      </pc:sldChg>
      <pc:sldChg chg="delSp modSp add del replId">
        <pc:chgData name="Jeremy Clifton" userId="S::wec@woodfordec.onmicrosoft.com::b7121016-a606-4e59-9b8c-d8cabdc242a8" providerId="AD" clId="Web-{510C8AEE-576B-608D-5BE1-E96BBD6A95AA}" dt="2025-03-01T21:10:32.045" v="316"/>
        <pc:sldMkLst>
          <pc:docMk/>
          <pc:sldMk cId="1383559652" sldId="3031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7:43.716" v="490" actId="20577"/>
        <pc:sldMkLst>
          <pc:docMk/>
          <pc:sldMk cId="410265473" sldId="3032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8:00.389" v="498" actId="20577"/>
        <pc:sldMkLst>
          <pc:docMk/>
          <pc:sldMk cId="3458055326" sldId="3033"/>
        </pc:sldMkLst>
      </pc:sldChg>
      <pc:sldChg chg="modSp add ord replId">
        <pc:chgData name="Jeremy Clifton" userId="S::wec@woodfordec.onmicrosoft.com::b7121016-a606-4e59-9b8c-d8cabdc242a8" providerId="AD" clId="Web-{510C8AEE-576B-608D-5BE1-E96BBD6A95AA}" dt="2025-03-01T21:37:51.967" v="494" actId="20577"/>
        <pc:sldMkLst>
          <pc:docMk/>
          <pc:sldMk cId="2143909221" sldId="3034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36:15.058" v="483" actId="20577"/>
        <pc:sldMkLst>
          <pc:docMk/>
          <pc:sldMk cId="3299187829" sldId="3035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53:05.598" v="547" actId="20577"/>
        <pc:sldMkLst>
          <pc:docMk/>
          <pc:sldMk cId="3566703572" sldId="3036"/>
        </pc:sldMkLst>
      </pc:sldChg>
    </pc:docChg>
  </pc:docChgLst>
  <pc:docChgLst>
    <pc:chgData name="Jeremy Clifton" userId="S::wec@woodfordec.onmicrosoft.com::b7121016-a606-4e59-9b8c-d8cabdc242a8" providerId="AD" clId="Web-{FAB128EF-B039-E8E5-5610-77117DE0CE35}"/>
    <pc:docChg chg="addSld modSld sldOrd">
      <pc:chgData name="Jeremy Clifton" userId="S::wec@woodfordec.onmicrosoft.com::b7121016-a606-4e59-9b8c-d8cabdc242a8" providerId="AD" clId="Web-{FAB128EF-B039-E8E5-5610-77117DE0CE35}" dt="2024-10-13T08:55:24.262" v="430"/>
      <pc:docMkLst>
        <pc:docMk/>
      </pc:docMkLst>
      <pc:sldChg chg="ord">
        <pc:chgData name="Jeremy Clifton" userId="S::wec@woodfordec.onmicrosoft.com::b7121016-a606-4e59-9b8c-d8cabdc242a8" providerId="AD" clId="Web-{FAB128EF-B039-E8E5-5610-77117DE0CE35}" dt="2024-10-13T06:27:43.687" v="0"/>
        <pc:sldMkLst>
          <pc:docMk/>
          <pc:sldMk cId="3947652834" sldId="2700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7:14:05.163" v="339" actId="20577"/>
        <pc:sldMkLst>
          <pc:docMk/>
          <pc:sldMk cId="3683738647" sldId="2702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8:28:24.250" v="395" actId="20577"/>
        <pc:sldMkLst>
          <pc:docMk/>
          <pc:sldMk cId="2963239696" sldId="2703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42.888" v="388" actId="14100"/>
        <pc:sldMkLst>
          <pc:docMk/>
          <pc:sldMk cId="3435773771" sldId="2704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19.138" v="382" actId="1076"/>
        <pc:sldMkLst>
          <pc:docMk/>
          <pc:sldMk cId="1805459024" sldId="2705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7:09:38.473" v="304" actId="1076"/>
        <pc:sldMkLst>
          <pc:docMk/>
          <pc:sldMk cId="3386534235" sldId="2710"/>
        </pc:sldMkLst>
      </pc:sldChg>
      <pc:sldChg chg="addSp modSp add replId">
        <pc:chgData name="Jeremy Clifton" userId="S::wec@woodfordec.onmicrosoft.com::b7121016-a606-4e59-9b8c-d8cabdc242a8" providerId="AD" clId="Web-{FAB128EF-B039-E8E5-5610-77117DE0CE35}" dt="2024-10-13T08:46:23.467" v="421" actId="14100"/>
        <pc:sldMkLst>
          <pc:docMk/>
          <pc:sldMk cId="244358118" sldId="2711"/>
        </pc:sldMkLst>
      </pc:sldChg>
      <pc:sldChg chg="modSp add replId">
        <pc:chgData name="Jeremy Clifton" userId="S::wec@woodfordec.onmicrosoft.com::b7121016-a606-4e59-9b8c-d8cabdc242a8" providerId="AD" clId="Web-{FAB128EF-B039-E8E5-5610-77117DE0CE35}" dt="2024-10-13T07:03:30.955" v="291" actId="1076"/>
        <pc:sldMkLst>
          <pc:docMk/>
          <pc:sldMk cId="2343228179" sldId="2712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53:51.370" v="429" actId="1076"/>
        <pc:sldMkLst>
          <pc:docMk/>
          <pc:sldMk cId="2830226965" sldId="2713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7:08:38.752" v="299"/>
        <pc:sldMkLst>
          <pc:docMk/>
          <pc:sldMk cId="575597073" sldId="2714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7:14:00.101" v="337" actId="20577"/>
        <pc:sldMkLst>
          <pc:docMk/>
          <pc:sldMk cId="734870577" sldId="2715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8:42:11.415" v="418" actId="20577"/>
        <pc:sldMkLst>
          <pc:docMk/>
          <pc:sldMk cId="3621321072" sldId="2716"/>
        </pc:sldMkLst>
      </pc:sldChg>
      <pc:sldChg chg="delSp add ord replId">
        <pc:chgData name="Jeremy Clifton" userId="S::wec@woodfordec.onmicrosoft.com::b7121016-a606-4e59-9b8c-d8cabdc242a8" providerId="AD" clId="Web-{FAB128EF-B039-E8E5-5610-77117DE0CE35}" dt="2024-10-13T08:24:40.880" v="393"/>
        <pc:sldMkLst>
          <pc:docMk/>
          <pc:sldMk cId="591237326" sldId="2717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37:55.441" v="402" actId="1076"/>
        <pc:sldMkLst>
          <pc:docMk/>
          <pc:sldMk cId="2777741802" sldId="2718"/>
        </pc:sldMkLst>
      </pc:sldChg>
      <pc:sldChg chg="add ord replId">
        <pc:chgData name="Jeremy Clifton" userId="S::wec@woodfordec.onmicrosoft.com::b7121016-a606-4e59-9b8c-d8cabdc242a8" providerId="AD" clId="Web-{FAB128EF-B039-E8E5-5610-77117DE0CE35}" dt="2024-10-13T08:39:47.662" v="404"/>
        <pc:sldMkLst>
          <pc:docMk/>
          <pc:sldMk cId="1229956152" sldId="2719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8:55:24.262" v="430"/>
        <pc:sldMkLst>
          <pc:docMk/>
          <pc:sldMk cId="3013476221" sldId="2720"/>
        </pc:sldMkLst>
      </pc:sldChg>
    </pc:docChg>
  </pc:docChgLst>
  <pc:docChgLst>
    <pc:chgData name="Jeremy Clifton" userId="S::wec@woodfordec.onmicrosoft.com::b7121016-a606-4e59-9b8c-d8cabdc242a8" providerId="AD" clId="Web-{75B93F38-E7BD-9CAD-923B-EBD40E400A2D}"/>
    <pc:docChg chg="addSld modSld sldOrd">
      <pc:chgData name="Jeremy Clifton" userId="S::wec@woodfordec.onmicrosoft.com::b7121016-a606-4e59-9b8c-d8cabdc242a8" providerId="AD" clId="Web-{75B93F38-E7BD-9CAD-923B-EBD40E400A2D}" dt="2025-04-06T08:15:02.701" v="110" actId="1076"/>
      <pc:docMkLst>
        <pc:docMk/>
      </pc:docMkLst>
      <pc:sldChg chg="addSp modSp ord">
        <pc:chgData name="Jeremy Clifton" userId="S::wec@woodfordec.onmicrosoft.com::b7121016-a606-4e59-9b8c-d8cabdc242a8" providerId="AD" clId="Web-{75B93F38-E7BD-9CAD-923B-EBD40E400A2D}" dt="2025-04-06T08:13:55.198" v="83" actId="1076"/>
        <pc:sldMkLst>
          <pc:docMk/>
          <pc:sldMk cId="2024232121" sldId="3118"/>
        </pc:sldMkLst>
      </pc:sldChg>
      <pc:sldChg chg="addSp modSp">
        <pc:chgData name="Jeremy Clifton" userId="S::wec@woodfordec.onmicrosoft.com::b7121016-a606-4e59-9b8c-d8cabdc242a8" providerId="AD" clId="Web-{75B93F38-E7BD-9CAD-923B-EBD40E400A2D}" dt="2025-04-06T07:26:33.402" v="6" actId="20577"/>
        <pc:sldMkLst>
          <pc:docMk/>
          <pc:sldMk cId="1219938643" sldId="3161"/>
        </pc:sldMkLst>
      </pc:sldChg>
      <pc:sldChg chg="addSp delSp modSp">
        <pc:chgData name="Jeremy Clifton" userId="S::wec@woodfordec.onmicrosoft.com::b7121016-a606-4e59-9b8c-d8cabdc242a8" providerId="AD" clId="Web-{75B93F38-E7BD-9CAD-923B-EBD40E400A2D}" dt="2025-04-06T07:57:29.595" v="60" actId="1076"/>
        <pc:sldMkLst>
          <pc:docMk/>
          <pc:sldMk cId="1775046919" sldId="3164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7:54.065" v="62" actId="20577"/>
        <pc:sldMkLst>
          <pc:docMk/>
          <pc:sldMk cId="1277555237" sldId="3169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8:36.160" v="66" actId="1076"/>
        <pc:sldMkLst>
          <pc:docMk/>
          <pc:sldMk cId="2376651163" sldId="3170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9:12.099" v="75" actId="20577"/>
        <pc:sldMkLst>
          <pc:docMk/>
          <pc:sldMk cId="3068034988" sldId="3171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8:04:08.520" v="76" actId="20577"/>
        <pc:sldMkLst>
          <pc:docMk/>
          <pc:sldMk cId="857577455" sldId="3173"/>
        </pc:sldMkLst>
      </pc:sldChg>
      <pc:sldChg chg="addSp modSp add ord replId">
        <pc:chgData name="Jeremy Clifton" userId="S::wec@woodfordec.onmicrosoft.com::b7121016-a606-4e59-9b8c-d8cabdc242a8" providerId="AD" clId="Web-{75B93F38-E7BD-9CAD-923B-EBD40E400A2D}" dt="2025-04-06T07:37:22.161" v="38" actId="1076"/>
        <pc:sldMkLst>
          <pc:docMk/>
          <pc:sldMk cId="1961356374" sldId="3175"/>
        </pc:sldMkLst>
      </pc:sldChg>
      <pc:sldChg chg="addSp delSp modSp add replId">
        <pc:chgData name="Jeremy Clifton" userId="S::wec@woodfordec.onmicrosoft.com::b7121016-a606-4e59-9b8c-d8cabdc242a8" providerId="AD" clId="Web-{75B93F38-E7BD-9CAD-923B-EBD40E400A2D}" dt="2025-04-06T07:45:05.797" v="48" actId="1076"/>
        <pc:sldMkLst>
          <pc:docMk/>
          <pc:sldMk cId="2738315854" sldId="3176"/>
        </pc:sldMkLst>
      </pc:sldChg>
      <pc:sldChg chg="add replId">
        <pc:chgData name="Jeremy Clifton" userId="S::wec@woodfordec.onmicrosoft.com::b7121016-a606-4e59-9b8c-d8cabdc242a8" providerId="AD" clId="Web-{75B93F38-E7BD-9CAD-923B-EBD40E400A2D}" dt="2025-04-06T08:13:35.744" v="77"/>
        <pc:sldMkLst>
          <pc:docMk/>
          <pc:sldMk cId="87514853" sldId="3177"/>
        </pc:sldMkLst>
      </pc:sldChg>
      <pc:sldChg chg="modSp add ord replId">
        <pc:chgData name="Jeremy Clifton" userId="S::wec@woodfordec.onmicrosoft.com::b7121016-a606-4e59-9b8c-d8cabdc242a8" providerId="AD" clId="Web-{75B93F38-E7BD-9CAD-923B-EBD40E400A2D}" dt="2025-04-06T08:15:02.701" v="110" actId="1076"/>
        <pc:sldMkLst>
          <pc:docMk/>
          <pc:sldMk cId="4061532673" sldId="3178"/>
        </pc:sldMkLst>
      </pc:sldChg>
    </pc:docChg>
  </pc:docChgLst>
  <pc:docChgLst>
    <pc:chgData name="Jeremy Clifton" userId="S::wec@woodfordec.onmicrosoft.com::b7121016-a606-4e59-9b8c-d8cabdc242a8" providerId="AD" clId="Web-{2A48576E-2E3E-3D40-8A0A-CADE6F582DAD}"/>
    <pc:docChg chg="addSld delSld modSld sldOrd">
      <pc:chgData name="Jeremy Clifton" userId="S::wec@woodfordec.onmicrosoft.com::b7121016-a606-4e59-9b8c-d8cabdc242a8" providerId="AD" clId="Web-{2A48576E-2E3E-3D40-8A0A-CADE6F582DAD}" dt="2024-09-25T09:23:25.143" v="188"/>
      <pc:docMkLst>
        <pc:docMk/>
      </pc:docMkLst>
      <pc:sldChg chg="del">
        <pc:chgData name="Jeremy Clifton" userId="S::wec@woodfordec.onmicrosoft.com::b7121016-a606-4e59-9b8c-d8cabdc242a8" providerId="AD" clId="Web-{2A48576E-2E3E-3D40-8A0A-CADE6F582DAD}" dt="2024-09-25T09:08:16.705" v="43"/>
        <pc:sldMkLst>
          <pc:docMk/>
          <pc:sldMk cId="3707065343" sldId="2563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3:25.143" v="188"/>
        <pc:sldMkLst>
          <pc:docMk/>
          <pc:sldMk cId="1087806648" sldId="2565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00:19.016" v="36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00:28.517" v="40"/>
        <pc:sldMkLst>
          <pc:docMk/>
          <pc:sldMk cId="122724408" sldId="2576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19:59.870" v="108"/>
        <pc:sldMkLst>
          <pc:docMk/>
          <pc:sldMk cId="3414905132" sldId="2579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19:54.261" v="107" actId="20577"/>
        <pc:sldMkLst>
          <pc:docMk/>
          <pc:sldMk cId="2346559008" sldId="2581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0:00.761" v="109"/>
        <pc:sldMkLst>
          <pc:docMk/>
          <pc:sldMk cId="1759092795" sldId="2582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00:26.845" v="39" actId="20577"/>
        <pc:sldMkLst>
          <pc:docMk/>
          <pc:sldMk cId="2943754848" sldId="2613"/>
        </pc:sldMkLst>
      </pc:sldChg>
      <pc:sldChg chg="modSp add ord replId">
        <pc:chgData name="Jeremy Clifton" userId="S::wec@woodfordec.onmicrosoft.com::b7121016-a606-4e59-9b8c-d8cabdc242a8" providerId="AD" clId="Web-{2A48576E-2E3E-3D40-8A0A-CADE6F582DAD}" dt="2024-09-25T09:10:15.756" v="92" actId="20577"/>
        <pc:sldMkLst>
          <pc:docMk/>
          <pc:sldMk cId="91270432" sldId="2614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10:31.506" v="98" actId="20577"/>
        <pc:sldMkLst>
          <pc:docMk/>
          <pc:sldMk cId="3443046812" sldId="2615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0:54.981" v="134" actId="20577"/>
        <pc:sldMkLst>
          <pc:docMk/>
          <pc:sldMk cId="1385135892" sldId="2616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1:29.358" v="148" actId="20577"/>
        <pc:sldMkLst>
          <pc:docMk/>
          <pc:sldMk cId="2381008040" sldId="2617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27.188" v="170" actId="20577"/>
        <pc:sldMkLst>
          <pc:docMk/>
          <pc:sldMk cId="1860562175" sldId="2618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56.501" v="178" actId="20577"/>
        <pc:sldMkLst>
          <pc:docMk/>
          <pc:sldMk cId="1516434988" sldId="2619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3:20.877" v="187" actId="20577"/>
        <pc:sldMkLst>
          <pc:docMk/>
          <pc:sldMk cId="2435953216" sldId="2620"/>
        </pc:sldMkLst>
      </pc:sldChg>
    </pc:docChg>
  </pc:docChgLst>
  <pc:docChgLst>
    <pc:chgData name="Jeremy Clifton" userId="S::wec@woodfordec.onmicrosoft.com::b7121016-a606-4e59-9b8c-d8cabdc242a8" providerId="AD" clId="Web-{B71F8522-06C7-158C-CB2E-0351ABB1ABD2}"/>
    <pc:docChg chg="addSld delSld modSld sldOrd">
      <pc:chgData name="Jeremy Clifton" userId="S::wec@woodfordec.onmicrosoft.com::b7121016-a606-4e59-9b8c-d8cabdc242a8" providerId="AD" clId="Web-{B71F8522-06C7-158C-CB2E-0351ABB1ABD2}" dt="2025-02-27T17:19:35.017" v="574" actId="1076"/>
      <pc:docMkLst>
        <pc:docMk/>
      </pc:docMkLst>
      <pc:sldChg chg="ord">
        <pc:chgData name="Jeremy Clifton" userId="S::wec@woodfordec.onmicrosoft.com::b7121016-a606-4e59-9b8c-d8cabdc242a8" providerId="AD" clId="Web-{B71F8522-06C7-158C-CB2E-0351ABB1ABD2}" dt="2025-02-27T17:10:41.323" v="42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41.535" v="55"/>
        <pc:sldMkLst>
          <pc:docMk/>
          <pc:sldMk cId="2122049359" sldId="295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32.816" v="54"/>
        <pc:sldMkLst>
          <pc:docMk/>
          <pc:sldMk cId="1258431557" sldId="295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8.550" v="53"/>
        <pc:sldMkLst>
          <pc:docMk/>
          <pc:sldMk cId="3125781196" sldId="295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2.222" v="52"/>
        <pc:sldMkLst>
          <pc:docMk/>
          <pc:sldMk cId="726614340" sldId="295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1.629" v="56"/>
        <pc:sldMkLst>
          <pc:docMk/>
          <pc:sldMk cId="1677093229" sldId="296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1.926" v="65"/>
        <pc:sldMkLst>
          <pc:docMk/>
          <pc:sldMk cId="3417903416" sldId="296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333" v="74"/>
        <pc:sldMkLst>
          <pc:docMk/>
          <pc:sldMk cId="2638760344" sldId="297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880" v="75"/>
        <pc:sldMkLst>
          <pc:docMk/>
          <pc:sldMk cId="666817792" sldId="297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3.645" v="70"/>
        <pc:sldMkLst>
          <pc:docMk/>
          <pc:sldMk cId="1578784832" sldId="297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692" v="71"/>
        <pc:sldMkLst>
          <pc:docMk/>
          <pc:sldMk cId="752999023" sldId="297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3"/>
        <pc:sldMkLst>
          <pc:docMk/>
          <pc:sldMk cId="1611189327" sldId="2974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2"/>
        <pc:sldMkLst>
          <pc:docMk/>
          <pc:sldMk cId="4085650876" sldId="297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895" v="69"/>
        <pc:sldMkLst>
          <pc:docMk/>
          <pc:sldMk cId="1065088859" sldId="297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098" v="68"/>
        <pc:sldMkLst>
          <pc:docMk/>
          <pc:sldMk cId="1391826185" sldId="297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4.083" v="66"/>
        <pc:sldMkLst>
          <pc:docMk/>
          <pc:sldMk cId="3491031947" sldId="2978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5.598" v="67"/>
        <pc:sldMkLst>
          <pc:docMk/>
          <pc:sldMk cId="3288540011" sldId="298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40.661" v="79"/>
        <pc:sldMkLst>
          <pc:docMk/>
          <pc:sldMk cId="2109190504" sldId="298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6.505" v="78"/>
        <pc:sldMkLst>
          <pc:docMk/>
          <pc:sldMk cId="3613037891" sldId="2984"/>
        </pc:sldMkLst>
      </pc:sldChg>
      <pc:sldChg chg="addSp modSp">
        <pc:chgData name="Jeremy Clifton" userId="S::wec@woodfordec.onmicrosoft.com::b7121016-a606-4e59-9b8c-d8cabdc242a8" providerId="AD" clId="Web-{B71F8522-06C7-158C-CB2E-0351ABB1ABD2}" dt="2025-02-27T16:28:00.993" v="112" actId="20577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2.583" v="76"/>
        <pc:sldMkLst>
          <pc:docMk/>
          <pc:sldMk cId="2921974420" sldId="2988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3.036" v="77"/>
        <pc:sldMkLst>
          <pc:docMk/>
          <pc:sldMk cId="2063222631" sldId="299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0.973" v="64"/>
        <pc:sldMkLst>
          <pc:docMk/>
          <pc:sldMk cId="2514644583" sldId="299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8.723" v="63"/>
        <pc:sldMkLst>
          <pc:docMk/>
          <pc:sldMk cId="285896518" sldId="299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7.129" v="62"/>
        <pc:sldMkLst>
          <pc:docMk/>
          <pc:sldMk cId="1376126104" sldId="299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4.129" v="61"/>
        <pc:sldMkLst>
          <pc:docMk/>
          <pc:sldMk cId="2462741786" sldId="299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8.817" v="59"/>
        <pc:sldMkLst>
          <pc:docMk/>
          <pc:sldMk cId="3486903375" sldId="299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5.285" v="57"/>
        <pc:sldMkLst>
          <pc:docMk/>
          <pc:sldMk cId="712762849" sldId="300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6.566" v="58"/>
        <pc:sldMkLst>
          <pc:docMk/>
          <pc:sldMk cId="3014578703" sldId="300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3.238" v="60"/>
        <pc:sldMkLst>
          <pc:docMk/>
          <pc:sldMk cId="4065434384" sldId="3004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36:13.021" v="220"/>
        <pc:sldMkLst>
          <pc:docMk/>
          <pc:sldMk cId="1911830400" sldId="3006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36.978" v="113"/>
        <pc:sldMkLst>
          <pc:docMk/>
          <pc:sldMk cId="2547540392" sldId="3007"/>
        </pc:sldMkLst>
      </pc:sldChg>
      <pc:sldChg chg="addSp modSp add ord replId">
        <pc:chgData name="Jeremy Clifton" userId="S::wec@woodfordec.onmicrosoft.com::b7121016-a606-4e59-9b8c-d8cabdc242a8" providerId="AD" clId="Web-{B71F8522-06C7-158C-CB2E-0351ABB1ABD2}" dt="2025-02-27T17:18:38.233" v="518" actId="20577"/>
        <pc:sldMkLst>
          <pc:docMk/>
          <pc:sldMk cId="2196410042" sldId="3008"/>
        </pc:sldMkLst>
      </pc:sldChg>
      <pc:sldChg chg="addSp modSp add replId">
        <pc:chgData name="Jeremy Clifton" userId="S::wec@woodfordec.onmicrosoft.com::b7121016-a606-4e59-9b8c-d8cabdc242a8" providerId="AD" clId="Web-{B71F8522-06C7-158C-CB2E-0351ABB1ABD2}" dt="2025-02-27T17:19:35.017" v="574" actId="1076"/>
        <pc:sldMkLst>
          <pc:docMk/>
          <pc:sldMk cId="2424488958" sldId="3009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43.025" v="116"/>
        <pc:sldMkLst>
          <pc:docMk/>
          <pc:sldMk cId="3315008650" sldId="3010"/>
        </pc:sldMkLst>
      </pc:sldChg>
      <pc:sldChg chg="delSp modSp add replId">
        <pc:chgData name="Jeremy Clifton" userId="S::wec@woodfordec.onmicrosoft.com::b7121016-a606-4e59-9b8c-d8cabdc242a8" providerId="AD" clId="Web-{B71F8522-06C7-158C-CB2E-0351ABB1ABD2}" dt="2025-02-27T16:36:42.787" v="225" actId="1076"/>
        <pc:sldMkLst>
          <pc:docMk/>
          <pc:sldMk cId="3634067118" sldId="3011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39:15.838" v="264" actId="14100"/>
        <pc:sldMkLst>
          <pc:docMk/>
          <pc:sldMk cId="1065796999" sldId="3012"/>
        </pc:sldMkLst>
      </pc:sldChg>
      <pc:sldChg chg="add del replId">
        <pc:chgData name="Jeremy Clifton" userId="S::wec@woodfordec.onmicrosoft.com::b7121016-a606-4e59-9b8c-d8cabdc242a8" providerId="AD" clId="Web-{B71F8522-06C7-158C-CB2E-0351ABB1ABD2}" dt="2025-02-27T16:40:21.512" v="265"/>
        <pc:sldMkLst>
          <pc:docMk/>
          <pc:sldMk cId="832315251" sldId="3013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04.419" v="278" actId="1076"/>
        <pc:sldMkLst>
          <pc:docMk/>
          <pc:sldMk cId="3284544397" sldId="3014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55.420" v="292" actId="1076"/>
        <pc:sldMkLst>
          <pc:docMk/>
          <pc:sldMk cId="2111950334" sldId="3015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4:03.908" v="338" actId="1076"/>
        <pc:sldMkLst>
          <pc:docMk/>
          <pc:sldMk cId="2410009980" sldId="3016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6:41.271" v="358"/>
        <pc:sldMkLst>
          <pc:docMk/>
          <pc:sldMk cId="3616586580" sldId="3017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50:42.871" v="420" actId="1076"/>
        <pc:sldMkLst>
          <pc:docMk/>
          <pc:sldMk cId="3230634585" sldId="3018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9:53.042" v="415" actId="1076"/>
        <pc:sldMkLst>
          <pc:docMk/>
          <pc:sldMk cId="3183404772" sldId="3019"/>
        </pc:sldMkLst>
      </pc:sldChg>
      <pc:sldChg chg="add ord replId">
        <pc:chgData name="Jeremy Clifton" userId="S::wec@woodfordec.onmicrosoft.com::b7121016-a606-4e59-9b8c-d8cabdc242a8" providerId="AD" clId="Web-{B71F8522-06C7-158C-CB2E-0351ABB1ABD2}" dt="2025-02-27T16:51:27.341" v="423"/>
        <pc:sldMkLst>
          <pc:docMk/>
          <pc:sldMk cId="3339685437" sldId="3020"/>
        </pc:sldMkLst>
      </pc:sldChg>
    </pc:docChg>
  </pc:docChgLst>
  <pc:docChgLst>
    <pc:chgData name="Jeremy Clifton" userId="S::wec@woodfordec.onmicrosoft.com::b7121016-a606-4e59-9b8c-d8cabdc242a8" providerId="AD" clId="Web-{8093505B-89D7-068D-94D1-A4E2B525DEBA}"/>
    <pc:docChg chg="addSld delSld modSld sldOrd">
      <pc:chgData name="Jeremy Clifton" userId="S::wec@woodfordec.onmicrosoft.com::b7121016-a606-4e59-9b8c-d8cabdc242a8" providerId="AD" clId="Web-{8093505B-89D7-068D-94D1-A4E2B525DEBA}" dt="2024-12-05T12:55:38.217" v="49"/>
      <pc:docMkLst>
        <pc:docMk/>
      </pc:docMkLst>
      <pc:sldChg chg="addSp modSp">
        <pc:chgData name="Jeremy Clifton" userId="S::wec@woodfordec.onmicrosoft.com::b7121016-a606-4e59-9b8c-d8cabdc242a8" providerId="AD" clId="Web-{8093505B-89D7-068D-94D1-A4E2B525DEBA}" dt="2024-12-05T12:45:27.668" v="14" actId="1076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793" v="16"/>
        <pc:sldMkLst>
          <pc:docMk/>
          <pc:sldMk cId="218175812" sldId="2807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012" v="15"/>
        <pc:sldMkLst>
          <pc:docMk/>
          <pc:sldMk cId="756028854" sldId="2809"/>
        </pc:sldMkLst>
      </pc:sldChg>
      <pc:sldChg chg="addSp delSp modSp">
        <pc:chgData name="Jeremy Clifton" userId="S::wec@woodfordec.onmicrosoft.com::b7121016-a606-4e59-9b8c-d8cabdc242a8" providerId="AD" clId="Web-{8093505B-89D7-068D-94D1-A4E2B525DEBA}" dt="2024-12-05T12:44:17.151" v="13" actId="1076"/>
        <pc:sldMkLst>
          <pc:docMk/>
          <pc:sldMk cId="3142635692" sldId="2817"/>
        </pc:sldMkLst>
      </pc:sldChg>
      <pc:sldChg chg="addSp modSp del">
        <pc:chgData name="Jeremy Clifton" userId="S::wec@woodfordec.onmicrosoft.com::b7121016-a606-4e59-9b8c-d8cabdc242a8" providerId="AD" clId="Web-{8093505B-89D7-068D-94D1-A4E2B525DEBA}" dt="2024-12-05T12:51:46.289" v="32"/>
        <pc:sldMkLst>
          <pc:docMk/>
          <pc:sldMk cId="628779752" sldId="2821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2:13.835" v="4"/>
        <pc:sldMkLst>
          <pc:docMk/>
          <pc:sldMk cId="3675542471" sldId="2823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3:21.712" v="9"/>
        <pc:sldMkLst>
          <pc:docMk/>
          <pc:sldMk cId="1659838349" sldId="2824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45:58.872" v="18"/>
        <pc:sldMkLst>
          <pc:docMk/>
          <pc:sldMk cId="1591186859" sldId="2825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17.086" v="37" actId="1076"/>
        <pc:sldMkLst>
          <pc:docMk/>
          <pc:sldMk cId="1168160445" sldId="2826"/>
        </pc:sldMkLst>
      </pc:sldChg>
      <pc:sldChg chg="addSp modSp add ord replId">
        <pc:chgData name="Jeremy Clifton" userId="S::wec@woodfordec.onmicrosoft.com::b7121016-a606-4e59-9b8c-d8cabdc242a8" providerId="AD" clId="Web-{8093505B-89D7-068D-94D1-A4E2B525DEBA}" dt="2024-12-05T12:51:46.351" v="33"/>
        <pc:sldMkLst>
          <pc:docMk/>
          <pc:sldMk cId="3111630187" sldId="2827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0:12.536" v="27" actId="1076"/>
        <pc:sldMkLst>
          <pc:docMk/>
          <pc:sldMk cId="4170038" sldId="2828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56.681" v="41" actId="1076"/>
        <pc:sldMkLst>
          <pc:docMk/>
          <pc:sldMk cId="2641992631" sldId="2829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4:23.418" v="45" actId="14100"/>
        <pc:sldMkLst>
          <pc:docMk/>
          <pc:sldMk cId="3509006551" sldId="2830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55:28.592" v="47"/>
        <pc:sldMkLst>
          <pc:docMk/>
          <pc:sldMk cId="343314304" sldId="2831"/>
        </pc:sldMkLst>
      </pc:sldChg>
      <pc:sldChg chg="delSp add replId">
        <pc:chgData name="Jeremy Clifton" userId="S::wec@woodfordec.onmicrosoft.com::b7121016-a606-4e59-9b8c-d8cabdc242a8" providerId="AD" clId="Web-{8093505B-89D7-068D-94D1-A4E2B525DEBA}" dt="2024-12-05T12:55:38.217" v="49"/>
        <pc:sldMkLst>
          <pc:docMk/>
          <pc:sldMk cId="1842895035" sldId="2832"/>
        </pc:sldMkLst>
      </pc:sldChg>
    </pc:docChg>
  </pc:docChgLst>
  <pc:docChgLst>
    <pc:chgData name="Jeremy Clifton" userId="S::wec@woodfordec.onmicrosoft.com::b7121016-a606-4e59-9b8c-d8cabdc242a8" providerId="AD" clId="Web-{8FCE3A0E-766E-FD60-E31F-C09E7287BD0F}"/>
    <pc:docChg chg="addSld delSld modSld sldOrd">
      <pc:chgData name="Jeremy Clifton" userId="S::wec@woodfordec.onmicrosoft.com::b7121016-a606-4e59-9b8c-d8cabdc242a8" providerId="AD" clId="Web-{8FCE3A0E-766E-FD60-E31F-C09E7287BD0F}" dt="2025-03-16T09:59:14.227" v="318"/>
      <pc:docMkLst>
        <pc:docMk/>
      </pc:docMkLst>
      <pc:sldChg chg="del">
        <pc:chgData name="Jeremy Clifton" userId="S::wec@woodfordec.onmicrosoft.com::b7121016-a606-4e59-9b8c-d8cabdc242a8" providerId="AD" clId="Web-{8FCE3A0E-766E-FD60-E31F-C09E7287BD0F}" dt="2025-03-16T09:59:14.227" v="318"/>
        <pc:sldMkLst>
          <pc:docMk/>
          <pc:sldMk cId="3725325013" sldId="2959"/>
        </pc:sldMkLst>
      </pc:sldChg>
      <pc:sldChg chg="addSp modSp ord">
        <pc:chgData name="Jeremy Clifton" userId="S::wec@woodfordec.onmicrosoft.com::b7121016-a606-4e59-9b8c-d8cabdc242a8" providerId="AD" clId="Web-{8FCE3A0E-766E-FD60-E31F-C09E7287BD0F}" dt="2025-03-16T09:59:01.305" v="313" actId="1076"/>
        <pc:sldMkLst>
          <pc:docMk/>
          <pc:sldMk cId="1368031762" sldId="3070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2.117" v="316"/>
        <pc:sldMkLst>
          <pc:docMk/>
          <pc:sldMk cId="2750535220" sldId="3071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3.992" v="317"/>
        <pc:sldMkLst>
          <pc:docMk/>
          <pc:sldMk cId="902303015" sldId="307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3:03.279" v="78" actId="20577"/>
        <pc:sldMkLst>
          <pc:docMk/>
          <pc:sldMk cId="1849716846" sldId="3091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4:27.015" v="152" actId="20577"/>
        <pc:sldMkLst>
          <pc:docMk/>
          <pc:sldMk cId="218333788" sldId="309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4:56.985" v="192" actId="20577"/>
        <pc:sldMkLst>
          <pc:docMk/>
          <pc:sldMk cId="548600436" sldId="3093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5:28.767" v="240" actId="20577"/>
        <pc:sldMkLst>
          <pc:docMk/>
          <pc:sldMk cId="3451797560" sldId="3094"/>
        </pc:sldMkLst>
      </pc:sldChg>
      <pc:sldChg chg="addSp modSp add replId">
        <pc:chgData name="Jeremy Clifton" userId="S::wec@woodfordec.onmicrosoft.com::b7121016-a606-4e59-9b8c-d8cabdc242a8" providerId="AD" clId="Web-{8FCE3A0E-766E-FD60-E31F-C09E7287BD0F}" dt="2025-03-16T09:59:06.852" v="315" actId="1076"/>
        <pc:sldMkLst>
          <pc:docMk/>
          <pc:sldMk cId="1990335453" sldId="3095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8:47.757" v="310" actId="20577"/>
        <pc:sldMkLst>
          <pc:docMk/>
          <pc:sldMk cId="267350749" sldId="3096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6:40.113" v="296" actId="20577"/>
        <pc:sldMkLst>
          <pc:docMk/>
          <pc:sldMk cId="654341695" sldId="3097"/>
        </pc:sldMkLst>
      </pc:sldChg>
    </pc:docChg>
  </pc:docChgLst>
  <pc:docChgLst>
    <pc:chgData name="Jeremy Clifton" userId="S::wec@woodfordec.onmicrosoft.com::b7121016-a606-4e59-9b8c-d8cabdc242a8" providerId="AD" clId="Web-{5F31900A-E301-3CAC-0426-815AEE19CE5E}"/>
    <pc:docChg chg="addSld modSld sldOrd">
      <pc:chgData name="Jeremy Clifton" userId="S::wec@woodfordec.onmicrosoft.com::b7121016-a606-4e59-9b8c-d8cabdc242a8" providerId="AD" clId="Web-{5F31900A-E301-3CAC-0426-815AEE19CE5E}" dt="2025-03-01T20:43:15.884" v="141"/>
      <pc:docMkLst>
        <pc:docMk/>
      </pc:docMkLst>
      <pc:sldChg chg="addSp modSp ord">
        <pc:chgData name="Jeremy Clifton" userId="S::wec@woodfordec.onmicrosoft.com::b7121016-a606-4e59-9b8c-d8cabdc242a8" providerId="AD" clId="Web-{5F31900A-E301-3CAC-0426-815AEE19CE5E}" dt="2025-03-01T20:43:15.837" v="139" actId="1076"/>
        <pc:sldMkLst>
          <pc:docMk/>
          <pc:sldMk cId="3953013340" sldId="2985"/>
        </pc:sldMkLst>
      </pc:sldChg>
      <pc:sldChg chg="ord">
        <pc:chgData name="Jeremy Clifton" userId="S::wec@woodfordec.onmicrosoft.com::b7121016-a606-4e59-9b8c-d8cabdc242a8" providerId="AD" clId="Web-{5F31900A-E301-3CAC-0426-815AEE19CE5E}" dt="2025-03-01T20:43:15.853" v="140"/>
        <pc:sldMkLst>
          <pc:docMk/>
          <pc:sldMk cId="697632603" sldId="2989"/>
        </pc:sldMkLst>
      </pc:sldChg>
      <pc:sldChg chg="addSp modSp">
        <pc:chgData name="Jeremy Clifton" userId="S::wec@woodfordec.onmicrosoft.com::b7121016-a606-4e59-9b8c-d8cabdc242a8" providerId="AD" clId="Web-{5F31900A-E301-3CAC-0426-815AEE19CE5E}" dt="2025-03-01T20:38:52.733" v="134" actId="1076"/>
        <pc:sldMkLst>
          <pc:docMk/>
          <pc:sldMk cId="2547540392" sldId="3007"/>
        </pc:sldMkLst>
      </pc:sldChg>
      <pc:sldChg chg="modSp">
        <pc:chgData name="Jeremy Clifton" userId="S::wec@woodfordec.onmicrosoft.com::b7121016-a606-4e59-9b8c-d8cabdc242a8" providerId="AD" clId="Web-{5F31900A-E301-3CAC-0426-815AEE19CE5E}" dt="2025-03-01T20:35:15.287" v="44" actId="14100"/>
        <pc:sldMkLst>
          <pc:docMk/>
          <pc:sldMk cId="892964264" sldId="3027"/>
        </pc:sldMkLst>
      </pc:sldChg>
      <pc:sldChg chg="add replId">
        <pc:chgData name="Jeremy Clifton" userId="S::wec@woodfordec.onmicrosoft.com::b7121016-a606-4e59-9b8c-d8cabdc242a8" providerId="AD" clId="Web-{5F31900A-E301-3CAC-0426-815AEE19CE5E}" dt="2025-03-01T20:43:15.884" v="141"/>
        <pc:sldMkLst>
          <pc:docMk/>
          <pc:sldMk cId="1180374805" sldId="3028"/>
        </pc:sldMkLst>
      </pc:sldChg>
    </pc:docChg>
  </pc:docChgLst>
  <pc:docChgLst>
    <pc:chgData name="Jeremy Clifton" userId="b7121016-a606-4e59-9b8c-d8cabdc242a8" providerId="ADAL" clId="{F02616FA-8852-44BC-9B1B-0DA4ADC2813C}"/>
    <pc:docChg chg="modSld modMainMaster modNotesMaster">
      <pc:chgData name="Jeremy Clifton" userId="b7121016-a606-4e59-9b8c-d8cabdc242a8" providerId="ADAL" clId="{F02616FA-8852-44BC-9B1B-0DA4ADC2813C}" dt="2024-08-16T16:09:31.576" v="5" actId="14100"/>
      <pc:docMkLst>
        <pc:docMk/>
      </pc:docMkLst>
      <pc:sldChg chg="modSp mod">
        <pc:chgData name="Jeremy Clifton" userId="b7121016-a606-4e59-9b8c-d8cabdc242a8" providerId="ADAL" clId="{F02616FA-8852-44BC-9B1B-0DA4ADC2813C}" dt="2024-08-16T16:08:26.383" v="2"/>
        <pc:sldMkLst>
          <pc:docMk/>
          <pc:sldMk cId="947061853" sldId="2547"/>
        </pc:sldMkLst>
      </pc:sldChg>
      <pc:sldChg chg="addSp delSp modSp mod modAnim">
        <pc:chgData name="Jeremy Clifton" userId="b7121016-a606-4e59-9b8c-d8cabdc242a8" providerId="ADAL" clId="{F02616FA-8852-44BC-9B1B-0DA4ADC2813C}" dt="2024-08-16T16:09:31.576" v="5" actId="14100"/>
        <pc:sldMkLst>
          <pc:docMk/>
          <pc:sldMk cId="2806271023" sldId="2555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3207521350" sldId="2556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490255098" sldId="2558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1355052748" sldId="2562"/>
        </pc:sldMkLst>
      </pc:sldChg>
      <pc:sldMasterChg chg="modSp modSldLayout">
        <pc:chgData name="Jeremy Clifton" userId="b7121016-a606-4e59-9b8c-d8cabdc242a8" providerId="ADAL" clId="{F02616FA-8852-44BC-9B1B-0DA4ADC2813C}" dt="2024-08-16T16:08:26.383" v="2"/>
        <pc:sldMasterMkLst>
          <pc:docMk/>
          <pc:sldMasterMk cId="1197989127" sldId="2147483696"/>
        </pc:sldMasterMkLst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531435554" sldId="2147483697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2559570522" sldId="2147483699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991221533" sldId="2147483700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205573457" sldId="2147483701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806715098" sldId="2147483704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702557625" sldId="2147483705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485616883" sldId="2147483707"/>
          </pc:sldLayoutMkLst>
        </pc:sldLayoutChg>
      </pc:sldMasterChg>
    </pc:docChg>
  </pc:docChgLst>
  <pc:docChgLst>
    <pc:chgData name="Jeremy Clifton" userId="S::wec@woodfordec.onmicrosoft.com::b7121016-a606-4e59-9b8c-d8cabdc242a8" providerId="AD" clId="Web-{DC6062B0-0DDA-D644-A896-A3BCB2102D79}"/>
    <pc:docChg chg="addSld delSld modSld sldOrd">
      <pc:chgData name="Jeremy Clifton" userId="S::wec@woodfordec.onmicrosoft.com::b7121016-a606-4e59-9b8c-d8cabdc242a8" providerId="AD" clId="Web-{DC6062B0-0DDA-D644-A896-A3BCB2102D79}" dt="2025-04-18T08:53:16.829" v="171"/>
      <pc:docMkLst>
        <pc:docMk/>
      </pc:docMkLst>
      <pc:sldChg chg="del">
        <pc:chgData name="Jeremy Clifton" userId="S::wec@woodfordec.onmicrosoft.com::b7121016-a606-4e59-9b8c-d8cabdc242a8" providerId="AD" clId="Web-{DC6062B0-0DDA-D644-A896-A3BCB2102D79}" dt="2025-04-18T08:24:54.352" v="156"/>
        <pc:sldMkLst>
          <pc:docMk/>
          <pc:sldMk cId="1447828996" sldId="3098"/>
        </pc:sldMkLst>
      </pc:sldChg>
      <pc:sldChg chg="modSp ord">
        <pc:chgData name="Jeremy Clifton" userId="S::wec@woodfordec.onmicrosoft.com::b7121016-a606-4e59-9b8c-d8cabdc242a8" providerId="AD" clId="Web-{DC6062B0-0DDA-D644-A896-A3BCB2102D79}" dt="2025-04-18T07:55:00.683" v="142" actId="20577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DC6062B0-0DDA-D644-A896-A3BCB2102D79}" dt="2025-04-18T07:55:00.683" v="142" actId="20577"/>
          <ac:spMkLst>
            <pc:docMk/>
            <pc:sldMk cId="1952858487" sldId="3158"/>
            <ac:spMk id="3" creationId="{77921BD8-C2B9-1000-3CD7-46C8127AE1A3}"/>
          </ac:spMkLst>
        </pc:spChg>
      </pc:sldChg>
      <pc:sldChg chg="del">
        <pc:chgData name="Jeremy Clifton" userId="S::wec@woodfordec.onmicrosoft.com::b7121016-a606-4e59-9b8c-d8cabdc242a8" providerId="AD" clId="Web-{DC6062B0-0DDA-D644-A896-A3BCB2102D79}" dt="2025-04-18T08:24:57.571" v="161"/>
        <pc:sldMkLst>
          <pc:docMk/>
          <pc:sldMk cId="87514853" sldId="3177"/>
        </pc:sldMkLst>
      </pc:sldChg>
      <pc:sldChg chg="del">
        <pc:chgData name="Jeremy Clifton" userId="S::wec@woodfordec.onmicrosoft.com::b7121016-a606-4e59-9b8c-d8cabdc242a8" providerId="AD" clId="Web-{DC6062B0-0DDA-D644-A896-A3BCB2102D79}" dt="2025-04-18T08:24:36.805" v="149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DC6062B0-0DDA-D644-A896-A3BCB2102D79}" dt="2025-04-18T08:24:53.305" v="155"/>
        <pc:sldMkLst>
          <pc:docMk/>
          <pc:sldMk cId="850896762" sldId="3180"/>
        </pc:sldMkLst>
      </pc:sldChg>
      <pc:sldChg chg="del">
        <pc:chgData name="Jeremy Clifton" userId="S::wec@woodfordec.onmicrosoft.com::b7121016-a606-4e59-9b8c-d8cabdc242a8" providerId="AD" clId="Web-{DC6062B0-0DDA-D644-A896-A3BCB2102D79}" dt="2025-04-18T08:24:38.164" v="150"/>
        <pc:sldMkLst>
          <pc:docMk/>
          <pc:sldMk cId="3801803790" sldId="3181"/>
        </pc:sldMkLst>
      </pc:sldChg>
      <pc:sldChg chg="del">
        <pc:chgData name="Jeremy Clifton" userId="S::wec@woodfordec.onmicrosoft.com::b7121016-a606-4e59-9b8c-d8cabdc242a8" providerId="AD" clId="Web-{DC6062B0-0DDA-D644-A896-A3BCB2102D79}" dt="2025-04-18T08:24:55.461" v="157"/>
        <pc:sldMkLst>
          <pc:docMk/>
          <pc:sldMk cId="3905335484" sldId="3183"/>
        </pc:sldMkLst>
      </pc:sldChg>
      <pc:sldChg chg="add del">
        <pc:chgData name="Jeremy Clifton" userId="S::wec@woodfordec.onmicrosoft.com::b7121016-a606-4e59-9b8c-d8cabdc242a8" providerId="AD" clId="Web-{DC6062B0-0DDA-D644-A896-A3BCB2102D79}" dt="2025-04-18T08:52:15.373" v="167"/>
        <pc:sldMkLst>
          <pc:docMk/>
          <pc:sldMk cId="3209836876" sldId="3186"/>
        </pc:sldMkLst>
      </pc:sldChg>
      <pc:sldChg chg="add del">
        <pc:chgData name="Jeremy Clifton" userId="S::wec@woodfordec.onmicrosoft.com::b7121016-a606-4e59-9b8c-d8cabdc242a8" providerId="AD" clId="Web-{DC6062B0-0DDA-D644-A896-A3BCB2102D79}" dt="2025-04-18T08:53:16.829" v="171"/>
        <pc:sldMkLst>
          <pc:docMk/>
          <pc:sldMk cId="2607093861" sldId="3187"/>
        </pc:sldMkLst>
      </pc:sldChg>
      <pc:sldChg chg="del">
        <pc:chgData name="Jeremy Clifton" userId="S::wec@woodfordec.onmicrosoft.com::b7121016-a606-4e59-9b8c-d8cabdc242a8" providerId="AD" clId="Web-{DC6062B0-0DDA-D644-A896-A3BCB2102D79}" dt="2025-04-18T08:24:55.461" v="158"/>
        <pc:sldMkLst>
          <pc:docMk/>
          <pc:sldMk cId="882223383" sldId="3188"/>
        </pc:sldMkLst>
      </pc:sldChg>
      <pc:sldChg chg="del">
        <pc:chgData name="Jeremy Clifton" userId="S::wec@woodfordec.onmicrosoft.com::b7121016-a606-4e59-9b8c-d8cabdc242a8" providerId="AD" clId="Web-{DC6062B0-0DDA-D644-A896-A3BCB2102D79}" dt="2025-04-18T08:24:49.805" v="154"/>
        <pc:sldMkLst>
          <pc:docMk/>
          <pc:sldMk cId="2803699221" sldId="3189"/>
        </pc:sldMkLst>
      </pc:sldChg>
      <pc:sldChg chg="del">
        <pc:chgData name="Jeremy Clifton" userId="S::wec@woodfordec.onmicrosoft.com::b7121016-a606-4e59-9b8c-d8cabdc242a8" providerId="AD" clId="Web-{DC6062B0-0DDA-D644-A896-A3BCB2102D79}" dt="2025-04-18T08:24:56.118" v="159"/>
        <pc:sldMkLst>
          <pc:docMk/>
          <pc:sldMk cId="4129016949" sldId="3190"/>
        </pc:sldMkLst>
      </pc:sldChg>
      <pc:sldChg chg="del">
        <pc:chgData name="Jeremy Clifton" userId="S::wec@woodfordec.onmicrosoft.com::b7121016-a606-4e59-9b8c-d8cabdc242a8" providerId="AD" clId="Web-{DC6062B0-0DDA-D644-A896-A3BCB2102D79}" dt="2025-04-18T08:24:56.993" v="160"/>
        <pc:sldMkLst>
          <pc:docMk/>
          <pc:sldMk cId="29807046" sldId="3194"/>
        </pc:sldMkLst>
      </pc:sldChg>
      <pc:sldChg chg="add ord replId">
        <pc:chgData name="Jeremy Clifton" userId="S::wec@woodfordec.onmicrosoft.com::b7121016-a606-4e59-9b8c-d8cabdc242a8" providerId="AD" clId="Web-{DC6062B0-0DDA-D644-A896-A3BCB2102D79}" dt="2025-04-18T07:24:26.584" v="2"/>
        <pc:sldMkLst>
          <pc:docMk/>
          <pc:sldMk cId="88875875" sldId="3195"/>
        </pc:sldMkLst>
      </pc:sldChg>
      <pc:sldChg chg="modSp add replId">
        <pc:chgData name="Jeremy Clifton" userId="S::wec@woodfordec.onmicrosoft.com::b7121016-a606-4e59-9b8c-d8cabdc242a8" providerId="AD" clId="Web-{DC6062B0-0DDA-D644-A896-A3BCB2102D79}" dt="2025-04-18T07:55:06.215" v="148" actId="20577"/>
        <pc:sldMkLst>
          <pc:docMk/>
          <pc:sldMk cId="3967602150" sldId="3196"/>
        </pc:sldMkLst>
        <pc:spChg chg="mod">
          <ac:chgData name="Jeremy Clifton" userId="S::wec@woodfordec.onmicrosoft.com::b7121016-a606-4e59-9b8c-d8cabdc242a8" providerId="AD" clId="Web-{DC6062B0-0DDA-D644-A896-A3BCB2102D79}" dt="2025-04-18T07:55:06.215" v="148" actId="20577"/>
          <ac:spMkLst>
            <pc:docMk/>
            <pc:sldMk cId="3967602150" sldId="3196"/>
            <ac:spMk id="3" creationId="{D2BD60A7-B1DC-16D7-D155-16778E5B9E34}"/>
          </ac:spMkLst>
        </pc:spChg>
      </pc:sldChg>
      <pc:sldChg chg="add del replId">
        <pc:chgData name="Jeremy Clifton" userId="S::wec@woodfordec.onmicrosoft.com::b7121016-a606-4e59-9b8c-d8cabdc242a8" providerId="AD" clId="Web-{DC6062B0-0DDA-D644-A896-A3BCB2102D79}" dt="2025-04-18T08:25:04.430" v="162"/>
        <pc:sldMkLst>
          <pc:docMk/>
          <pc:sldMk cId="2317020204" sldId="3197"/>
        </pc:sldMkLst>
      </pc:sldChg>
      <pc:sldChg chg="modSp add replId">
        <pc:chgData name="Jeremy Clifton" userId="S::wec@woodfordec.onmicrosoft.com::b7121016-a606-4e59-9b8c-d8cabdc242a8" providerId="AD" clId="Web-{DC6062B0-0DDA-D644-A896-A3BCB2102D79}" dt="2025-04-18T07:54:53.792" v="137" actId="20577"/>
        <pc:sldMkLst>
          <pc:docMk/>
          <pc:sldMk cId="1867324537" sldId="3198"/>
        </pc:sldMkLst>
        <pc:spChg chg="mod">
          <ac:chgData name="Jeremy Clifton" userId="S::wec@woodfordec.onmicrosoft.com::b7121016-a606-4e59-9b8c-d8cabdc242a8" providerId="AD" clId="Web-{DC6062B0-0DDA-D644-A896-A3BCB2102D79}" dt="2025-04-18T07:54:53.792" v="137" actId="20577"/>
          <ac:spMkLst>
            <pc:docMk/>
            <pc:sldMk cId="1867324537" sldId="3198"/>
            <ac:spMk id="3" creationId="{F3B1F451-ABB4-105E-E190-B7013CFB7AB9}"/>
          </ac:spMkLst>
        </pc:spChg>
      </pc:sldChg>
      <pc:sldChg chg="add">
        <pc:chgData name="Jeremy Clifton" userId="S::wec@woodfordec.onmicrosoft.com::b7121016-a606-4e59-9b8c-d8cabdc242a8" providerId="AD" clId="Web-{DC6062B0-0DDA-D644-A896-A3BCB2102D79}" dt="2025-04-18T08:51:50.528" v="165"/>
        <pc:sldMkLst>
          <pc:docMk/>
          <pc:sldMk cId="344045225" sldId="3199"/>
        </pc:sldMkLst>
      </pc:sldChg>
      <pc:sldChg chg="add">
        <pc:chgData name="Jeremy Clifton" userId="S::wec@woodfordec.onmicrosoft.com::b7121016-a606-4e59-9b8c-d8cabdc242a8" providerId="AD" clId="Web-{DC6062B0-0DDA-D644-A896-A3BCB2102D79}" dt="2025-04-18T08:51:50.544" v="166"/>
        <pc:sldMkLst>
          <pc:docMk/>
          <pc:sldMk cId="124876196" sldId="3200"/>
        </pc:sldMkLst>
      </pc:sldChg>
      <pc:sldChg chg="add ord replId">
        <pc:chgData name="Jeremy Clifton" userId="S::wec@woodfordec.onmicrosoft.com::b7121016-a606-4e59-9b8c-d8cabdc242a8" providerId="AD" clId="Web-{DC6062B0-0DDA-D644-A896-A3BCB2102D79}" dt="2025-04-18T08:52:22.826" v="170"/>
        <pc:sldMkLst>
          <pc:docMk/>
          <pc:sldMk cId="2671992443" sldId="3201"/>
        </pc:sldMkLst>
      </pc:sldChg>
    </pc:docChg>
  </pc:docChgLst>
  <pc:docChgLst>
    <pc:chgData name="Jeremy Clifton" userId="b7121016-a606-4e59-9b8c-d8cabdc242a8" providerId="ADAL" clId="{2BD33278-36EF-411F-BE9C-63ADEC79BB97}"/>
    <pc:docChg chg="delSld">
      <pc:chgData name="Jeremy Clifton" userId="b7121016-a606-4e59-9b8c-d8cabdc242a8" providerId="ADAL" clId="{2BD33278-36EF-411F-BE9C-63ADEC79BB97}" dt="2025-04-27T17:43:06.469" v="2" actId="47"/>
      <pc:docMkLst>
        <pc:docMk/>
      </pc:docMkLst>
      <pc:sldChg chg="del">
        <pc:chgData name="Jeremy Clifton" userId="b7121016-a606-4e59-9b8c-d8cabdc242a8" providerId="ADAL" clId="{2BD33278-36EF-411F-BE9C-63ADEC79BB97}" dt="2025-04-27T17:42:59.101" v="0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2BD33278-36EF-411F-BE9C-63ADEC79BB97}" dt="2025-04-27T17:43:00.989" v="1" actId="47"/>
        <pc:sldMkLst>
          <pc:docMk/>
          <pc:sldMk cId="88875875" sldId="3195"/>
        </pc:sldMkLst>
      </pc:sldChg>
      <pc:sldChg chg="del">
        <pc:chgData name="Jeremy Clifton" userId="b7121016-a606-4e59-9b8c-d8cabdc242a8" providerId="ADAL" clId="{2BD33278-36EF-411F-BE9C-63ADEC79BB97}" dt="2025-04-27T17:43:06.469" v="2" actId="47"/>
        <pc:sldMkLst>
          <pc:docMk/>
          <pc:sldMk cId="344045225" sldId="3199"/>
        </pc:sldMkLst>
      </pc:sldChg>
      <pc:sldChg chg="del">
        <pc:chgData name="Jeremy Clifton" userId="b7121016-a606-4e59-9b8c-d8cabdc242a8" providerId="ADAL" clId="{2BD33278-36EF-411F-BE9C-63ADEC79BB97}" dt="2025-04-27T17:43:06.469" v="2" actId="47"/>
        <pc:sldMkLst>
          <pc:docMk/>
          <pc:sldMk cId="124876196" sldId="3200"/>
        </pc:sldMkLst>
      </pc:sldChg>
      <pc:sldChg chg="del">
        <pc:chgData name="Jeremy Clifton" userId="b7121016-a606-4e59-9b8c-d8cabdc242a8" providerId="ADAL" clId="{2BD33278-36EF-411F-BE9C-63ADEC79BB97}" dt="2025-04-27T17:43:06.469" v="2" actId="47"/>
        <pc:sldMkLst>
          <pc:docMk/>
          <pc:sldMk cId="2671992443" sldId="3201"/>
        </pc:sldMkLst>
      </pc:sldChg>
    </pc:docChg>
  </pc:docChgLst>
  <pc:docChgLst>
    <pc:chgData name="Jeremy Clifton" userId="b7121016-a606-4e59-9b8c-d8cabdc242a8" providerId="ADAL" clId="{DA5A1F3E-83D1-438A-AFEA-4B076BCD50CF}"/>
    <pc:docChg chg="undo custSel addSld delSld modSld">
      <pc:chgData name="Jeremy Clifton" userId="b7121016-a606-4e59-9b8c-d8cabdc242a8" providerId="ADAL" clId="{DA5A1F3E-83D1-438A-AFEA-4B076BCD50CF}" dt="2025-03-16T10:22:36.546" v="75" actId="1076"/>
      <pc:docMkLst>
        <pc:docMk/>
      </pc:docMkLst>
      <pc:sldChg chg="delSp modSp del mod">
        <pc:chgData name="Jeremy Clifton" userId="b7121016-a606-4e59-9b8c-d8cabdc242a8" providerId="ADAL" clId="{DA5A1F3E-83D1-438A-AFEA-4B076BCD50CF}" dt="2025-02-02T10:22:40.433" v="2" actId="47"/>
        <pc:sldMkLst>
          <pc:docMk/>
          <pc:sldMk cId="2305203660" sldId="2904"/>
        </pc:sldMkLst>
      </pc:sldChg>
      <pc:sldChg chg="new">
        <pc:chgData name="Jeremy Clifton" userId="b7121016-a606-4e59-9b8c-d8cabdc242a8" providerId="ADAL" clId="{DA5A1F3E-83D1-438A-AFEA-4B076BCD50CF}" dt="2025-03-02T10:49:58.241" v="3" actId="680"/>
        <pc:sldMkLst>
          <pc:docMk/>
          <pc:sldMk cId="2459221723" sldId="3064"/>
        </pc:sldMkLst>
      </pc:sldChg>
      <pc:sldChg chg="modSp mod">
        <pc:chgData name="Jeremy Clifton" userId="b7121016-a606-4e59-9b8c-d8cabdc242a8" providerId="ADAL" clId="{DA5A1F3E-83D1-438A-AFEA-4B076BCD50CF}" dt="2025-03-16T10:21:20.290" v="42" actId="20577"/>
        <pc:sldMkLst>
          <pc:docMk/>
          <pc:sldMk cId="2012689778" sldId="3075"/>
        </pc:sldMkLst>
      </pc:sldChg>
      <pc:sldChg chg="addSp delSp modSp mod">
        <pc:chgData name="Jeremy Clifton" userId="b7121016-a606-4e59-9b8c-d8cabdc242a8" providerId="ADAL" clId="{DA5A1F3E-83D1-438A-AFEA-4B076BCD50CF}" dt="2025-03-16T10:22:36.546" v="75" actId="1076"/>
        <pc:sldMkLst>
          <pc:docMk/>
          <pc:sldMk cId="1556791180" sldId="3083"/>
        </pc:sldMkLst>
      </pc:sldChg>
      <pc:sldChg chg="new del">
        <pc:chgData name="Jeremy Clifton" userId="b7121016-a606-4e59-9b8c-d8cabdc242a8" providerId="ADAL" clId="{DA5A1F3E-83D1-438A-AFEA-4B076BCD50CF}" dt="2025-03-16T10:18:15.911" v="5" actId="680"/>
        <pc:sldMkLst>
          <pc:docMk/>
          <pc:sldMk cId="4085413983" sldId="3098"/>
        </pc:sldMkLst>
      </pc:sldChg>
    </pc:docChg>
  </pc:docChgLst>
  <pc:docChgLst>
    <pc:chgData name="Jeremy Clifton" userId="S::wec@woodfordec.onmicrosoft.com::b7121016-a606-4e59-9b8c-d8cabdc242a8" providerId="AD" clId="Web-{2FA815E9-8F01-8E34-C83D-DFCA39B5CE89}"/>
    <pc:docChg chg="addSld delSld modSld sldOrd">
      <pc:chgData name="Jeremy Clifton" userId="S::wec@woodfordec.onmicrosoft.com::b7121016-a606-4e59-9b8c-d8cabdc242a8" providerId="AD" clId="Web-{2FA815E9-8F01-8E34-C83D-DFCA39B5CE89}" dt="2025-03-30T09:05:34.423" v="444"/>
      <pc:docMkLst>
        <pc:docMk/>
      </pc:docMkLst>
      <pc:sldChg chg="modSp">
        <pc:chgData name="Jeremy Clifton" userId="S::wec@woodfordec.onmicrosoft.com::b7121016-a606-4e59-9b8c-d8cabdc242a8" providerId="AD" clId="Web-{2FA815E9-8F01-8E34-C83D-DFCA39B5CE89}" dt="2025-03-30T06:22:20.366" v="54" actId="20577"/>
        <pc:sldMkLst>
          <pc:docMk/>
          <pc:sldMk cId="414856404" sldId="2979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6:25:00.689" v="106" actId="14100"/>
        <pc:sldMkLst>
          <pc:docMk/>
          <pc:sldMk cId="4234007431" sldId="2983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8:59:17.206" v="271" actId="1076"/>
        <pc:sldMkLst>
          <pc:docMk/>
          <pc:sldMk cId="361936797" sldId="3038"/>
        </pc:sldMkLst>
      </pc:sldChg>
      <pc:sldChg chg="ord">
        <pc:chgData name="Jeremy Clifton" userId="S::wec@woodfordec.onmicrosoft.com::b7121016-a606-4e59-9b8c-d8cabdc242a8" providerId="AD" clId="Web-{2FA815E9-8F01-8E34-C83D-DFCA39B5CE89}" dt="2025-03-30T06:21:04.532" v="29"/>
        <pc:sldMkLst>
          <pc:docMk/>
          <pc:sldMk cId="1447828996" sldId="3098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19.103" v="0"/>
        <pc:sldMkLst>
          <pc:docMk/>
          <pc:sldMk cId="3303377068" sldId="3099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6:26:34.258" v="122" actId="107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16.811" v="95"/>
        <pc:sldMkLst>
          <pc:docMk/>
          <pc:sldMk cId="1582037152" sldId="310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2.390" v="98"/>
        <pc:sldMkLst>
          <pc:docMk/>
          <pc:sldMk cId="3167284372" sldId="310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18.452" v="96"/>
        <pc:sldMkLst>
          <pc:docMk/>
          <pc:sldMk cId="3583682302" sldId="3104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0.186" v="97"/>
        <pc:sldMkLst>
          <pc:docMk/>
          <pc:sldMk cId="3474923657" sldId="310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3.843" v="99"/>
        <pc:sldMkLst>
          <pc:docMk/>
          <pc:sldMk cId="1693355962" sldId="310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5.437" v="100"/>
        <pc:sldMkLst>
          <pc:docMk/>
          <pc:sldMk cId="2050537012" sldId="3107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30.510" v="1"/>
        <pc:sldMkLst>
          <pc:docMk/>
          <pc:sldMk cId="3013186940" sldId="3108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3.237" v="107"/>
        <pc:sldMkLst>
          <pc:docMk/>
          <pc:sldMk cId="1465971024" sldId="3109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5.112" v="108"/>
        <pc:sldMkLst>
          <pc:docMk/>
          <pc:sldMk cId="2689883416" sldId="3110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7.018" v="109"/>
        <pc:sldMkLst>
          <pc:docMk/>
          <pc:sldMk cId="148819616" sldId="3111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8.831" v="110"/>
        <pc:sldMkLst>
          <pc:docMk/>
          <pc:sldMk cId="144341970" sldId="311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2.235" v="442"/>
        <pc:sldMkLst>
          <pc:docMk/>
          <pc:sldMk cId="1432452439" sldId="311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36.386" v="2"/>
        <pc:sldMkLst>
          <pc:docMk/>
          <pc:sldMk cId="3060146164" sldId="311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3.329" v="443"/>
        <pc:sldMkLst>
          <pc:docMk/>
          <pc:sldMk cId="3498280321" sldId="311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42.089" v="3"/>
        <pc:sldMkLst>
          <pc:docMk/>
          <pc:sldMk cId="3063600297" sldId="3117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33.223" v="114"/>
        <pc:sldMkLst>
          <pc:docMk/>
          <pc:sldMk cId="3141035863" sldId="3119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4.423" v="444"/>
        <pc:sldMkLst>
          <pc:docMk/>
          <pc:sldMk cId="1346087759" sldId="3120"/>
        </pc:sldMkLst>
      </pc:sldChg>
      <pc:sldChg chg="del">
        <pc:chgData name="Jeremy Clifton" userId="S::wec@woodfordec.onmicrosoft.com::b7121016-a606-4e59-9b8c-d8cabdc242a8" providerId="AD" clId="Web-{2FA815E9-8F01-8E34-C83D-DFCA39B5CE89}" dt="2025-03-30T08:58:36.017" v="266"/>
        <pc:sldMkLst>
          <pc:docMk/>
          <pc:sldMk cId="3160613545" sldId="312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2.706" v="111"/>
        <pc:sldMkLst>
          <pc:docMk/>
          <pc:sldMk cId="2582928594" sldId="312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8:58:41.627" v="267"/>
        <pc:sldMkLst>
          <pc:docMk/>
          <pc:sldMk cId="3252192586" sldId="3124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8.097" v="112"/>
        <pc:sldMkLst>
          <pc:docMk/>
          <pc:sldMk cId="1077040664" sldId="312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9.785" v="113"/>
        <pc:sldMkLst>
          <pc:docMk/>
          <pc:sldMk cId="3220739980" sldId="312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37.551" v="115"/>
        <pc:sldMkLst>
          <pc:docMk/>
          <pc:sldMk cId="1028641114" sldId="3127"/>
        </pc:sldMkLst>
      </pc:sldChg>
      <pc:sldChg chg="addSp delSp modSp ord">
        <pc:chgData name="Jeremy Clifton" userId="S::wec@woodfordec.onmicrosoft.com::b7121016-a606-4e59-9b8c-d8cabdc242a8" providerId="AD" clId="Web-{2FA815E9-8F01-8E34-C83D-DFCA39B5CE89}" dt="2025-03-30T09:02:23.088" v="363" actId="20577"/>
        <pc:sldMkLst>
          <pc:docMk/>
          <pc:sldMk cId="1457605013" sldId="3128"/>
        </pc:sldMkLst>
      </pc:sldChg>
      <pc:sldChg chg="add del replId">
        <pc:chgData name="Jeremy Clifton" userId="S::wec@woodfordec.onmicrosoft.com::b7121016-a606-4e59-9b8c-d8cabdc242a8" providerId="AD" clId="Web-{2FA815E9-8F01-8E34-C83D-DFCA39B5CE89}" dt="2025-03-30T06:21:02.704" v="28"/>
        <pc:sldMkLst>
          <pc:docMk/>
          <pc:sldMk cId="3901197937" sldId="3129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08.400" v="66" actId="20577"/>
        <pc:sldMkLst>
          <pc:docMk/>
          <pc:sldMk cId="3443906204" sldId="3130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38.699" v="91" actId="20577"/>
        <pc:sldMkLst>
          <pc:docMk/>
          <pc:sldMk cId="2357842872" sldId="3131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43.059" v="94" actId="20577"/>
        <pc:sldMkLst>
          <pc:docMk/>
          <pc:sldMk cId="745884843" sldId="3132"/>
        </pc:sldMkLst>
      </pc:sldChg>
      <pc:sldChg chg="add replId">
        <pc:chgData name="Jeremy Clifton" userId="S::wec@woodfordec.onmicrosoft.com::b7121016-a606-4e59-9b8c-d8cabdc242a8" providerId="AD" clId="Web-{2FA815E9-8F01-8E34-C83D-DFCA39B5CE89}" dt="2025-03-30T06:25:41.395" v="116"/>
        <pc:sldMkLst>
          <pc:docMk/>
          <pc:sldMk cId="1346463939" sldId="3133"/>
        </pc:sldMkLst>
      </pc:sldChg>
      <pc:sldChg chg="addSp delSp modSp add ord replId">
        <pc:chgData name="Jeremy Clifton" userId="S::wec@woodfordec.onmicrosoft.com::b7121016-a606-4e59-9b8c-d8cabdc242a8" providerId="AD" clId="Web-{2FA815E9-8F01-8E34-C83D-DFCA39B5CE89}" dt="2025-03-30T06:35:34.107" v="220"/>
        <pc:sldMkLst>
          <pc:docMk/>
          <pc:sldMk cId="2395742528" sldId="3134"/>
        </pc:sldMkLst>
      </pc:sldChg>
      <pc:sldChg chg="addSp delSp modSp add replId">
        <pc:chgData name="Jeremy Clifton" userId="S::wec@woodfordec.onmicrosoft.com::b7121016-a606-4e59-9b8c-d8cabdc242a8" providerId="AD" clId="Web-{2FA815E9-8F01-8E34-C83D-DFCA39B5CE89}" dt="2025-03-30T06:28:36.719" v="155" actId="20577"/>
        <pc:sldMkLst>
          <pc:docMk/>
          <pc:sldMk cId="3734862310" sldId="3135"/>
        </pc:sldMkLst>
      </pc:sldChg>
      <pc:sldChg chg="addSp delSp modSp add ord replId">
        <pc:chgData name="Jeremy Clifton" userId="S::wec@woodfordec.onmicrosoft.com::b7121016-a606-4e59-9b8c-d8cabdc242a8" providerId="AD" clId="Web-{2FA815E9-8F01-8E34-C83D-DFCA39B5CE89}" dt="2025-03-30T06:35:22.966" v="218"/>
        <pc:sldMkLst>
          <pc:docMk/>
          <pc:sldMk cId="1266847324" sldId="3136"/>
        </pc:sldMkLst>
      </pc:sldChg>
      <pc:sldChg chg="add del ord replId">
        <pc:chgData name="Jeremy Clifton" userId="S::wec@woodfordec.onmicrosoft.com::b7121016-a606-4e59-9b8c-d8cabdc242a8" providerId="AD" clId="Web-{2FA815E9-8F01-8E34-C83D-DFCA39B5CE89}" dt="2025-03-30T06:34:59.636" v="207"/>
        <pc:sldMkLst>
          <pc:docMk/>
          <pc:sldMk cId="1748783465" sldId="3137"/>
        </pc:sldMkLst>
      </pc:sldChg>
      <pc:sldChg chg="addSp modSp add del ord replId">
        <pc:chgData name="Jeremy Clifton" userId="S::wec@woodfordec.onmicrosoft.com::b7121016-a606-4e59-9b8c-d8cabdc242a8" providerId="AD" clId="Web-{2FA815E9-8F01-8E34-C83D-DFCA39B5CE89}" dt="2025-03-30T06:35:31.498" v="219"/>
        <pc:sldMkLst>
          <pc:docMk/>
          <pc:sldMk cId="2320636607" sldId="3138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35:52.921" v="237" actId="20577"/>
        <pc:sldMkLst>
          <pc:docMk/>
          <pc:sldMk cId="3908802700" sldId="3139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7:04:30.190" v="265" actId="20577"/>
        <pc:sldMkLst>
          <pc:docMk/>
          <pc:sldMk cId="2386464426" sldId="3140"/>
        </pc:sldMkLst>
      </pc:sldChg>
      <pc:sldChg chg="modSp add del replId">
        <pc:chgData name="Jeremy Clifton" userId="S::wec@woodfordec.onmicrosoft.com::b7121016-a606-4e59-9b8c-d8cabdc242a8" providerId="AD" clId="Web-{2FA815E9-8F01-8E34-C83D-DFCA39B5CE89}" dt="2025-03-30T09:03:23.465" v="379"/>
        <pc:sldMkLst>
          <pc:docMk/>
          <pc:sldMk cId="3718210900" sldId="3141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2:19.385" v="359" actId="20577"/>
        <pc:sldMkLst>
          <pc:docMk/>
          <pc:sldMk cId="2022201330" sldId="3142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3:03.183" v="374" actId="20577"/>
        <pc:sldMkLst>
          <pc:docMk/>
          <pc:sldMk cId="1396889560" sldId="3143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9:04:14.435" v="396" actId="20577"/>
        <pc:sldMkLst>
          <pc:docMk/>
          <pc:sldMk cId="689455464" sldId="3144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4:31.405" v="405" actId="20577"/>
        <pc:sldMkLst>
          <pc:docMk/>
          <pc:sldMk cId="1187314539" sldId="3145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9:05:05.297" v="417" actId="20577"/>
        <pc:sldMkLst>
          <pc:docMk/>
          <pc:sldMk cId="1649685873" sldId="3146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5:17.938" v="441" actId="20577"/>
        <pc:sldMkLst>
          <pc:docMk/>
          <pc:sldMk cId="61942752" sldId="314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E6F643-9F9D-F452-CB79-5927C20B8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77921BD8-C2B9-1000-3CD7-46C8127AE1A3}"/>
              </a:ext>
            </a:extLst>
          </p:cNvPr>
          <p:cNvSpPr txBox="1"/>
          <p:nvPr/>
        </p:nvSpPr>
        <p:spPr>
          <a:xfrm>
            <a:off x="691264" y="290438"/>
            <a:ext cx="10873462" cy="29238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indent="-1371600">
              <a:buAutoNum type="arabicPeriod"/>
            </a:pPr>
            <a:r>
              <a:rPr lang="en-US" sz="7200" b="1" dirty="0">
                <a:solidFill>
                  <a:schemeClr val="bg2"/>
                </a:solidFill>
                <a:ea typeface="Calibri"/>
                <a:cs typeface="Calibri"/>
              </a:rPr>
              <a:t>The soldiers who crucified </a:t>
            </a:r>
            <a:r>
              <a:rPr lang="en-US" sz="48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(v32-34)</a:t>
            </a:r>
            <a:endParaRPr lang="en-US" sz="7200" dirty="0">
              <a:solidFill>
                <a:schemeClr val="tx2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endParaRPr lang="en-US" sz="4000" dirty="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285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E5361-8192-7CD9-CF59-B3A42AAA7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D2BD60A7-B1DC-16D7-D155-16778E5B9E34}"/>
              </a:ext>
            </a:extLst>
          </p:cNvPr>
          <p:cNvSpPr txBox="1"/>
          <p:nvPr/>
        </p:nvSpPr>
        <p:spPr>
          <a:xfrm>
            <a:off x="691264" y="290438"/>
            <a:ext cx="10873462" cy="513986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indent="-1371600">
              <a:buAutoNum type="arabicPeriod"/>
            </a:pPr>
            <a:r>
              <a:rPr lang="en-US" sz="48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The soldiers who crucified (v32-34)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1371600" indent="-1371600">
              <a:buAutoNum type="arabicPeriod"/>
            </a:pPr>
            <a:endParaRPr lang="en-US" sz="4800" dirty="0">
              <a:solidFill>
                <a:schemeClr val="tx2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r>
              <a:rPr lang="en-US" sz="7200" b="1" dirty="0">
                <a:solidFill>
                  <a:schemeClr val="bg2"/>
                </a:solidFill>
                <a:ea typeface="Calibri"/>
                <a:cs typeface="Calibri"/>
              </a:rPr>
              <a:t>The rulers who sneered </a:t>
            </a:r>
            <a:r>
              <a:rPr lang="en-US" sz="48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(v35-38)</a:t>
            </a:r>
            <a:endParaRPr lang="en-US" sz="7200" dirty="0">
              <a:solidFill>
                <a:schemeClr val="tx2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endParaRPr lang="en-US" sz="7200" b="1" dirty="0">
              <a:solidFill>
                <a:schemeClr val="bg2"/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endParaRPr lang="en-US" sz="4000" dirty="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7602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CF15C-F49D-8F02-4234-91E533E02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F3B1F451-ABB4-105E-E190-B7013CFB7AB9}"/>
              </a:ext>
            </a:extLst>
          </p:cNvPr>
          <p:cNvSpPr txBox="1"/>
          <p:nvPr/>
        </p:nvSpPr>
        <p:spPr>
          <a:xfrm>
            <a:off x="691264" y="290438"/>
            <a:ext cx="10873462" cy="513986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indent="-1371600">
              <a:buAutoNum type="arabicPeriod"/>
            </a:pPr>
            <a:r>
              <a:rPr lang="en-US" sz="48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The soldiers who crucified (v32-34)</a:t>
            </a:r>
          </a:p>
          <a:p>
            <a:pPr marL="1371600" indent="-1371600">
              <a:buAutoNum type="arabicPeriod"/>
            </a:pPr>
            <a:r>
              <a:rPr lang="en-US" sz="48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The rulers who sneered (v35-38)</a:t>
            </a:r>
          </a:p>
          <a:p>
            <a:pPr marL="1371600" indent="-1371600">
              <a:buAutoNum type="arabicPeriod"/>
            </a:pPr>
            <a:endParaRPr lang="en-US" sz="4800" dirty="0">
              <a:solidFill>
                <a:schemeClr val="tx2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r>
              <a:rPr lang="en-US" sz="7200" b="1" dirty="0">
                <a:solidFill>
                  <a:schemeClr val="bg2"/>
                </a:solidFill>
                <a:ea typeface="Calibri"/>
                <a:cs typeface="Calibri"/>
              </a:rPr>
              <a:t>Jesus who died</a:t>
            </a:r>
          </a:p>
          <a:p>
            <a:endParaRPr lang="en-US" sz="7200" b="1" dirty="0">
              <a:solidFill>
                <a:schemeClr val="bg2"/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endParaRPr lang="en-US" sz="4000" dirty="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7324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Props1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38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Trevor Newman</cp:lastModifiedBy>
  <cp:revision>50</cp:revision>
  <cp:lastPrinted>2023-02-12T02:31:22Z</cp:lastPrinted>
  <dcterms:created xsi:type="dcterms:W3CDTF">2019-12-15T16:16:57Z</dcterms:created>
  <dcterms:modified xsi:type="dcterms:W3CDTF">2025-04-27T17:43:10Z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