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4"/>
  </p:notesMasterIdLst>
  <p:sldIdLst>
    <p:sldId id="3888" r:id="rId5"/>
    <p:sldId id="3917" r:id="rId6"/>
    <p:sldId id="3918" r:id="rId7"/>
    <p:sldId id="3913" r:id="rId8"/>
    <p:sldId id="3923" r:id="rId9"/>
    <p:sldId id="3933" r:id="rId10"/>
    <p:sldId id="3795" r:id="rId11"/>
    <p:sldId id="3934" r:id="rId12"/>
    <p:sldId id="3935" r:id="rId13"/>
  </p:sldIdLst>
  <p:sldSz cx="12192000" cy="6858000"/>
  <p:notesSz cx="6794500" cy="9931400"/>
  <p:defaultTextStyle>
    <a:defPPr>
      <a:defRPr lang="en-US"/>
    </a:defPPr>
    <a:lvl1pPr marL="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S::wec@woodfordec.onmicrosoft.com::b7121016-a606-4e59-9b8c-d8cabdc242a8" providerId="AD" clId="Web-{06D63B01-CEC2-B4A8-A9F7-79BDB5940ADF}"/>
    <pc:docChg chg="addSld delSld modSld sldOrd">
      <pc:chgData name="Jeremy Clifton" userId="S::wec@woodfordec.onmicrosoft.com::b7121016-a606-4e59-9b8c-d8cabdc242a8" providerId="AD" clId="Web-{06D63B01-CEC2-B4A8-A9F7-79BDB5940ADF}" dt="2026-03-15T00:20:55.619" v="49"/>
      <pc:docMkLst>
        <pc:docMk/>
      </pc:docMkLst>
      <pc:sldChg chg="add">
        <pc:chgData name="Jeremy Clifton" userId="S::wec@woodfordec.onmicrosoft.com::b7121016-a606-4e59-9b8c-d8cabdc242a8" providerId="AD" clId="Web-{06D63B01-CEC2-B4A8-A9F7-79BDB5940ADF}" dt="2026-03-15T00:20:55.556" v="47"/>
        <pc:sldMkLst>
          <pc:docMk/>
          <pc:sldMk cId="468590833" sldId="3795"/>
        </pc:sldMkLst>
      </pc:sldChg>
    </pc:docChg>
  </pc:docChgLst>
  <pc:docChgLst>
    <pc:chgData name="Jeremy Clifton" userId="S::wec@woodfordec.onmicrosoft.com::b7121016-a606-4e59-9b8c-d8cabdc242a8" providerId="AD" clId="Web-{A6E4E4B7-52AE-B2DF-51A3-4C46032A7173}"/>
    <pc:docChg chg="addSld delSld modSld">
      <pc:chgData name="Jeremy Clifton" userId="S::wec@woodfordec.onmicrosoft.com::b7121016-a606-4e59-9b8c-d8cabdc242a8" providerId="AD" clId="Web-{A6E4E4B7-52AE-B2DF-51A3-4C46032A7173}" dt="2026-03-15T08:19:41.707" v="75" actId="20577"/>
      <pc:docMkLst>
        <pc:docMk/>
      </pc:docMkLst>
      <pc:sldChg chg="modSp">
        <pc:chgData name="Jeremy Clifton" userId="S::wec@woodfordec.onmicrosoft.com::b7121016-a606-4e59-9b8c-d8cabdc242a8" providerId="AD" clId="Web-{A6E4E4B7-52AE-B2DF-51A3-4C46032A7173}" dt="2026-03-15T07:26:02.191" v="54" actId="20577"/>
        <pc:sldMkLst>
          <pc:docMk/>
          <pc:sldMk cId="468590833" sldId="3795"/>
        </pc:sldMkLst>
        <pc:spChg chg="mod">
          <ac:chgData name="Jeremy Clifton" userId="S::wec@woodfordec.onmicrosoft.com::b7121016-a606-4e59-9b8c-d8cabdc242a8" providerId="AD" clId="Web-{A6E4E4B7-52AE-B2DF-51A3-4C46032A7173}" dt="2026-03-15T07:26:02.191" v="54" actId="20577"/>
          <ac:spMkLst>
            <pc:docMk/>
            <pc:sldMk cId="468590833" sldId="3795"/>
            <ac:spMk id="3" creationId="{16D021B1-DAD5-79E7-8ECB-736853A20ACB}"/>
          </ac:spMkLst>
        </pc:spChg>
      </pc:sldChg>
    </pc:docChg>
  </pc:docChgLst>
  <pc:docChgLst>
    <pc:chgData name="Jeremy Clifton" userId="S::wec@woodfordec.onmicrosoft.com::b7121016-a606-4e59-9b8c-d8cabdc242a8" providerId="AD" clId="Web-{F9E69983-B580-389F-8F29-EA7ABBAB639A}"/>
    <pc:docChg chg="addSld delSld modSld sldOrd">
      <pc:chgData name="Jeremy Clifton" userId="S::wec@woodfordec.onmicrosoft.com::b7121016-a606-4e59-9b8c-d8cabdc242a8" providerId="AD" clId="Web-{F9E69983-B580-389F-8F29-EA7ABBAB639A}" dt="2026-03-15T08:56:31.036" v="97"/>
      <pc:docMkLst>
        <pc:docMk/>
      </pc:docMkLst>
    </pc:docChg>
  </pc:docChgLst>
  <pc:docChgLst>
    <pc:chgData name="Jeremy Clifton" userId="S::wec@woodfordec.onmicrosoft.com::b7121016-a606-4e59-9b8c-d8cabdc242a8" providerId="AD" clId="Web-{E1B4B7DF-456C-4118-B31E-C1C74EBF7395}"/>
    <pc:docChg chg="addSld delSld modSld sldOrd">
      <pc:chgData name="Jeremy Clifton" userId="S::wec@woodfordec.onmicrosoft.com::b7121016-a606-4e59-9b8c-d8cabdc242a8" providerId="AD" clId="Web-{E1B4B7DF-456C-4118-B31E-C1C74EBF7395}" dt="2026-03-22T09:24:54.039" v="410" actId="20577"/>
      <pc:docMkLst>
        <pc:docMk/>
      </pc:docMkLst>
      <pc:sldChg chg="addSp modSp ord">
        <pc:chgData name="Jeremy Clifton" userId="S::wec@woodfordec.onmicrosoft.com::b7121016-a606-4e59-9b8c-d8cabdc242a8" providerId="AD" clId="Web-{E1B4B7DF-456C-4118-B31E-C1C74EBF7395}" dt="2026-03-22T08:47:05.252" v="220" actId="20577"/>
        <pc:sldMkLst>
          <pc:docMk/>
          <pc:sldMk cId="468590833" sldId="3795"/>
        </pc:sldMkLst>
        <pc:spChg chg="mod">
          <ac:chgData name="Jeremy Clifton" userId="S::wec@woodfordec.onmicrosoft.com::b7121016-a606-4e59-9b8c-d8cabdc242a8" providerId="AD" clId="Web-{E1B4B7DF-456C-4118-B31E-C1C74EBF7395}" dt="2026-03-22T08:47:05.252" v="220" actId="20577"/>
          <ac:spMkLst>
            <pc:docMk/>
            <pc:sldMk cId="468590833" sldId="3795"/>
            <ac:spMk id="3" creationId="{16D021B1-DAD5-79E7-8ECB-736853A20ACB}"/>
          </ac:spMkLst>
        </pc:spChg>
        <pc:picChg chg="add mod">
          <ac:chgData name="Jeremy Clifton" userId="S::wec@woodfordec.onmicrosoft.com::b7121016-a606-4e59-9b8c-d8cabdc242a8" providerId="AD" clId="Web-{E1B4B7DF-456C-4118-B31E-C1C74EBF7395}" dt="2026-03-22T08:47:02.705" v="219" actId="1076"/>
          <ac:picMkLst>
            <pc:docMk/>
            <pc:sldMk cId="468590833" sldId="3795"/>
            <ac:picMk id="2" creationId="{EB7E0881-DE12-32B3-4A81-29A3695ED752}"/>
          </ac:picMkLst>
        </pc:picChg>
      </pc:sldChg>
      <pc:sldChg chg="addSp modSp">
        <pc:chgData name="Jeremy Clifton" userId="S::wec@woodfordec.onmicrosoft.com::b7121016-a606-4e59-9b8c-d8cabdc242a8" providerId="AD" clId="Web-{E1B4B7DF-456C-4118-B31E-C1C74EBF7395}" dt="2026-03-22T08:11:36.365" v="3" actId="14100"/>
        <pc:sldMkLst>
          <pc:docMk/>
          <pc:sldMk cId="3486572155" sldId="3885"/>
        </pc:sldMkLst>
        <pc:picChg chg="add mod">
          <ac:chgData name="Jeremy Clifton" userId="S::wec@woodfordec.onmicrosoft.com::b7121016-a606-4e59-9b8c-d8cabdc242a8" providerId="AD" clId="Web-{E1B4B7DF-456C-4118-B31E-C1C74EBF7395}" dt="2026-03-22T08:11:36.365" v="3" actId="14100"/>
          <ac:picMkLst>
            <pc:docMk/>
            <pc:sldMk cId="3486572155" sldId="3885"/>
            <ac:picMk id="4" creationId="{2E44D104-86D7-D2DA-B831-50600D53E7EF}"/>
          </ac:picMkLst>
        </pc:picChg>
      </pc:sldChg>
      <pc:sldChg chg="addSp delSp modSp">
        <pc:chgData name="Jeremy Clifton" userId="S::wec@woodfordec.onmicrosoft.com::b7121016-a606-4e59-9b8c-d8cabdc242a8" providerId="AD" clId="Web-{E1B4B7DF-456C-4118-B31E-C1C74EBF7395}" dt="2026-03-22T08:20:56.559" v="19" actId="1076"/>
        <pc:sldMkLst>
          <pc:docMk/>
          <pc:sldMk cId="2114920217" sldId="3888"/>
        </pc:sldMkLst>
        <pc:picChg chg="add mod modCrop">
          <ac:chgData name="Jeremy Clifton" userId="S::wec@woodfordec.onmicrosoft.com::b7121016-a606-4e59-9b8c-d8cabdc242a8" providerId="AD" clId="Web-{E1B4B7DF-456C-4118-B31E-C1C74EBF7395}" dt="2026-03-22T08:20:56.559" v="19" actId="1076"/>
          <ac:picMkLst>
            <pc:docMk/>
            <pc:sldMk cId="2114920217" sldId="3888"/>
            <ac:picMk id="5" creationId="{98AD42C6-F04D-E6AE-D0F4-1DC9D672C283}"/>
          </ac:picMkLst>
        </pc:picChg>
      </pc:sldChg>
      <pc:sldChg chg="addSp modSp add replId">
        <pc:chgData name="Jeremy Clifton" userId="S::wec@woodfordec.onmicrosoft.com::b7121016-a606-4e59-9b8c-d8cabdc242a8" providerId="AD" clId="Web-{E1B4B7DF-456C-4118-B31E-C1C74EBF7395}" dt="2026-03-22T08:27:48.109" v="168" actId="1076"/>
        <pc:sldMkLst>
          <pc:docMk/>
          <pc:sldMk cId="4012839475" sldId="3913"/>
        </pc:sldMkLst>
        <pc:picChg chg="add mod">
          <ac:chgData name="Jeremy Clifton" userId="S::wec@woodfordec.onmicrosoft.com::b7121016-a606-4e59-9b8c-d8cabdc242a8" providerId="AD" clId="Web-{E1B4B7DF-456C-4118-B31E-C1C74EBF7395}" dt="2026-03-22T08:27:48.109" v="168" actId="1076"/>
          <ac:picMkLst>
            <pc:docMk/>
            <pc:sldMk cId="4012839475" sldId="3913"/>
            <ac:picMk id="4" creationId="{388F6324-8286-49B9-16BA-9A0E8732E532}"/>
          </ac:picMkLst>
        </pc:picChg>
      </pc:sldChg>
      <pc:sldChg chg="addSp modSp new">
        <pc:chgData name="Jeremy Clifton" userId="S::wec@woodfordec.onmicrosoft.com::b7121016-a606-4e59-9b8c-d8cabdc242a8" providerId="AD" clId="Web-{E1B4B7DF-456C-4118-B31E-C1C74EBF7395}" dt="2026-03-22T09:24:54.039" v="410" actId="20577"/>
        <pc:sldMkLst>
          <pc:docMk/>
          <pc:sldMk cId="1673238207" sldId="3917"/>
        </pc:sldMkLst>
        <pc:spChg chg="add mod">
          <ac:chgData name="Jeremy Clifton" userId="S::wec@woodfordec.onmicrosoft.com::b7121016-a606-4e59-9b8c-d8cabdc242a8" providerId="AD" clId="Web-{E1B4B7DF-456C-4118-B31E-C1C74EBF7395}" dt="2026-03-22T09:24:54.039" v="410" actId="20577"/>
          <ac:spMkLst>
            <pc:docMk/>
            <pc:sldMk cId="1673238207" sldId="3917"/>
            <ac:spMk id="2" creationId="{BE3C9C2F-BEDC-114E-DB60-F576747A1141}"/>
          </ac:spMkLst>
        </pc:spChg>
      </pc:sldChg>
      <pc:sldChg chg="add ord replId">
        <pc:chgData name="Jeremy Clifton" userId="S::wec@woodfordec.onmicrosoft.com::b7121016-a606-4e59-9b8c-d8cabdc242a8" providerId="AD" clId="Web-{E1B4B7DF-456C-4118-B31E-C1C74EBF7395}" dt="2026-03-22T08:26:48.327" v="158"/>
        <pc:sldMkLst>
          <pc:docMk/>
          <pc:sldMk cId="2258249005" sldId="3918"/>
        </pc:sldMkLst>
      </pc:sldChg>
      <pc:sldChg chg="addSp delSp modSp add replId">
        <pc:chgData name="Jeremy Clifton" userId="S::wec@woodfordec.onmicrosoft.com::b7121016-a606-4e59-9b8c-d8cabdc242a8" providerId="AD" clId="Web-{E1B4B7DF-456C-4118-B31E-C1C74EBF7395}" dt="2026-03-22T08:29:13.345" v="173" actId="14100"/>
        <pc:sldMkLst>
          <pc:docMk/>
          <pc:sldMk cId="75522564" sldId="3923"/>
        </pc:sldMkLst>
        <pc:picChg chg="add mod">
          <ac:chgData name="Jeremy Clifton" userId="S::wec@woodfordec.onmicrosoft.com::b7121016-a606-4e59-9b8c-d8cabdc242a8" providerId="AD" clId="Web-{E1B4B7DF-456C-4118-B31E-C1C74EBF7395}" dt="2026-03-22T08:29:13.345" v="173" actId="14100"/>
          <ac:picMkLst>
            <pc:docMk/>
            <pc:sldMk cId="75522564" sldId="3923"/>
            <ac:picMk id="5" creationId="{54051D53-1FCE-44AD-A812-902002313325}"/>
          </ac:picMkLst>
        </pc:picChg>
      </pc:sldChg>
      <pc:sldChg chg="add ord replId">
        <pc:chgData name="Jeremy Clifton" userId="S::wec@woodfordec.onmicrosoft.com::b7121016-a606-4e59-9b8c-d8cabdc242a8" providerId="AD" clId="Web-{E1B4B7DF-456C-4118-B31E-C1C74EBF7395}" dt="2026-03-22T08:33:53.968" v="191"/>
        <pc:sldMkLst>
          <pc:docMk/>
          <pc:sldMk cId="478416752" sldId="3933"/>
        </pc:sldMkLst>
      </pc:sldChg>
      <pc:sldChg chg="addSp delSp modSp add replId">
        <pc:chgData name="Jeremy Clifton" userId="S::wec@woodfordec.onmicrosoft.com::b7121016-a606-4e59-9b8c-d8cabdc242a8" providerId="AD" clId="Web-{E1B4B7DF-456C-4118-B31E-C1C74EBF7395}" dt="2026-03-22T08:54:23.072" v="266" actId="1076"/>
        <pc:sldMkLst>
          <pc:docMk/>
          <pc:sldMk cId="2612784073" sldId="3934"/>
        </pc:sldMkLst>
        <pc:spChg chg="mod">
          <ac:chgData name="Jeremy Clifton" userId="S::wec@woodfordec.onmicrosoft.com::b7121016-a606-4e59-9b8c-d8cabdc242a8" providerId="AD" clId="Web-{E1B4B7DF-456C-4118-B31E-C1C74EBF7395}" dt="2026-03-22T08:53:37.866" v="258" actId="20577"/>
          <ac:spMkLst>
            <pc:docMk/>
            <pc:sldMk cId="2612784073" sldId="3934"/>
            <ac:spMk id="3" creationId="{8CE1BE78-4100-F8D3-4DCA-753835291473}"/>
          </ac:spMkLst>
        </pc:spChg>
        <pc:picChg chg="add mod">
          <ac:chgData name="Jeremy Clifton" userId="S::wec@woodfordec.onmicrosoft.com::b7121016-a606-4e59-9b8c-d8cabdc242a8" providerId="AD" clId="Web-{E1B4B7DF-456C-4118-B31E-C1C74EBF7395}" dt="2026-03-22T08:54:23.072" v="266" actId="1076"/>
          <ac:picMkLst>
            <pc:docMk/>
            <pc:sldMk cId="2612784073" sldId="3934"/>
            <ac:picMk id="4" creationId="{96AE516E-8DF3-9908-EC3C-52102FE62F7D}"/>
          </ac:picMkLst>
        </pc:picChg>
      </pc:sldChg>
      <pc:sldChg chg="add ord replId">
        <pc:chgData name="Jeremy Clifton" userId="S::wec@woodfordec.onmicrosoft.com::b7121016-a606-4e59-9b8c-d8cabdc242a8" providerId="AD" clId="Web-{E1B4B7DF-456C-4118-B31E-C1C74EBF7395}" dt="2026-03-22T09:14:53.564" v="268"/>
        <pc:sldMkLst>
          <pc:docMk/>
          <pc:sldMk cId="708432033" sldId="3935"/>
        </pc:sldMkLst>
      </pc:sldChg>
    </pc:docChg>
  </pc:docChgLst>
  <pc:docChgLst>
    <pc:chgData name="Jeremy Clifton" userId="b7121016-a606-4e59-9b8c-d8cabdc242a8" providerId="ADAL" clId="{E211E35B-DF94-4D8F-8790-8C823AF181FA}"/>
    <pc:docChg chg="delSld">
      <pc:chgData name="Jeremy Clifton" userId="b7121016-a606-4e59-9b8c-d8cabdc242a8" providerId="ADAL" clId="{E211E35B-DF94-4D8F-8790-8C823AF181FA}" dt="2026-03-28T10:33:35.568" v="3" actId="47"/>
      <pc:docMkLst>
        <pc:docMk/>
      </pc:docMkLst>
      <pc:sldChg chg="del">
        <pc:chgData name="Jeremy Clifton" userId="b7121016-a606-4e59-9b8c-d8cabdc242a8" providerId="ADAL" clId="{E211E35B-DF94-4D8F-8790-8C823AF181FA}" dt="2026-03-28T10:32:36.812" v="2" actId="47"/>
        <pc:sldMkLst>
          <pc:docMk/>
          <pc:sldMk cId="59391916" sldId="3680"/>
        </pc:sldMkLst>
      </pc:sldChg>
      <pc:sldChg chg="del">
        <pc:chgData name="Jeremy Clifton" userId="b7121016-a606-4e59-9b8c-d8cabdc242a8" providerId="ADAL" clId="{E211E35B-DF94-4D8F-8790-8C823AF181FA}" dt="2026-03-28T10:32:36.812" v="2" actId="47"/>
        <pc:sldMkLst>
          <pc:docMk/>
          <pc:sldMk cId="972848671" sldId="3699"/>
        </pc:sldMkLst>
      </pc:sldChg>
      <pc:sldChg chg="del">
        <pc:chgData name="Jeremy Clifton" userId="b7121016-a606-4e59-9b8c-d8cabdc242a8" providerId="ADAL" clId="{E211E35B-DF94-4D8F-8790-8C823AF181FA}" dt="2026-03-28T10:32:36.812" v="2" actId="47"/>
        <pc:sldMkLst>
          <pc:docMk/>
          <pc:sldMk cId="2173450143" sldId="3800"/>
        </pc:sldMkLst>
      </pc:sldChg>
      <pc:sldChg chg="del">
        <pc:chgData name="Jeremy Clifton" userId="b7121016-a606-4e59-9b8c-d8cabdc242a8" providerId="ADAL" clId="{E211E35B-DF94-4D8F-8790-8C823AF181FA}" dt="2026-03-28T10:32:20.480" v="0" actId="47"/>
        <pc:sldMkLst>
          <pc:docMk/>
          <pc:sldMk cId="4157781332" sldId="3863"/>
        </pc:sldMkLst>
      </pc:sldChg>
      <pc:sldChg chg="del">
        <pc:chgData name="Jeremy Clifton" userId="b7121016-a606-4e59-9b8c-d8cabdc242a8" providerId="ADAL" clId="{E211E35B-DF94-4D8F-8790-8C823AF181FA}" dt="2026-03-28T10:32:20.480" v="0" actId="47"/>
        <pc:sldMkLst>
          <pc:docMk/>
          <pc:sldMk cId="896429989" sldId="3881"/>
        </pc:sldMkLst>
      </pc:sldChg>
      <pc:sldChg chg="del">
        <pc:chgData name="Jeremy Clifton" userId="b7121016-a606-4e59-9b8c-d8cabdc242a8" providerId="ADAL" clId="{E211E35B-DF94-4D8F-8790-8C823AF181FA}" dt="2026-03-28T10:32:20.480" v="0" actId="47"/>
        <pc:sldMkLst>
          <pc:docMk/>
          <pc:sldMk cId="2180715558" sldId="3882"/>
        </pc:sldMkLst>
      </pc:sldChg>
      <pc:sldChg chg="del">
        <pc:chgData name="Jeremy Clifton" userId="b7121016-a606-4e59-9b8c-d8cabdc242a8" providerId="ADAL" clId="{E211E35B-DF94-4D8F-8790-8C823AF181FA}" dt="2026-03-28T10:33:35.568" v="3" actId="47"/>
        <pc:sldMkLst>
          <pc:docMk/>
          <pc:sldMk cId="3486572155" sldId="3885"/>
        </pc:sldMkLst>
      </pc:sldChg>
      <pc:sldChg chg="del">
        <pc:chgData name="Jeremy Clifton" userId="b7121016-a606-4e59-9b8c-d8cabdc242a8" providerId="ADAL" clId="{E211E35B-DF94-4D8F-8790-8C823AF181FA}" dt="2026-03-28T10:32:36.812" v="2" actId="47"/>
        <pc:sldMkLst>
          <pc:docMk/>
          <pc:sldMk cId="3202528016" sldId="3886"/>
        </pc:sldMkLst>
      </pc:sldChg>
      <pc:sldChg chg="del">
        <pc:chgData name="Jeremy Clifton" userId="b7121016-a606-4e59-9b8c-d8cabdc242a8" providerId="ADAL" clId="{E211E35B-DF94-4D8F-8790-8C823AF181FA}" dt="2026-03-28T10:32:20.480" v="0" actId="47"/>
        <pc:sldMkLst>
          <pc:docMk/>
          <pc:sldMk cId="444115870" sldId="3900"/>
        </pc:sldMkLst>
      </pc:sldChg>
      <pc:sldChg chg="del">
        <pc:chgData name="Jeremy Clifton" userId="b7121016-a606-4e59-9b8c-d8cabdc242a8" providerId="ADAL" clId="{E211E35B-DF94-4D8F-8790-8C823AF181FA}" dt="2026-03-28T10:32:36.812" v="2" actId="47"/>
        <pc:sldMkLst>
          <pc:docMk/>
          <pc:sldMk cId="342184544" sldId="3910"/>
        </pc:sldMkLst>
      </pc:sldChg>
      <pc:sldChg chg="del">
        <pc:chgData name="Jeremy Clifton" userId="b7121016-a606-4e59-9b8c-d8cabdc242a8" providerId="ADAL" clId="{E211E35B-DF94-4D8F-8790-8C823AF181FA}" dt="2026-03-28T10:32:36.812" v="2" actId="47"/>
        <pc:sldMkLst>
          <pc:docMk/>
          <pc:sldMk cId="2630366025" sldId="3911"/>
        </pc:sldMkLst>
      </pc:sldChg>
      <pc:sldChg chg="del">
        <pc:chgData name="Jeremy Clifton" userId="b7121016-a606-4e59-9b8c-d8cabdc242a8" providerId="ADAL" clId="{E211E35B-DF94-4D8F-8790-8C823AF181FA}" dt="2026-03-28T10:32:27.240" v="1" actId="47"/>
        <pc:sldMkLst>
          <pc:docMk/>
          <pc:sldMk cId="3470669727" sldId="3914"/>
        </pc:sldMkLst>
      </pc:sldChg>
      <pc:sldChg chg="del">
        <pc:chgData name="Jeremy Clifton" userId="b7121016-a606-4e59-9b8c-d8cabdc242a8" providerId="ADAL" clId="{E211E35B-DF94-4D8F-8790-8C823AF181FA}" dt="2026-03-28T10:32:27.240" v="1" actId="47"/>
        <pc:sldMkLst>
          <pc:docMk/>
          <pc:sldMk cId="889339688" sldId="3916"/>
        </pc:sldMkLst>
      </pc:sldChg>
      <pc:sldChg chg="del">
        <pc:chgData name="Jeremy Clifton" userId="b7121016-a606-4e59-9b8c-d8cabdc242a8" providerId="ADAL" clId="{E211E35B-DF94-4D8F-8790-8C823AF181FA}" dt="2026-03-28T10:32:20.480" v="0" actId="47"/>
        <pc:sldMkLst>
          <pc:docMk/>
          <pc:sldMk cId="3432498900" sldId="3925"/>
        </pc:sldMkLst>
      </pc:sldChg>
    </pc:docChg>
  </pc:docChgLst>
  <pc:docChgLst>
    <pc:chgData name="Jeremy Clifton" userId="b7121016-a606-4e59-9b8c-d8cabdc242a8" providerId="ADAL" clId="{59DAF793-FF44-4679-BC2D-399D97055421}"/>
    <pc:docChg chg="modSld sldOrd">
      <pc:chgData name="Jeremy Clifton" userId="b7121016-a606-4e59-9b8c-d8cabdc242a8" providerId="ADAL" clId="{59DAF793-FF44-4679-BC2D-399D97055421}" dt="2026-03-08T11:24:41.945" v="9"/>
      <pc:docMkLst>
        <pc:docMk/>
      </pc:docMkLst>
      <pc:sldChg chg="modSp mod">
        <pc:chgData name="Jeremy Clifton" userId="b7121016-a606-4e59-9b8c-d8cabdc242a8" providerId="ADAL" clId="{59DAF793-FF44-4679-BC2D-399D97055421}" dt="2026-03-08T10:18:09.312" v="0" actId="207"/>
        <pc:sldMkLst>
          <pc:docMk/>
          <pc:sldMk cId="59391916" sldId="3680"/>
        </pc:sldMkLst>
        <pc:spChg chg="mod">
          <ac:chgData name="Jeremy Clifton" userId="b7121016-a606-4e59-9b8c-d8cabdc242a8" providerId="ADAL" clId="{59DAF793-FF44-4679-BC2D-399D97055421}" dt="2026-03-08T10:18:09.312" v="0" actId="207"/>
          <ac:spMkLst>
            <pc:docMk/>
            <pc:sldMk cId="59391916" sldId="3680"/>
            <ac:spMk id="3" creationId="{065077F6-D0A5-192F-9104-D2E2C718E69C}"/>
          </ac:spMkLst>
        </pc:spChg>
      </pc:sldChg>
    </pc:docChg>
  </pc:docChgLst>
  <pc:docChgLst>
    <pc:chgData name="Jeremy Clifton" userId="S::wec@woodfordec.onmicrosoft.com::b7121016-a606-4e59-9b8c-d8cabdc242a8" providerId="AD" clId="Web-{056245D1-DDF5-B581-8BE3-A9495293EC67}"/>
    <pc:docChg chg="addSld delSld modSld sldOrd">
      <pc:chgData name="Jeremy Clifton" userId="S::wec@woodfordec.onmicrosoft.com::b7121016-a606-4e59-9b8c-d8cabdc242a8" providerId="AD" clId="Web-{056245D1-DDF5-B581-8BE3-A9495293EC67}" dt="2026-03-08T07:48:46.488" v="173"/>
      <pc:docMkLst>
        <pc:docMk/>
      </pc:docMkLst>
      <pc:sldChg chg="modSp">
        <pc:chgData name="Jeremy Clifton" userId="S::wec@woodfordec.onmicrosoft.com::b7121016-a606-4e59-9b8c-d8cabdc242a8" providerId="AD" clId="Web-{056245D1-DDF5-B581-8BE3-A9495293EC67}" dt="2026-03-08T07:35:08.180" v="84" actId="20577"/>
        <pc:sldMkLst>
          <pc:docMk/>
          <pc:sldMk cId="59391916" sldId="3680"/>
        </pc:sldMkLst>
        <pc:spChg chg="mod">
          <ac:chgData name="Jeremy Clifton" userId="S::wec@woodfordec.onmicrosoft.com::b7121016-a606-4e59-9b8c-d8cabdc242a8" providerId="AD" clId="Web-{056245D1-DDF5-B581-8BE3-A9495293EC67}" dt="2026-03-08T07:35:08.180" v="84" actId="20577"/>
          <ac:spMkLst>
            <pc:docMk/>
            <pc:sldMk cId="59391916" sldId="3680"/>
            <ac:spMk id="3" creationId="{065077F6-D0A5-192F-9104-D2E2C718E69C}"/>
          </ac:spMkLst>
        </pc:spChg>
      </pc:sldChg>
    </pc:docChg>
  </pc:docChgLst>
  <pc:docChgLst>
    <pc:chgData name="Jeremy Clifton" userId="S::wec@woodfordec.onmicrosoft.com::b7121016-a606-4e59-9b8c-d8cabdc242a8" providerId="AD" clId="Web-{1D753EF9-710E-2878-6CBA-FC2A446BB981}"/>
    <pc:docChg chg="addSld delSld modSld sldOrd">
      <pc:chgData name="Jeremy Clifton" userId="S::wec@woodfordec.onmicrosoft.com::b7121016-a606-4e59-9b8c-d8cabdc242a8" providerId="AD" clId="Web-{1D753EF9-710E-2878-6CBA-FC2A446BB981}" dt="2026-03-22T07:50:24.367" v="88"/>
      <pc:docMkLst>
        <pc:docMk/>
      </pc:docMkLst>
      <pc:sldChg chg="modSp">
        <pc:chgData name="Jeremy Clifton" userId="S::wec@woodfordec.onmicrosoft.com::b7121016-a606-4e59-9b8c-d8cabdc242a8" providerId="AD" clId="Web-{1D753EF9-710E-2878-6CBA-FC2A446BB981}" dt="2026-03-22T07:48:25.939" v="58" actId="20577"/>
        <pc:sldMkLst>
          <pc:docMk/>
          <pc:sldMk cId="59391916" sldId="3680"/>
        </pc:sldMkLst>
        <pc:spChg chg="mod">
          <ac:chgData name="Jeremy Clifton" userId="S::wec@woodfordec.onmicrosoft.com::b7121016-a606-4e59-9b8c-d8cabdc242a8" providerId="AD" clId="Web-{1D753EF9-710E-2878-6CBA-FC2A446BB981}" dt="2026-03-22T07:48:25.939" v="58" actId="20577"/>
          <ac:spMkLst>
            <pc:docMk/>
            <pc:sldMk cId="59391916" sldId="3680"/>
            <ac:spMk id="3" creationId="{065077F6-D0A5-192F-9104-D2E2C718E69C}"/>
          </ac:spMkLst>
        </pc:spChg>
      </pc:sldChg>
      <pc:sldChg chg="modSp add replId">
        <pc:chgData name="Jeremy Clifton" userId="S::wec@woodfordec.onmicrosoft.com::b7121016-a606-4e59-9b8c-d8cabdc242a8" providerId="AD" clId="Web-{1D753EF9-710E-2878-6CBA-FC2A446BB981}" dt="2026-03-22T07:48:31.767" v="60" actId="20577"/>
        <pc:sldMkLst>
          <pc:docMk/>
          <pc:sldMk cId="342184544" sldId="3910"/>
        </pc:sldMkLst>
        <pc:spChg chg="mod">
          <ac:chgData name="Jeremy Clifton" userId="S::wec@woodfordec.onmicrosoft.com::b7121016-a606-4e59-9b8c-d8cabdc242a8" providerId="AD" clId="Web-{1D753EF9-710E-2878-6CBA-FC2A446BB981}" dt="2026-03-22T07:48:31.767" v="60" actId="20577"/>
          <ac:spMkLst>
            <pc:docMk/>
            <pc:sldMk cId="342184544" sldId="3910"/>
            <ac:spMk id="3" creationId="{6B52AB76-FFA3-C37D-18AA-0EF7F3883BEE}"/>
          </ac:spMkLst>
        </pc:spChg>
      </pc:sldChg>
      <pc:sldChg chg="modSp add ord replId">
        <pc:chgData name="Jeremy Clifton" userId="S::wec@woodfordec.onmicrosoft.com::b7121016-a606-4e59-9b8c-d8cabdc242a8" providerId="AD" clId="Web-{1D753EF9-710E-2878-6CBA-FC2A446BB981}" dt="2026-03-22T07:49:57.303" v="87" actId="20577"/>
        <pc:sldMkLst>
          <pc:docMk/>
          <pc:sldMk cId="2630366025" sldId="3911"/>
        </pc:sldMkLst>
        <pc:spChg chg="mod">
          <ac:chgData name="Jeremy Clifton" userId="S::wec@woodfordec.onmicrosoft.com::b7121016-a606-4e59-9b8c-d8cabdc242a8" providerId="AD" clId="Web-{1D753EF9-710E-2878-6CBA-FC2A446BB981}" dt="2026-03-22T07:49:57.303" v="87" actId="20577"/>
          <ac:spMkLst>
            <pc:docMk/>
            <pc:sldMk cId="2630366025" sldId="3911"/>
            <ac:spMk id="3" creationId="{C03EC06E-6107-0151-E420-6B973F79C3E4}"/>
          </ac:spMkLst>
        </pc:spChg>
      </pc:sldChg>
    </pc:docChg>
  </pc:docChgLst>
  <pc:docChgLst>
    <pc:chgData name="Jeremy Clifton" userId="S::wec@woodfordec.onmicrosoft.com::b7121016-a606-4e59-9b8c-d8cabdc242a8" providerId="AD" clId="Web-{5E70154E-4324-A1AF-8876-AF1941AECB9C}"/>
    <pc:docChg chg="addSld delSld modSld sldOrd">
      <pc:chgData name="Jeremy Clifton" userId="S::wec@woodfordec.onmicrosoft.com::b7121016-a606-4e59-9b8c-d8cabdc242a8" providerId="AD" clId="Web-{5E70154E-4324-A1AF-8876-AF1941AECB9C}" dt="2026-03-14T23:38:10.675" v="65"/>
      <pc:docMkLst>
        <pc:docMk/>
      </pc:docMkLst>
      <pc:sldChg chg="modSp">
        <pc:chgData name="Jeremy Clifton" userId="S::wec@woodfordec.onmicrosoft.com::b7121016-a606-4e59-9b8c-d8cabdc242a8" providerId="AD" clId="Web-{5E70154E-4324-A1AF-8876-AF1941AECB9C}" dt="2026-03-14T23:23:36.341" v="27" actId="20577"/>
        <pc:sldMkLst>
          <pc:docMk/>
          <pc:sldMk cId="59391916" sldId="3680"/>
        </pc:sldMkLst>
        <pc:spChg chg="mod">
          <ac:chgData name="Jeremy Clifton" userId="S::wec@woodfordec.onmicrosoft.com::b7121016-a606-4e59-9b8c-d8cabdc242a8" providerId="AD" clId="Web-{5E70154E-4324-A1AF-8876-AF1941AECB9C}" dt="2026-03-14T23:23:36.341" v="27" actId="20577"/>
          <ac:spMkLst>
            <pc:docMk/>
            <pc:sldMk cId="59391916" sldId="3680"/>
            <ac:spMk id="3" creationId="{065077F6-D0A5-192F-9104-D2E2C718E69C}"/>
          </ac:spMkLst>
        </pc:spChg>
      </pc:sldChg>
      <pc:sldChg chg="ord">
        <pc:chgData name="Jeremy Clifton" userId="S::wec@woodfordec.onmicrosoft.com::b7121016-a606-4e59-9b8c-d8cabdc242a8" providerId="AD" clId="Web-{5E70154E-4324-A1AF-8876-AF1941AECB9C}" dt="2026-03-14T23:25:59.490" v="45"/>
        <pc:sldMkLst>
          <pc:docMk/>
          <pc:sldMk cId="2173450143" sldId="3800"/>
        </pc:sldMkLst>
      </pc:sldChg>
      <pc:sldChg chg="add replId">
        <pc:chgData name="Jeremy Clifton" userId="S::wec@woodfordec.onmicrosoft.com::b7121016-a606-4e59-9b8c-d8cabdc242a8" providerId="AD" clId="Web-{5E70154E-4324-A1AF-8876-AF1941AECB9C}" dt="2026-03-14T23:25:58.880" v="44"/>
        <pc:sldMkLst>
          <pc:docMk/>
          <pc:sldMk cId="3486572155" sldId="3885"/>
        </pc:sldMkLst>
      </pc:sldChg>
      <pc:sldChg chg="add replId">
        <pc:chgData name="Jeremy Clifton" userId="S::wec@woodfordec.onmicrosoft.com::b7121016-a606-4e59-9b8c-d8cabdc242a8" providerId="AD" clId="Web-{5E70154E-4324-A1AF-8876-AF1941AECB9C}" dt="2026-03-14T23:26:00.584" v="46"/>
        <pc:sldMkLst>
          <pc:docMk/>
          <pc:sldMk cId="3202528016" sldId="3886"/>
        </pc:sldMkLst>
      </pc:sldChg>
      <pc:sldChg chg="add replId">
        <pc:chgData name="Jeremy Clifton" userId="S::wec@woodfordec.onmicrosoft.com::b7121016-a606-4e59-9b8c-d8cabdc242a8" providerId="AD" clId="Web-{5E70154E-4324-A1AF-8876-AF1941AECB9C}" dt="2026-03-14T23:26:14.507" v="49"/>
        <pc:sldMkLst>
          <pc:docMk/>
          <pc:sldMk cId="2114920217" sldId="3888"/>
        </pc:sldMkLst>
      </pc:sldChg>
    </pc:docChg>
  </pc:docChgLst>
  <pc:docChgLst>
    <pc:chgData name="Jeremy Clifton" userId="S::wec@woodfordec.onmicrosoft.com::b7121016-a606-4e59-9b8c-d8cabdc242a8" providerId="AD" clId="Web-{C02C1190-5346-D919-A13D-18A00A3E6AE9}"/>
    <pc:docChg chg="addSld delSld modSld sldOrd">
      <pc:chgData name="Jeremy Clifton" userId="S::wec@woodfordec.onmicrosoft.com::b7121016-a606-4e59-9b8c-d8cabdc242a8" providerId="AD" clId="Web-{C02C1190-5346-D919-A13D-18A00A3E6AE9}" dt="2026-03-14T23:54:00.249" v="81"/>
      <pc:docMkLst>
        <pc:docMk/>
      </pc:docMkLst>
    </pc:docChg>
  </pc:docChgLst>
  <pc:docChgLst>
    <pc:chgData name="Jeremy Clifton" userId="S::wec@woodfordec.onmicrosoft.com::b7121016-a606-4e59-9b8c-d8cabdc242a8" providerId="AD" clId="Web-{D10A929A-D4CB-56F2-5B6F-7C862C4A5A97}"/>
    <pc:docChg chg="modSld">
      <pc:chgData name="Jeremy Clifton" userId="S::wec@woodfordec.onmicrosoft.com::b7121016-a606-4e59-9b8c-d8cabdc242a8" providerId="AD" clId="Web-{D10A929A-D4CB-56F2-5B6F-7C862C4A5A97}" dt="2026-03-08T07:54:21.685" v="10" actId="20577"/>
      <pc:docMkLst>
        <pc:docMk/>
      </pc:docMkLst>
      <pc:sldChg chg="modSp">
        <pc:chgData name="Jeremy Clifton" userId="S::wec@woodfordec.onmicrosoft.com::b7121016-a606-4e59-9b8c-d8cabdc242a8" providerId="AD" clId="Web-{D10A929A-D4CB-56F2-5B6F-7C862C4A5A97}" dt="2026-03-08T07:54:21.685" v="10" actId="20577"/>
        <pc:sldMkLst>
          <pc:docMk/>
          <pc:sldMk cId="59391916" sldId="3680"/>
        </pc:sldMkLst>
        <pc:spChg chg="mod">
          <ac:chgData name="Jeremy Clifton" userId="S::wec@woodfordec.onmicrosoft.com::b7121016-a606-4e59-9b8c-d8cabdc242a8" providerId="AD" clId="Web-{D10A929A-D4CB-56F2-5B6F-7C862C4A5A97}" dt="2026-03-08T07:54:21.685" v="10" actId="20577"/>
          <ac:spMkLst>
            <pc:docMk/>
            <pc:sldMk cId="59391916" sldId="3680"/>
            <ac:spMk id="3" creationId="{065077F6-D0A5-192F-9104-D2E2C718E69C}"/>
          </ac:spMkLst>
        </pc:spChg>
      </pc:sldChg>
    </pc:docChg>
  </pc:docChgLst>
  <pc:docChgLst>
    <pc:chgData name="Jeremy Clifton" userId="S::wec@woodfordec.onmicrosoft.com::b7121016-a606-4e59-9b8c-d8cabdc242a8" providerId="AD" clId="Web-{9227068C-1BF7-83B3-680D-7D889DA2EE9A}"/>
    <pc:docChg chg="addSld delSld modSld sldOrd">
      <pc:chgData name="Jeremy Clifton" userId="S::wec@woodfordec.onmicrosoft.com::b7121016-a606-4e59-9b8c-d8cabdc242a8" providerId="AD" clId="Web-{9227068C-1BF7-83B3-680D-7D889DA2EE9A}" dt="2026-03-08T09:30:17.942" v="403" actId="1076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D53EB7DD-7AB6-42BD-9F39-79E2E8754541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88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C57F6B98-AE3F-4561-ACA5-C79A3D72D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76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43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6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1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57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22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5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2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1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1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5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F23B5-3E63-4248-9393-5DCE9F5782DE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98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A8C8A-8DED-2F1F-F77F-9F5875361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19764-0006-4C5F-412E-14D9DCA508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5057F1-B964-FE1C-A2AE-B709855B23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Who Are You? (Short 2019) - IMDb">
            <a:extLst>
              <a:ext uri="{FF2B5EF4-FFF2-40B4-BE49-F238E27FC236}">
                <a16:creationId xmlns:a16="http://schemas.microsoft.com/office/drawing/2014/main" id="{98AD42C6-F04D-E6AE-D0F4-1DC9D672C2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169" r="-355" b="17016"/>
          <a:stretch>
            <a:fillRect/>
          </a:stretch>
        </p:blipFill>
        <p:spPr>
          <a:xfrm>
            <a:off x="3711505" y="443741"/>
            <a:ext cx="4769022" cy="597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920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3C9C2F-BEDC-114E-DB60-F576747A1141}"/>
              </a:ext>
            </a:extLst>
          </p:cNvPr>
          <p:cNvSpPr txBox="1"/>
          <p:nvPr/>
        </p:nvSpPr>
        <p:spPr>
          <a:xfrm>
            <a:off x="212453" y="743320"/>
            <a:ext cx="11757883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>
                <a:solidFill>
                  <a:schemeClr val="bg2"/>
                </a:solidFill>
                <a:ea typeface="Calibri"/>
                <a:cs typeface="Calibri"/>
              </a:rPr>
              <a:t>race ethnicity sex age</a:t>
            </a:r>
            <a:endParaRPr lang="en-US">
              <a:solidFill>
                <a:schemeClr val="bg2"/>
              </a:solidFill>
            </a:endParaRPr>
          </a:p>
          <a:p>
            <a:pPr algn="ctr"/>
            <a:r>
              <a:rPr lang="en-US" sz="5400">
                <a:solidFill>
                  <a:schemeClr val="bg2"/>
                </a:solidFill>
                <a:ea typeface="Calibri"/>
                <a:cs typeface="Calibri"/>
              </a:rPr>
              <a:t> sexuality family education class job career relationship</a:t>
            </a:r>
            <a:r>
              <a:rPr lang="en-US" sz="5400" dirty="0">
                <a:solidFill>
                  <a:schemeClr val="bg2"/>
                </a:solidFill>
                <a:ea typeface="Calibri"/>
                <a:cs typeface="Calibri"/>
              </a:rPr>
              <a:t>  status nationality political affiliation financial status language culture values passions interest hobbies</a:t>
            </a:r>
            <a:endParaRPr lang="en-US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3238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0F1DE-1C06-24E7-4C3A-78468D64C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E064A-BEDC-85E2-2D09-4B501B6F0B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46B015-C467-CB49-540D-CB0231D944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What's your story? - The Wesleyan Church">
            <a:extLst>
              <a:ext uri="{FF2B5EF4-FFF2-40B4-BE49-F238E27FC236}">
                <a16:creationId xmlns:a16="http://schemas.microsoft.com/office/drawing/2014/main" id="{51412799-9FE8-E5BA-9EBE-A74C27AB0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69" y="279953"/>
            <a:ext cx="8408503" cy="628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24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6B45E-723F-2661-A64B-71509EB25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CABF6-34DE-308F-3B03-0C146BF3A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D7A54D-5473-35E6-23D7-DD2AABD762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Viktor Frankl on the Meaning of Suffering - Ed Batista">
            <a:extLst>
              <a:ext uri="{FF2B5EF4-FFF2-40B4-BE49-F238E27FC236}">
                <a16:creationId xmlns:a16="http://schemas.microsoft.com/office/drawing/2014/main" id="{388F6324-8286-49B9-16BA-9A0E8732E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725" y="800239"/>
            <a:ext cx="10648811" cy="5257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839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76F59-ED76-B3A4-4B7C-D963F11A0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B1131-E879-A769-FF99-06DE3B9A8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B2EF7-84CD-EE0F-840A-C5A80B36C8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Viktor E. Frankl quote: As the struggle for survival has subsided, the  question has...">
            <a:extLst>
              <a:ext uri="{FF2B5EF4-FFF2-40B4-BE49-F238E27FC236}">
                <a16:creationId xmlns:a16="http://schemas.microsoft.com/office/drawing/2014/main" id="{54051D53-1FCE-44AD-A812-9020023133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57" y="917194"/>
            <a:ext cx="10782850" cy="507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2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361BC-B4FA-DBB7-4FE6-7BB5F673B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04FF1-7ECE-D2FA-05DF-F721F16B05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28E5F5-F879-50BE-42B1-DFD5B2B621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What's your story? - The Wesleyan Church">
            <a:extLst>
              <a:ext uri="{FF2B5EF4-FFF2-40B4-BE49-F238E27FC236}">
                <a16:creationId xmlns:a16="http://schemas.microsoft.com/office/drawing/2014/main" id="{017B2D29-B3ED-0A4D-02DB-B2BCC9FEBE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69" y="279953"/>
            <a:ext cx="8408503" cy="628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416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0BA0D-A11F-651A-AB94-956B1E71D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16D021B1-DAD5-79E7-8ECB-736853A20ACB}"/>
              </a:ext>
            </a:extLst>
          </p:cNvPr>
          <p:cNvSpPr txBox="1"/>
          <p:nvPr/>
        </p:nvSpPr>
        <p:spPr>
          <a:xfrm>
            <a:off x="258018" y="252919"/>
            <a:ext cx="11341678" cy="156966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buAutoNum type="arabicPeriod"/>
            </a:pPr>
            <a:r>
              <a:rPr lang="en-US" sz="9600" b="1" u="sng">
                <a:solidFill>
                  <a:schemeClr val="bg2"/>
                </a:solidFill>
                <a:ea typeface="Calibri"/>
                <a:cs typeface="Calibri"/>
              </a:rPr>
              <a:t>The ruler</a:t>
            </a:r>
            <a:r>
              <a:rPr lang="en-US" sz="7200" b="1" dirty="0">
                <a:solidFill>
                  <a:schemeClr val="bg2"/>
                </a:solidFill>
                <a:ea typeface="Calibri"/>
                <a:cs typeface="Calibri"/>
              </a:rPr>
              <a:t> </a:t>
            </a:r>
            <a:r>
              <a:rPr lang="en-US" sz="4800">
                <a:solidFill>
                  <a:schemeClr val="bg2"/>
                </a:solidFill>
                <a:ea typeface="Calibri"/>
                <a:cs typeface="Calibri"/>
              </a:rPr>
              <a:t>(Luke 18:18-25)</a:t>
            </a:r>
            <a:endParaRPr lang="en-US" sz="720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7E0881-DE12-32B3-4A81-29A3695ED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2700" y="1995488"/>
            <a:ext cx="6448425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590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D2BD7-0CDE-13B2-8F1B-A5D16C1DD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8CE1BE78-4100-F8D3-4DCA-753835291473}"/>
              </a:ext>
            </a:extLst>
          </p:cNvPr>
          <p:cNvSpPr txBox="1"/>
          <p:nvPr/>
        </p:nvSpPr>
        <p:spPr>
          <a:xfrm>
            <a:off x="258018" y="252919"/>
            <a:ext cx="11341678" cy="240065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buAutoNum type="arabicPeriod"/>
            </a:pPr>
            <a:r>
              <a:rPr lang="en-US" sz="5400">
                <a:solidFill>
                  <a:schemeClr val="bg2"/>
                </a:solidFill>
                <a:ea typeface="Calibri"/>
                <a:cs typeface="Calibri"/>
              </a:rPr>
              <a:t>The ruler</a:t>
            </a:r>
            <a:r>
              <a:rPr lang="en-US" sz="4000" dirty="0">
                <a:solidFill>
                  <a:schemeClr val="bg2"/>
                </a:solidFill>
                <a:ea typeface="Calibri"/>
                <a:cs typeface="Calibri"/>
              </a:rPr>
              <a:t> </a:t>
            </a:r>
            <a:r>
              <a:rPr lang="en-US" sz="2400">
                <a:solidFill>
                  <a:schemeClr val="bg2"/>
                </a:solidFill>
                <a:ea typeface="Calibri"/>
                <a:cs typeface="Calibri"/>
              </a:rPr>
              <a:t>(Luke 18:18-25)</a:t>
            </a:r>
          </a:p>
          <a:p>
            <a:pPr marL="1143000" indent="-1143000">
              <a:buAutoNum type="arabicPeriod"/>
            </a:pPr>
            <a:r>
              <a:rPr lang="en-US" sz="9600" b="1" u="sng">
                <a:solidFill>
                  <a:schemeClr val="bg2"/>
                </a:solidFill>
                <a:ea typeface="Calibri"/>
                <a:cs typeface="Calibri"/>
              </a:rPr>
              <a:t>Zacchaeus</a:t>
            </a:r>
            <a:r>
              <a:rPr lang="en-US" sz="4800">
                <a:solidFill>
                  <a:schemeClr val="bg2"/>
                </a:solidFill>
                <a:ea typeface="Calibri"/>
                <a:cs typeface="Calibri"/>
              </a:rPr>
              <a:t> (Luke 19:1-10)</a:t>
            </a:r>
            <a:endParaRPr lang="en-US" sz="4800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AE516E-8DF3-9908-EC3C-52102FE62F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2706" y="2647605"/>
            <a:ext cx="5533197" cy="384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84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A43DD-A28D-FB00-859D-F6B3CB14D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ECAA4-0F77-B63B-1F59-B559FE938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E104E1-00CC-4359-349D-9586E67AB3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What's your story? - The Wesleyan Church">
            <a:extLst>
              <a:ext uri="{FF2B5EF4-FFF2-40B4-BE49-F238E27FC236}">
                <a16:creationId xmlns:a16="http://schemas.microsoft.com/office/drawing/2014/main" id="{B9562574-0CC1-E5C7-708B-CC5E58A70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69" y="279953"/>
            <a:ext cx="8408503" cy="628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3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dc85ca-d713-4229-a48d-79f58fb065e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CA8C7965C295438B38469F9DA828B9" ma:contentTypeVersion="15" ma:contentTypeDescription="Create a new document." ma:contentTypeScope="" ma:versionID="9d26b14d2be81836a4526e40bcfaa935">
  <xsd:schema xmlns:xsd="http://www.w3.org/2001/XMLSchema" xmlns:xs="http://www.w3.org/2001/XMLSchema" xmlns:p="http://schemas.microsoft.com/office/2006/metadata/properties" xmlns:ns3="75dc85ca-d713-4229-a48d-79f58fb065ec" xmlns:ns4="6c5326a3-a756-4a42-a4f0-608067e2ab76" targetNamespace="http://schemas.microsoft.com/office/2006/metadata/properties" ma:root="true" ma:fieldsID="db0ad0c3b89310596b7e49b2c8839552" ns3:_="" ns4:_="">
    <xsd:import namespace="75dc85ca-d713-4229-a48d-79f58fb065ec"/>
    <xsd:import namespace="6c5326a3-a756-4a42-a4f0-608067e2ab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c85ca-d713-4229-a48d-79f58fb065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326a3-a756-4a42-a4f0-608067e2ab7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648EFD-F2F0-4783-9B5D-B8AECCB6A270}">
  <ds:schemaRefs>
    <ds:schemaRef ds:uri="6c5326a3-a756-4a42-a4f0-608067e2ab76"/>
    <ds:schemaRef ds:uri="75dc85ca-d713-4229-a48d-79f58fb065e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962B488-279C-460D-BAF7-8870D23824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B633AA-15AD-47D7-AD96-6B70D0D433B5}">
  <ds:schemaRefs>
    <ds:schemaRef ds:uri="6c5326a3-a756-4a42-a4f0-608067e2ab76"/>
    <ds:schemaRef ds:uri="75dc85ca-d713-4229-a48d-79f58fb065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41</Words>
  <Application>Microsoft Office PowerPoint</Application>
  <PresentationFormat>Widescreen</PresentationFormat>
  <Paragraphs>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Lawrence</dc:creator>
  <cp:lastModifiedBy>Trevor Newman</cp:lastModifiedBy>
  <cp:revision>136</cp:revision>
  <cp:lastPrinted>2023-02-12T02:31:22Z</cp:lastPrinted>
  <dcterms:created xsi:type="dcterms:W3CDTF">2019-12-15T16:16:57Z</dcterms:created>
  <dcterms:modified xsi:type="dcterms:W3CDTF">2026-03-28T10:33:44Z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0x010100DBCA8C7965C295438B38469F9DA828B9</vt:lpwstr>
  </property>
</Properties>
</file>