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9"/>
  </p:notesMasterIdLst>
  <p:sldIdLst>
    <p:sldId id="2600" r:id="rId5"/>
    <p:sldId id="2568" r:id="rId6"/>
    <p:sldId id="2581" r:id="rId7"/>
    <p:sldId id="2573" r:id="rId8"/>
    <p:sldId id="2589" r:id="rId9"/>
    <p:sldId id="2553" r:id="rId10"/>
    <p:sldId id="2606" r:id="rId11"/>
    <p:sldId id="2607" r:id="rId12"/>
    <p:sldId id="2608" r:id="rId13"/>
    <p:sldId id="2609" r:id="rId14"/>
    <p:sldId id="2610" r:id="rId15"/>
    <p:sldId id="2605" r:id="rId16"/>
    <p:sldId id="2611" r:id="rId17"/>
    <p:sldId id="2612" r:id="rId18"/>
    <p:sldId id="2626" r:id="rId19"/>
    <p:sldId id="2613" r:id="rId20"/>
    <p:sldId id="2603" r:id="rId21"/>
    <p:sldId id="2616" r:id="rId22"/>
    <p:sldId id="2617" r:id="rId23"/>
    <p:sldId id="2618" r:id="rId24"/>
    <p:sldId id="2601" r:id="rId25"/>
    <p:sldId id="2614" r:id="rId26"/>
    <p:sldId id="2619" r:id="rId27"/>
    <p:sldId id="2624" r:id="rId28"/>
    <p:sldId id="2625" r:id="rId29"/>
    <p:sldId id="2629" r:id="rId30"/>
    <p:sldId id="2630" r:id="rId31"/>
    <p:sldId id="2631" r:id="rId32"/>
    <p:sldId id="2633" r:id="rId33"/>
    <p:sldId id="2635" r:id="rId34"/>
    <p:sldId id="2634" r:id="rId35"/>
    <p:sldId id="2636" r:id="rId36"/>
    <p:sldId id="2637" r:id="rId37"/>
    <p:sldId id="2622" r:id="rId38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b7121016-a606-4e59-9b8c-d8cabdc242a8" providerId="ADAL" clId="{1BE5BB0B-A48B-4FCD-BDF4-D9C0AC4F69CB}"/>
    <pc:docChg chg="delSld">
      <pc:chgData name="Jeremy Clifton" userId="b7121016-a606-4e59-9b8c-d8cabdc242a8" providerId="ADAL" clId="{1BE5BB0B-A48B-4FCD-BDF4-D9C0AC4F69CB}" dt="2024-09-03T09:14:02.143" v="5" actId="47"/>
      <pc:docMkLst>
        <pc:docMk/>
      </pc:docMkLst>
      <pc:sldChg chg="del">
        <pc:chgData name="Jeremy Clifton" userId="b7121016-a606-4e59-9b8c-d8cabdc242a8" providerId="ADAL" clId="{1BE5BB0B-A48B-4FCD-BDF4-D9C0AC4F69CB}" dt="2024-09-03T09:12:59.944" v="0" actId="47"/>
        <pc:sldMkLst>
          <pc:docMk/>
          <pc:sldMk cId="3511499765" sldId="2548"/>
        </pc:sldMkLst>
      </pc:sldChg>
      <pc:sldChg chg="del">
        <pc:chgData name="Jeremy Clifton" userId="b7121016-a606-4e59-9b8c-d8cabdc242a8" providerId="ADAL" clId="{1BE5BB0B-A48B-4FCD-BDF4-D9C0AC4F69CB}" dt="2024-09-03T09:12:59.944" v="0" actId="47"/>
        <pc:sldMkLst>
          <pc:docMk/>
          <pc:sldMk cId="2116945597" sldId="2552"/>
        </pc:sldMkLst>
      </pc:sldChg>
      <pc:sldChg chg="del">
        <pc:chgData name="Jeremy Clifton" userId="b7121016-a606-4e59-9b8c-d8cabdc242a8" providerId="ADAL" clId="{1BE5BB0B-A48B-4FCD-BDF4-D9C0AC4F69CB}" dt="2024-09-03T09:12:59.944" v="0" actId="47"/>
        <pc:sldMkLst>
          <pc:docMk/>
          <pc:sldMk cId="3209396820" sldId="2565"/>
        </pc:sldMkLst>
      </pc:sldChg>
      <pc:sldChg chg="del">
        <pc:chgData name="Jeremy Clifton" userId="b7121016-a606-4e59-9b8c-d8cabdc242a8" providerId="ADAL" clId="{1BE5BB0B-A48B-4FCD-BDF4-D9C0AC4F69CB}" dt="2024-09-03T09:12:59.944" v="0" actId="47"/>
        <pc:sldMkLst>
          <pc:docMk/>
          <pc:sldMk cId="1164264141" sldId="2566"/>
        </pc:sldMkLst>
      </pc:sldChg>
      <pc:sldChg chg="del">
        <pc:chgData name="Jeremy Clifton" userId="b7121016-a606-4e59-9b8c-d8cabdc242a8" providerId="ADAL" clId="{1BE5BB0B-A48B-4FCD-BDF4-D9C0AC4F69CB}" dt="2024-09-03T09:13:53.797" v="4" actId="47"/>
        <pc:sldMkLst>
          <pc:docMk/>
          <pc:sldMk cId="3553157151" sldId="2587"/>
        </pc:sldMkLst>
      </pc:sldChg>
      <pc:sldChg chg="del">
        <pc:chgData name="Jeremy Clifton" userId="b7121016-a606-4e59-9b8c-d8cabdc242a8" providerId="ADAL" clId="{1BE5BB0B-A48B-4FCD-BDF4-D9C0AC4F69CB}" dt="2024-09-03T09:13:53.797" v="4" actId="47"/>
        <pc:sldMkLst>
          <pc:docMk/>
          <pc:sldMk cId="3005210966" sldId="2588"/>
        </pc:sldMkLst>
      </pc:sldChg>
      <pc:sldChg chg="del">
        <pc:chgData name="Jeremy Clifton" userId="b7121016-a606-4e59-9b8c-d8cabdc242a8" providerId="ADAL" clId="{1BE5BB0B-A48B-4FCD-BDF4-D9C0AC4F69CB}" dt="2024-09-03T09:12:59.944" v="0" actId="47"/>
        <pc:sldMkLst>
          <pc:docMk/>
          <pc:sldMk cId="3505291835" sldId="2590"/>
        </pc:sldMkLst>
      </pc:sldChg>
      <pc:sldChg chg="del">
        <pc:chgData name="Jeremy Clifton" userId="b7121016-a606-4e59-9b8c-d8cabdc242a8" providerId="ADAL" clId="{1BE5BB0B-A48B-4FCD-BDF4-D9C0AC4F69CB}" dt="2024-09-03T09:12:59.944" v="0" actId="47"/>
        <pc:sldMkLst>
          <pc:docMk/>
          <pc:sldMk cId="208532830" sldId="2591"/>
        </pc:sldMkLst>
      </pc:sldChg>
      <pc:sldChg chg="del">
        <pc:chgData name="Jeremy Clifton" userId="b7121016-a606-4e59-9b8c-d8cabdc242a8" providerId="ADAL" clId="{1BE5BB0B-A48B-4FCD-BDF4-D9C0AC4F69CB}" dt="2024-09-03T09:12:59.944" v="0" actId="47"/>
        <pc:sldMkLst>
          <pc:docMk/>
          <pc:sldMk cId="2611743870" sldId="2592"/>
        </pc:sldMkLst>
      </pc:sldChg>
      <pc:sldChg chg="del">
        <pc:chgData name="Jeremy Clifton" userId="b7121016-a606-4e59-9b8c-d8cabdc242a8" providerId="ADAL" clId="{1BE5BB0B-A48B-4FCD-BDF4-D9C0AC4F69CB}" dt="2024-09-03T09:12:59.944" v="0" actId="47"/>
        <pc:sldMkLst>
          <pc:docMk/>
          <pc:sldMk cId="4123291503" sldId="2593"/>
        </pc:sldMkLst>
      </pc:sldChg>
      <pc:sldChg chg="del">
        <pc:chgData name="Jeremy Clifton" userId="b7121016-a606-4e59-9b8c-d8cabdc242a8" providerId="ADAL" clId="{1BE5BB0B-A48B-4FCD-BDF4-D9C0AC4F69CB}" dt="2024-09-03T09:12:59.944" v="0" actId="47"/>
        <pc:sldMkLst>
          <pc:docMk/>
          <pc:sldMk cId="809301100" sldId="2594"/>
        </pc:sldMkLst>
      </pc:sldChg>
      <pc:sldChg chg="del">
        <pc:chgData name="Jeremy Clifton" userId="b7121016-a606-4e59-9b8c-d8cabdc242a8" providerId="ADAL" clId="{1BE5BB0B-A48B-4FCD-BDF4-D9C0AC4F69CB}" dt="2024-09-03T09:12:59.944" v="0" actId="47"/>
        <pc:sldMkLst>
          <pc:docMk/>
          <pc:sldMk cId="699304512" sldId="2595"/>
        </pc:sldMkLst>
      </pc:sldChg>
      <pc:sldChg chg="del">
        <pc:chgData name="Jeremy Clifton" userId="b7121016-a606-4e59-9b8c-d8cabdc242a8" providerId="ADAL" clId="{1BE5BB0B-A48B-4FCD-BDF4-D9C0AC4F69CB}" dt="2024-09-03T09:12:59.944" v="0" actId="47"/>
        <pc:sldMkLst>
          <pc:docMk/>
          <pc:sldMk cId="2129618458" sldId="2596"/>
        </pc:sldMkLst>
      </pc:sldChg>
      <pc:sldChg chg="del">
        <pc:chgData name="Jeremy Clifton" userId="b7121016-a606-4e59-9b8c-d8cabdc242a8" providerId="ADAL" clId="{1BE5BB0B-A48B-4FCD-BDF4-D9C0AC4F69CB}" dt="2024-09-03T09:12:59.944" v="0" actId="47"/>
        <pc:sldMkLst>
          <pc:docMk/>
          <pc:sldMk cId="3724131398" sldId="2597"/>
        </pc:sldMkLst>
      </pc:sldChg>
      <pc:sldChg chg="del">
        <pc:chgData name="Jeremy Clifton" userId="b7121016-a606-4e59-9b8c-d8cabdc242a8" providerId="ADAL" clId="{1BE5BB0B-A48B-4FCD-BDF4-D9C0AC4F69CB}" dt="2024-09-03T09:12:59.944" v="0" actId="47"/>
        <pc:sldMkLst>
          <pc:docMk/>
          <pc:sldMk cId="551532729" sldId="2598"/>
        </pc:sldMkLst>
      </pc:sldChg>
      <pc:sldChg chg="del">
        <pc:chgData name="Jeremy Clifton" userId="b7121016-a606-4e59-9b8c-d8cabdc242a8" providerId="ADAL" clId="{1BE5BB0B-A48B-4FCD-BDF4-D9C0AC4F69CB}" dt="2024-09-03T09:12:59.944" v="0" actId="47"/>
        <pc:sldMkLst>
          <pc:docMk/>
          <pc:sldMk cId="1033238285" sldId="2599"/>
        </pc:sldMkLst>
      </pc:sldChg>
      <pc:sldChg chg="del">
        <pc:chgData name="Jeremy Clifton" userId="b7121016-a606-4e59-9b8c-d8cabdc242a8" providerId="ADAL" clId="{1BE5BB0B-A48B-4FCD-BDF4-D9C0AC4F69CB}" dt="2024-09-03T09:13:10.796" v="1" actId="47"/>
        <pc:sldMkLst>
          <pc:docMk/>
          <pc:sldMk cId="628249259" sldId="2602"/>
        </pc:sldMkLst>
      </pc:sldChg>
      <pc:sldChg chg="del">
        <pc:chgData name="Jeremy Clifton" userId="b7121016-a606-4e59-9b8c-d8cabdc242a8" providerId="ADAL" clId="{1BE5BB0B-A48B-4FCD-BDF4-D9C0AC4F69CB}" dt="2024-09-03T09:13:32.749" v="2" actId="47"/>
        <pc:sldMkLst>
          <pc:docMk/>
          <pc:sldMk cId="2651695696" sldId="2615"/>
        </pc:sldMkLst>
      </pc:sldChg>
      <pc:sldChg chg="del">
        <pc:chgData name="Jeremy Clifton" userId="b7121016-a606-4e59-9b8c-d8cabdc242a8" providerId="ADAL" clId="{1BE5BB0B-A48B-4FCD-BDF4-D9C0AC4F69CB}" dt="2024-09-03T09:13:53.797" v="4" actId="47"/>
        <pc:sldMkLst>
          <pc:docMk/>
          <pc:sldMk cId="407294711" sldId="2620"/>
        </pc:sldMkLst>
      </pc:sldChg>
      <pc:sldChg chg="del">
        <pc:chgData name="Jeremy Clifton" userId="b7121016-a606-4e59-9b8c-d8cabdc242a8" providerId="ADAL" clId="{1BE5BB0B-A48B-4FCD-BDF4-D9C0AC4F69CB}" dt="2024-09-03T09:13:53.797" v="4" actId="47"/>
        <pc:sldMkLst>
          <pc:docMk/>
          <pc:sldMk cId="1554379207" sldId="2621"/>
        </pc:sldMkLst>
      </pc:sldChg>
      <pc:sldChg chg="del">
        <pc:chgData name="Jeremy Clifton" userId="b7121016-a606-4e59-9b8c-d8cabdc242a8" providerId="ADAL" clId="{1BE5BB0B-A48B-4FCD-BDF4-D9C0AC4F69CB}" dt="2024-09-03T09:13:37.046" v="3" actId="47"/>
        <pc:sldMkLst>
          <pc:docMk/>
          <pc:sldMk cId="636227620" sldId="2627"/>
        </pc:sldMkLst>
      </pc:sldChg>
      <pc:sldChg chg="del">
        <pc:chgData name="Jeremy Clifton" userId="b7121016-a606-4e59-9b8c-d8cabdc242a8" providerId="ADAL" clId="{1BE5BB0B-A48B-4FCD-BDF4-D9C0AC4F69CB}" dt="2024-09-03T09:13:37.046" v="3" actId="47"/>
        <pc:sldMkLst>
          <pc:docMk/>
          <pc:sldMk cId="965171417" sldId="2628"/>
        </pc:sldMkLst>
      </pc:sldChg>
      <pc:sldChg chg="del">
        <pc:chgData name="Jeremy Clifton" userId="b7121016-a606-4e59-9b8c-d8cabdc242a8" providerId="ADAL" clId="{1BE5BB0B-A48B-4FCD-BDF4-D9C0AC4F69CB}" dt="2024-09-03T09:14:02.143" v="5" actId="47"/>
        <pc:sldMkLst>
          <pc:docMk/>
          <pc:sldMk cId="43434670" sldId="2638"/>
        </pc:sldMkLst>
      </pc:sldChg>
      <pc:sldChg chg="del">
        <pc:chgData name="Jeremy Clifton" userId="b7121016-a606-4e59-9b8c-d8cabdc242a8" providerId="ADAL" clId="{1BE5BB0B-A48B-4FCD-BDF4-D9C0AC4F69CB}" dt="2024-09-03T09:13:53.797" v="4" actId="47"/>
        <pc:sldMkLst>
          <pc:docMk/>
          <pc:sldMk cId="529093405" sldId="2639"/>
        </pc:sldMkLst>
      </pc:sldChg>
      <pc:sldChg chg="del">
        <pc:chgData name="Jeremy Clifton" userId="b7121016-a606-4e59-9b8c-d8cabdc242a8" providerId="ADAL" clId="{1BE5BB0B-A48B-4FCD-BDF4-D9C0AC4F69CB}" dt="2024-09-03T09:13:53.797" v="4" actId="47"/>
        <pc:sldMkLst>
          <pc:docMk/>
          <pc:sldMk cId="3126557584" sldId="2640"/>
        </pc:sldMkLst>
      </pc:sldChg>
      <pc:sldChg chg="del">
        <pc:chgData name="Jeremy Clifton" userId="b7121016-a606-4e59-9b8c-d8cabdc242a8" providerId="ADAL" clId="{1BE5BB0B-A48B-4FCD-BDF4-D9C0AC4F69CB}" dt="2024-09-03T09:13:53.797" v="4" actId="47"/>
        <pc:sldMkLst>
          <pc:docMk/>
          <pc:sldMk cId="3204154747" sldId="26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ducing your puppy to the world around them | Dogs Trust">
            <a:extLst>
              <a:ext uri="{FF2B5EF4-FFF2-40B4-BE49-F238E27FC236}">
                <a16:creationId xmlns:a16="http://schemas.microsoft.com/office/drawing/2014/main" id="{9A0BA8D9-F14A-E6F0-84BE-A182750925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56" r="10537" b="-276"/>
          <a:stretch/>
        </p:blipFill>
        <p:spPr>
          <a:xfrm>
            <a:off x="351183" y="1318039"/>
            <a:ext cx="4014853" cy="4023148"/>
          </a:xfrm>
          <a:prstGeom prst="rect">
            <a:avLst/>
          </a:prstGeom>
        </p:spPr>
      </p:pic>
      <p:pic>
        <p:nvPicPr>
          <p:cNvPr id="4" name="Picture 3" descr="Owl | Types, Species, &amp; Facts | Britannica">
            <a:extLst>
              <a:ext uri="{FF2B5EF4-FFF2-40B4-BE49-F238E27FC236}">
                <a16:creationId xmlns:a16="http://schemas.microsoft.com/office/drawing/2014/main" id="{E45E69E0-368D-4800-688C-021B21F52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574" y="1410252"/>
            <a:ext cx="2930939" cy="4048539"/>
          </a:xfrm>
          <a:prstGeom prst="rect">
            <a:avLst/>
          </a:prstGeom>
        </p:spPr>
      </p:pic>
      <p:pic>
        <p:nvPicPr>
          <p:cNvPr id="3" name="Picture 2" descr="Dolphin Facts | Dolphin Project">
            <a:extLst>
              <a:ext uri="{FF2B5EF4-FFF2-40B4-BE49-F238E27FC236}">
                <a16:creationId xmlns:a16="http://schemas.microsoft.com/office/drawing/2014/main" id="{DD30619E-6837-37C8-7480-39184606B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270" y="946194"/>
            <a:ext cx="5073373" cy="502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1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ye Magnifying Glass Clipart Images | Free Download | PNG Transparent  Background - Pngtree">
            <a:extLst>
              <a:ext uri="{FF2B5EF4-FFF2-40B4-BE49-F238E27FC236}">
                <a16:creationId xmlns:a16="http://schemas.microsoft.com/office/drawing/2014/main" id="{C2AA47E8-C658-E19F-A917-10EDAEDAD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40" y="372762"/>
            <a:ext cx="3541114" cy="61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1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estic Sheep | Animal Database | Fandom">
            <a:extLst>
              <a:ext uri="{FF2B5EF4-FFF2-40B4-BE49-F238E27FC236}">
                <a16:creationId xmlns:a16="http://schemas.microsoft.com/office/drawing/2014/main" id="{EF676ABB-2747-95D7-6E8E-2AC81FED0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57" y="262891"/>
            <a:ext cx="9888329" cy="633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53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an anatomy: Definition and overview of the organs | Kenhub">
            <a:extLst>
              <a:ext uri="{FF2B5EF4-FFF2-40B4-BE49-F238E27FC236}">
                <a16:creationId xmlns:a16="http://schemas.microsoft.com/office/drawing/2014/main" id="{CB0A2EDD-305C-F9A9-C1EF-3BD6D2017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791" y="279401"/>
            <a:ext cx="6255026" cy="639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1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estic Sheep | Animal Database | Fandom">
            <a:extLst>
              <a:ext uri="{FF2B5EF4-FFF2-40B4-BE49-F238E27FC236}">
                <a16:creationId xmlns:a16="http://schemas.microsoft.com/office/drawing/2014/main" id="{EF676ABB-2747-95D7-6E8E-2AC81FED0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57" y="262891"/>
            <a:ext cx="9888329" cy="633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62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B137B4-FA9C-92E0-5248-14F91B89B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80" y="595155"/>
            <a:ext cx="5003494" cy="2730851"/>
          </a:xfrm>
          <a:prstGeom prst="rect">
            <a:avLst/>
          </a:prstGeom>
        </p:spPr>
      </p:pic>
      <p:pic>
        <p:nvPicPr>
          <p:cNvPr id="2" name="Picture 1" descr="A person in a red robe holding a person in a red robe&#10;&#10;Description automatically generated">
            <a:extLst>
              <a:ext uri="{FF2B5EF4-FFF2-40B4-BE49-F238E27FC236}">
                <a16:creationId xmlns:a16="http://schemas.microsoft.com/office/drawing/2014/main" id="{28E68DAA-BA42-93B3-2324-726EBD954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353" y="341364"/>
            <a:ext cx="4592309" cy="3234906"/>
          </a:xfrm>
          <a:prstGeom prst="rect">
            <a:avLst/>
          </a:prstGeom>
        </p:spPr>
      </p:pic>
      <p:pic>
        <p:nvPicPr>
          <p:cNvPr id="3" name="Picture 2" descr="A person helping a person&#10;&#10;Description automatically generated">
            <a:extLst>
              <a:ext uri="{FF2B5EF4-FFF2-40B4-BE49-F238E27FC236}">
                <a16:creationId xmlns:a16="http://schemas.microsoft.com/office/drawing/2014/main" id="{7EBB12BF-B1CA-CAEF-2037-AC868EDC7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843" y="2819716"/>
            <a:ext cx="4807250" cy="3349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7E2B65-A0D6-7A29-5BFC-378D079A4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58" y="3325185"/>
            <a:ext cx="5189342" cy="28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44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estic Sheep | Animal Database | Fandom">
            <a:extLst>
              <a:ext uri="{FF2B5EF4-FFF2-40B4-BE49-F238E27FC236}">
                <a16:creationId xmlns:a16="http://schemas.microsoft.com/office/drawing/2014/main" id="{EF676ABB-2747-95D7-6E8E-2AC81FED0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57" y="262891"/>
            <a:ext cx="9888329" cy="633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79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DE16C6-73EC-8CA1-62EC-C95AFCA3BBAD}"/>
              </a:ext>
            </a:extLst>
          </p:cNvPr>
          <p:cNvSpPr txBox="1"/>
          <p:nvPr/>
        </p:nvSpPr>
        <p:spPr>
          <a:xfrm>
            <a:off x="198744" y="107626"/>
            <a:ext cx="11662032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800" b="1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2. How does Jesus </a:t>
            </a:r>
            <a:r>
              <a:rPr lang="en-US" sz="8800" b="1" u="sng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feel</a:t>
            </a:r>
            <a:r>
              <a:rPr lang="en-US" sz="8800" b="1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 </a:t>
            </a:r>
            <a:endParaRPr lang="en-US">
              <a:solidFill>
                <a:schemeClr val="bg1">
                  <a:lumMod val="8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US" sz="4800" b="1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            when he sees the state we're in?</a:t>
            </a:r>
            <a:endParaRPr lang="en-US" sz="4800">
              <a:solidFill>
                <a:schemeClr val="bg1">
                  <a:lumMod val="85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Picture 2" descr="How do you feel | missrox | Live Worksheets">
            <a:extLst>
              <a:ext uri="{FF2B5EF4-FFF2-40B4-BE49-F238E27FC236}">
                <a16:creationId xmlns:a16="http://schemas.microsoft.com/office/drawing/2014/main" id="{DCC3DE57-3367-8EC9-96A6-6F1A435DF5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24" t="17442" r="54478" b="10465"/>
          <a:stretch/>
        </p:blipFill>
        <p:spPr>
          <a:xfrm>
            <a:off x="4448313" y="2435679"/>
            <a:ext cx="3292192" cy="415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6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6E6C35-8DC5-0DEB-709A-D28C6FDCB70F}"/>
              </a:ext>
            </a:extLst>
          </p:cNvPr>
          <p:cNvSpPr txBox="1"/>
          <p:nvPr/>
        </p:nvSpPr>
        <p:spPr>
          <a:xfrm>
            <a:off x="383688" y="784024"/>
            <a:ext cx="9619451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800">
                <a:solidFill>
                  <a:schemeClr val="accent4"/>
                </a:solidFill>
                <a:ea typeface="Calibri"/>
                <a:cs typeface="Calibri"/>
              </a:rPr>
              <a:t>...disappointed...?</a:t>
            </a:r>
          </a:p>
        </p:txBody>
      </p:sp>
    </p:spTree>
    <p:extLst>
      <p:ext uri="{BB962C8B-B14F-4D97-AF65-F5344CB8AC3E}">
        <p14:creationId xmlns:p14="http://schemas.microsoft.com/office/powerpoint/2010/main" val="1133287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6E6C35-8DC5-0DEB-709A-D28C6FDCB70F}"/>
              </a:ext>
            </a:extLst>
          </p:cNvPr>
          <p:cNvSpPr txBox="1"/>
          <p:nvPr/>
        </p:nvSpPr>
        <p:spPr>
          <a:xfrm>
            <a:off x="383688" y="784024"/>
            <a:ext cx="9619451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800">
                <a:solidFill>
                  <a:schemeClr val="accent4"/>
                </a:solidFill>
                <a:ea typeface="Calibri"/>
                <a:cs typeface="Calibri"/>
              </a:rPr>
              <a:t>...disappointed?</a:t>
            </a:r>
          </a:p>
          <a:p>
            <a:endParaRPr lang="en-US" sz="4400">
              <a:solidFill>
                <a:schemeClr val="accent4"/>
              </a:solidFill>
              <a:ea typeface="Calibri"/>
              <a:cs typeface="Calibri"/>
            </a:endParaRPr>
          </a:p>
          <a:p>
            <a:r>
              <a:rPr lang="en-US" sz="8800">
                <a:solidFill>
                  <a:schemeClr val="accent2"/>
                </a:solidFill>
                <a:ea typeface="Calibri"/>
                <a:cs typeface="Calibri"/>
              </a:rPr>
              <a:t>...frustrated?</a:t>
            </a:r>
          </a:p>
        </p:txBody>
      </p:sp>
    </p:spTree>
    <p:extLst>
      <p:ext uri="{BB962C8B-B14F-4D97-AF65-F5344CB8AC3E}">
        <p14:creationId xmlns:p14="http://schemas.microsoft.com/office/powerpoint/2010/main" val="372700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6E6C35-8DC5-0DEB-709A-D28C6FDCB70F}"/>
              </a:ext>
            </a:extLst>
          </p:cNvPr>
          <p:cNvSpPr txBox="1"/>
          <p:nvPr/>
        </p:nvSpPr>
        <p:spPr>
          <a:xfrm>
            <a:off x="383688" y="784024"/>
            <a:ext cx="9619451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800">
                <a:solidFill>
                  <a:schemeClr val="accent4"/>
                </a:solidFill>
                <a:ea typeface="Calibri"/>
                <a:cs typeface="Calibri"/>
              </a:rPr>
              <a:t>...disappointed?</a:t>
            </a:r>
          </a:p>
          <a:p>
            <a:endParaRPr lang="en-US" sz="4400">
              <a:solidFill>
                <a:schemeClr val="accent4"/>
              </a:solidFill>
              <a:ea typeface="Calibri"/>
              <a:cs typeface="Calibri"/>
            </a:endParaRPr>
          </a:p>
          <a:p>
            <a:r>
              <a:rPr lang="en-US" sz="8800">
                <a:solidFill>
                  <a:schemeClr val="accent2"/>
                </a:solidFill>
                <a:ea typeface="Calibri"/>
                <a:cs typeface="Calibri"/>
              </a:rPr>
              <a:t>...frustrated?</a:t>
            </a:r>
          </a:p>
          <a:p>
            <a:endParaRPr lang="en-US" sz="3600">
              <a:solidFill>
                <a:schemeClr val="accent2"/>
              </a:solidFill>
              <a:ea typeface="Calibri"/>
              <a:cs typeface="Calibri"/>
            </a:endParaRPr>
          </a:p>
          <a:p>
            <a:r>
              <a:rPr lang="en-US" sz="8800">
                <a:solidFill>
                  <a:schemeClr val="accent5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...angry?</a:t>
            </a:r>
            <a:endParaRPr 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3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tline stickman cartoon character thinking. Stock Vector | Adobe Stock">
            <a:extLst>
              <a:ext uri="{FF2B5EF4-FFF2-40B4-BE49-F238E27FC236}">
                <a16:creationId xmlns:a16="http://schemas.microsoft.com/office/drawing/2014/main" id="{45F2CF7E-A703-2658-A62E-B2B465456B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01" t="9859" r="28549" b="10016"/>
          <a:stretch/>
        </p:blipFill>
        <p:spPr>
          <a:xfrm>
            <a:off x="4801705" y="191053"/>
            <a:ext cx="3177860" cy="63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78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AFC744-D37D-6AB5-A276-75BF6CEC29CF}"/>
              </a:ext>
            </a:extLst>
          </p:cNvPr>
          <p:cNvSpPr txBox="1"/>
          <p:nvPr/>
        </p:nvSpPr>
        <p:spPr>
          <a:xfrm>
            <a:off x="207018" y="234620"/>
            <a:ext cx="1175864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rgbClr val="92D050"/>
                </a:solidFill>
                <a:latin typeface="system-ui"/>
              </a:rPr>
              <a:t>When he saw the crowds, </a:t>
            </a:r>
            <a:r>
              <a:rPr lang="en-US" sz="5400" u="sng">
                <a:solidFill>
                  <a:srgbClr val="92D050"/>
                </a:solidFill>
                <a:latin typeface="system-ui"/>
              </a:rPr>
              <a:t>he had </a:t>
            </a:r>
            <a:r>
              <a:rPr lang="en-US" sz="5400" b="1" u="sng">
                <a:solidFill>
                  <a:srgbClr val="92D050"/>
                </a:solidFill>
                <a:latin typeface="system-ui"/>
              </a:rPr>
              <a:t>compassion </a:t>
            </a:r>
            <a:r>
              <a:rPr lang="en-US" sz="5400" u="sng">
                <a:solidFill>
                  <a:srgbClr val="92D050"/>
                </a:solidFill>
                <a:latin typeface="system-ui"/>
              </a:rPr>
              <a:t>on them</a:t>
            </a:r>
            <a:r>
              <a:rPr lang="en-US" sz="5400">
                <a:solidFill>
                  <a:srgbClr val="92D050"/>
                </a:solidFill>
                <a:latin typeface="system-ui"/>
              </a:rPr>
              <a:t>, because they were harassed and helpless, like sheep without a shepherd.</a:t>
            </a:r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68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Illustration Colorful Heart Exploding Stock Vector (Royalty Free)  465700031 | Shutterstock">
            <a:extLst>
              <a:ext uri="{FF2B5EF4-FFF2-40B4-BE49-F238E27FC236}">
                <a16:creationId xmlns:a16="http://schemas.microsoft.com/office/drawing/2014/main" id="{151F7198-EB4B-479A-7CF5-63D419ACE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46" t="5761" r="6977" b="11523"/>
          <a:stretch/>
        </p:blipFill>
        <p:spPr>
          <a:xfrm>
            <a:off x="6535531" y="1303064"/>
            <a:ext cx="4842455" cy="4430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6625AA-26C1-C59A-0F9A-320305636C7B}"/>
              </a:ext>
            </a:extLst>
          </p:cNvPr>
          <p:cNvSpPr txBox="1"/>
          <p:nvPr/>
        </p:nvSpPr>
        <p:spPr>
          <a:xfrm>
            <a:off x="287029" y="2514705"/>
            <a:ext cx="609219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600">
                <a:solidFill>
                  <a:schemeClr val="accent5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compassion</a:t>
            </a:r>
          </a:p>
        </p:txBody>
      </p:sp>
    </p:spTree>
    <p:extLst>
      <p:ext uri="{BB962C8B-B14F-4D97-AF65-F5344CB8AC3E}">
        <p14:creationId xmlns:p14="http://schemas.microsoft.com/office/powerpoint/2010/main" val="326042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Jesus Storybook Bible Vol. 4, Session 3, Running Away - Study Gateway">
            <a:extLst>
              <a:ext uri="{FF2B5EF4-FFF2-40B4-BE49-F238E27FC236}">
                <a16:creationId xmlns:a16="http://schemas.microsoft.com/office/drawing/2014/main" id="{7C904DA1-6C5E-228C-A6A8-C59414437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96" y="338345"/>
            <a:ext cx="11058938" cy="61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08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Illustration Colorful Heart Exploding Stock Vector (Royalty Free)  465700031 | Shutterstock">
            <a:extLst>
              <a:ext uri="{FF2B5EF4-FFF2-40B4-BE49-F238E27FC236}">
                <a16:creationId xmlns:a16="http://schemas.microsoft.com/office/drawing/2014/main" id="{151F7198-EB4B-479A-7CF5-63D419ACE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46" t="5761" r="6977" b="11523"/>
          <a:stretch/>
        </p:blipFill>
        <p:spPr>
          <a:xfrm>
            <a:off x="6535531" y="1303064"/>
            <a:ext cx="4842455" cy="4430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6625AA-26C1-C59A-0F9A-320305636C7B}"/>
              </a:ext>
            </a:extLst>
          </p:cNvPr>
          <p:cNvSpPr txBox="1"/>
          <p:nvPr/>
        </p:nvSpPr>
        <p:spPr>
          <a:xfrm>
            <a:off x="287029" y="2514705"/>
            <a:ext cx="609219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600">
                <a:solidFill>
                  <a:schemeClr val="accent5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compassion</a:t>
            </a:r>
          </a:p>
        </p:txBody>
      </p:sp>
    </p:spTree>
    <p:extLst>
      <p:ext uri="{BB962C8B-B14F-4D97-AF65-F5344CB8AC3E}">
        <p14:creationId xmlns:p14="http://schemas.microsoft.com/office/powerpoint/2010/main" val="2784991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B137B4-FA9C-92E0-5248-14F91B89B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80" y="595155"/>
            <a:ext cx="5003494" cy="2730851"/>
          </a:xfrm>
          <a:prstGeom prst="rect">
            <a:avLst/>
          </a:prstGeom>
        </p:spPr>
      </p:pic>
      <p:pic>
        <p:nvPicPr>
          <p:cNvPr id="2" name="Picture 1" descr="A person in a red robe holding a person in a red robe&#10;&#10;Description automatically generated">
            <a:extLst>
              <a:ext uri="{FF2B5EF4-FFF2-40B4-BE49-F238E27FC236}">
                <a16:creationId xmlns:a16="http://schemas.microsoft.com/office/drawing/2014/main" id="{28E68DAA-BA42-93B3-2324-726EBD954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353" y="341364"/>
            <a:ext cx="4592309" cy="3234906"/>
          </a:xfrm>
          <a:prstGeom prst="rect">
            <a:avLst/>
          </a:prstGeom>
        </p:spPr>
      </p:pic>
      <p:pic>
        <p:nvPicPr>
          <p:cNvPr id="3" name="Picture 2" descr="A person helping a person&#10;&#10;Description automatically generated">
            <a:extLst>
              <a:ext uri="{FF2B5EF4-FFF2-40B4-BE49-F238E27FC236}">
                <a16:creationId xmlns:a16="http://schemas.microsoft.com/office/drawing/2014/main" id="{7EBB12BF-B1CA-CAEF-2037-AC868EDC7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843" y="2819716"/>
            <a:ext cx="4807250" cy="3349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7E2B65-A0D6-7A29-5BFC-378D079A4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58" y="3325185"/>
            <a:ext cx="5189342" cy="28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05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Illustration Colorful Heart Exploding Stock Vector (Royalty Free)  465700031 | Shutterstock">
            <a:extLst>
              <a:ext uri="{FF2B5EF4-FFF2-40B4-BE49-F238E27FC236}">
                <a16:creationId xmlns:a16="http://schemas.microsoft.com/office/drawing/2014/main" id="{151F7198-EB4B-479A-7CF5-63D419ACE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46" t="5761" r="6977" b="11523"/>
          <a:stretch/>
        </p:blipFill>
        <p:spPr>
          <a:xfrm>
            <a:off x="6535531" y="1303064"/>
            <a:ext cx="4842455" cy="4430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6625AA-26C1-C59A-0F9A-320305636C7B}"/>
              </a:ext>
            </a:extLst>
          </p:cNvPr>
          <p:cNvSpPr txBox="1"/>
          <p:nvPr/>
        </p:nvSpPr>
        <p:spPr>
          <a:xfrm>
            <a:off x="287029" y="2514705"/>
            <a:ext cx="609219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600">
                <a:solidFill>
                  <a:schemeClr val="accent5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compassion</a:t>
            </a:r>
          </a:p>
        </p:txBody>
      </p:sp>
    </p:spTree>
    <p:extLst>
      <p:ext uri="{BB962C8B-B14F-4D97-AF65-F5344CB8AC3E}">
        <p14:creationId xmlns:p14="http://schemas.microsoft.com/office/powerpoint/2010/main" val="3161709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DE16C6-73EC-8CA1-62EC-C95AFCA3BBAD}"/>
              </a:ext>
            </a:extLst>
          </p:cNvPr>
          <p:cNvSpPr txBox="1"/>
          <p:nvPr/>
        </p:nvSpPr>
        <p:spPr>
          <a:xfrm>
            <a:off x="198744" y="107626"/>
            <a:ext cx="11662032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800" b="1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3. What does Jesus </a:t>
            </a:r>
            <a:r>
              <a:rPr lang="en-US" sz="8800" b="1" u="sng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do</a:t>
            </a:r>
            <a:r>
              <a:rPr lang="en-US" sz="8800" b="1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 </a:t>
            </a:r>
            <a:endParaRPr lang="en-US">
              <a:solidFill>
                <a:schemeClr val="bg1">
                  <a:lumMod val="8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US" sz="4800" b="1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            when he sees the state we're in?</a:t>
            </a:r>
            <a:endParaRPr lang="en-US" sz="4800">
              <a:solidFill>
                <a:schemeClr val="bg1">
                  <a:lumMod val="85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77,300+ Man Walking Stock Illustrations, Royalty-Free Vector Graphics &amp; Clip  Art - iStock | Man walking dog, Business man walking, Man walking away">
            <a:extLst>
              <a:ext uri="{FF2B5EF4-FFF2-40B4-BE49-F238E27FC236}">
                <a16:creationId xmlns:a16="http://schemas.microsoft.com/office/drawing/2014/main" id="{EBE36CC4-4A82-ED24-9C11-98D390DDE9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55" t="15929" r="25664" b="14749"/>
          <a:stretch/>
        </p:blipFill>
        <p:spPr>
          <a:xfrm>
            <a:off x="4633225" y="2407964"/>
            <a:ext cx="2930486" cy="411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7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AFC744-D37D-6AB5-A276-75BF6CEC29CF}"/>
              </a:ext>
            </a:extLst>
          </p:cNvPr>
          <p:cNvSpPr txBox="1"/>
          <p:nvPr/>
        </p:nvSpPr>
        <p:spPr>
          <a:xfrm>
            <a:off x="207018" y="234620"/>
            <a:ext cx="1175864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rgbClr val="92D050"/>
                </a:solidFill>
                <a:latin typeface="system-ui"/>
              </a:rPr>
              <a:t>Jesus went through all the towns and villages, teaching in their synagogues, proclaiming the good news of the kingdom and healing every disease and sickness.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22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 Illustration Colorful Heart Exploding Stock Vector (Royalty Free)  465700031 | Shutterstock">
            <a:extLst>
              <a:ext uri="{FF2B5EF4-FFF2-40B4-BE49-F238E27FC236}">
                <a16:creationId xmlns:a16="http://schemas.microsoft.com/office/drawing/2014/main" id="{151F7198-EB4B-479A-7CF5-63D419ACE7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46" t="5761" r="6977" b="11523"/>
          <a:stretch/>
        </p:blipFill>
        <p:spPr>
          <a:xfrm>
            <a:off x="6535531" y="1303064"/>
            <a:ext cx="4842455" cy="4430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6625AA-26C1-C59A-0F9A-320305636C7B}"/>
              </a:ext>
            </a:extLst>
          </p:cNvPr>
          <p:cNvSpPr txBox="1"/>
          <p:nvPr/>
        </p:nvSpPr>
        <p:spPr>
          <a:xfrm>
            <a:off x="287029" y="2514705"/>
            <a:ext cx="609219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600">
                <a:solidFill>
                  <a:schemeClr val="accent5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compassion</a:t>
            </a:r>
          </a:p>
        </p:txBody>
      </p:sp>
    </p:spTree>
    <p:extLst>
      <p:ext uri="{BB962C8B-B14F-4D97-AF65-F5344CB8AC3E}">
        <p14:creationId xmlns:p14="http://schemas.microsoft.com/office/powerpoint/2010/main" val="2487783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D4491D-8ACD-B58F-3665-4C8E8D84DCA5}"/>
              </a:ext>
            </a:extLst>
          </p:cNvPr>
          <p:cNvSpPr txBox="1"/>
          <p:nvPr/>
        </p:nvSpPr>
        <p:spPr>
          <a:xfrm>
            <a:off x="220820" y="220819"/>
            <a:ext cx="11579224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7200">
                <a:solidFill>
                  <a:schemeClr val="accent5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 Jesus taught the Bible </a:t>
            </a:r>
          </a:p>
          <a:p>
            <a:pPr marL="799465" lvl="1" indent="-342900">
              <a:buFont typeface="Courier New"/>
              <a:buChar char="o"/>
            </a:pPr>
            <a:endParaRPr lang="en-US" sz="4800">
              <a:solidFill>
                <a:schemeClr val="accent5">
                  <a:lumMod val="20000"/>
                  <a:lumOff val="80000"/>
                </a:schemeClr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en-US" sz="7200">
              <a:solidFill>
                <a:schemeClr val="accent5">
                  <a:lumMod val="20000"/>
                  <a:lumOff val="80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4" name="Picture 3" descr="Speech bubble sign | Radiology Reference Article | Radiopaedia.org">
            <a:extLst>
              <a:ext uri="{FF2B5EF4-FFF2-40B4-BE49-F238E27FC236}">
                <a16:creationId xmlns:a16="http://schemas.microsoft.com/office/drawing/2014/main" id="{4E0A26A1-65C4-6F4F-4978-7054A4F29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704" y="228474"/>
            <a:ext cx="2069548" cy="151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23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 Looking Himself Mirror Stock Illustrations – 215 Man Looking Himself  Mirror Stock Illustrations, Vectors &amp; Clipart - Dreamstime">
            <a:extLst>
              <a:ext uri="{FF2B5EF4-FFF2-40B4-BE49-F238E27FC236}">
                <a16:creationId xmlns:a16="http://schemas.microsoft.com/office/drawing/2014/main" id="{D99F4FF1-7AB8-A6A3-755D-2B6DC8BE6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357" y="207543"/>
            <a:ext cx="5758069" cy="637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84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D4491D-8ACD-B58F-3665-4C8E8D84DCA5}"/>
              </a:ext>
            </a:extLst>
          </p:cNvPr>
          <p:cNvSpPr txBox="1"/>
          <p:nvPr/>
        </p:nvSpPr>
        <p:spPr>
          <a:xfrm>
            <a:off x="220820" y="220819"/>
            <a:ext cx="11579224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7200">
                <a:solidFill>
                  <a:schemeClr val="accent5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 Jesus taught the Bible</a:t>
            </a:r>
          </a:p>
          <a:p>
            <a:pPr marL="799465" lvl="1" indent="-342900">
              <a:buFont typeface="Courier New"/>
              <a:buChar char="o"/>
            </a:pPr>
            <a:endParaRPr lang="en-US" sz="4800">
              <a:solidFill>
                <a:schemeClr val="accent5">
                  <a:lumMod val="20000"/>
                  <a:lumOff val="80000"/>
                </a:schemeClr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7200">
                <a:solidFill>
                  <a:schemeClr val="accent5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 Jesus announced the good news</a:t>
            </a:r>
          </a:p>
          <a:p>
            <a:pPr marL="799465" lvl="1" indent="-342900">
              <a:buFont typeface="Courier New"/>
              <a:buChar char="o"/>
            </a:pPr>
            <a:endParaRPr lang="en-US" sz="7200">
              <a:solidFill>
                <a:schemeClr val="accent5">
                  <a:lumMod val="20000"/>
                  <a:lumOff val="80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4" name="Picture 3" descr="Speech bubble sign | Radiology Reference Article | Radiopaedia.org">
            <a:extLst>
              <a:ext uri="{FF2B5EF4-FFF2-40B4-BE49-F238E27FC236}">
                <a16:creationId xmlns:a16="http://schemas.microsoft.com/office/drawing/2014/main" id="{4E0A26A1-65C4-6F4F-4978-7054A4F29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139" y="217431"/>
            <a:ext cx="2069548" cy="1519836"/>
          </a:xfrm>
          <a:prstGeom prst="rect">
            <a:avLst/>
          </a:prstGeom>
        </p:spPr>
      </p:pic>
      <p:pic>
        <p:nvPicPr>
          <p:cNvPr id="5" name="Picture 4" descr="9,493 Announcement Trumpet Images, Stock Photos, 3D objects, &amp; Vectors |  Shutterstock">
            <a:extLst>
              <a:ext uri="{FF2B5EF4-FFF2-40B4-BE49-F238E27FC236}">
                <a16:creationId xmlns:a16="http://schemas.microsoft.com/office/drawing/2014/main" id="{469146C4-4E1C-F0FD-0491-5C9C09EB5C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42" t="13710" r="8032" b="15726"/>
          <a:stretch/>
        </p:blipFill>
        <p:spPr>
          <a:xfrm>
            <a:off x="3818834" y="3216964"/>
            <a:ext cx="1883037" cy="163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62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D4491D-8ACD-B58F-3665-4C8E8D84DCA5}"/>
              </a:ext>
            </a:extLst>
          </p:cNvPr>
          <p:cNvSpPr txBox="1"/>
          <p:nvPr/>
        </p:nvSpPr>
        <p:spPr>
          <a:xfrm>
            <a:off x="220820" y="220819"/>
            <a:ext cx="11579224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7200">
                <a:solidFill>
                  <a:schemeClr val="accent5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 Jesus taught the Bible</a:t>
            </a:r>
          </a:p>
          <a:p>
            <a:pPr marL="799465" lvl="1" indent="-342900">
              <a:buFont typeface="Courier New"/>
              <a:buChar char="o"/>
            </a:pPr>
            <a:endParaRPr lang="en-US" sz="4800">
              <a:solidFill>
                <a:schemeClr val="accent5">
                  <a:lumMod val="20000"/>
                  <a:lumOff val="80000"/>
                </a:schemeClr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7200">
                <a:solidFill>
                  <a:schemeClr val="accent5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 Jesus announced the good news</a:t>
            </a:r>
          </a:p>
          <a:p>
            <a:pPr marL="799465" lvl="1" indent="-342900">
              <a:buFont typeface="Courier New"/>
              <a:buChar char="o"/>
            </a:pPr>
            <a:endParaRPr lang="en-US" sz="4800">
              <a:solidFill>
                <a:schemeClr val="accent5">
                  <a:lumMod val="20000"/>
                  <a:lumOff val="80000"/>
                </a:schemeClr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7200">
                <a:solidFill>
                  <a:schemeClr val="accent5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 Jesus healed people</a:t>
            </a:r>
          </a:p>
        </p:txBody>
      </p:sp>
      <p:pic>
        <p:nvPicPr>
          <p:cNvPr id="4" name="Picture 3" descr="Speech bubble sign | Radiology Reference Article | Radiopaedia.org">
            <a:extLst>
              <a:ext uri="{FF2B5EF4-FFF2-40B4-BE49-F238E27FC236}">
                <a16:creationId xmlns:a16="http://schemas.microsoft.com/office/drawing/2014/main" id="{4E0A26A1-65C4-6F4F-4978-7054A4F29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139" y="217431"/>
            <a:ext cx="2069548" cy="1519836"/>
          </a:xfrm>
          <a:prstGeom prst="rect">
            <a:avLst/>
          </a:prstGeom>
        </p:spPr>
      </p:pic>
      <p:pic>
        <p:nvPicPr>
          <p:cNvPr id="5" name="Picture 4" descr="9,493 Announcement Trumpet Images, Stock Photos, 3D objects, &amp; Vectors |  Shutterstock">
            <a:extLst>
              <a:ext uri="{FF2B5EF4-FFF2-40B4-BE49-F238E27FC236}">
                <a16:creationId xmlns:a16="http://schemas.microsoft.com/office/drawing/2014/main" id="{469146C4-4E1C-F0FD-0491-5C9C09EB5C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42" t="13710" r="8032" b="15726"/>
          <a:stretch/>
        </p:blipFill>
        <p:spPr>
          <a:xfrm>
            <a:off x="4017617" y="3216964"/>
            <a:ext cx="1883037" cy="1637557"/>
          </a:xfrm>
          <a:prstGeom prst="rect">
            <a:avLst/>
          </a:prstGeom>
        </p:spPr>
      </p:pic>
      <p:pic>
        <p:nvPicPr>
          <p:cNvPr id="6" name="Picture 5" descr="Helping Hand PNG Transparent Images Free Download | Vector Files | Pngtree">
            <a:extLst>
              <a:ext uri="{FF2B5EF4-FFF2-40B4-BE49-F238E27FC236}">
                <a16:creationId xmlns:a16="http://schemas.microsoft.com/office/drawing/2014/main" id="{B17F7088-607E-3B2E-1DA1-4CDC7FA718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435" r="402" b="8324"/>
          <a:stretch/>
        </p:blipFill>
        <p:spPr>
          <a:xfrm>
            <a:off x="9009269" y="4862442"/>
            <a:ext cx="2047489" cy="167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15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AFC744-D37D-6AB5-A276-75BF6CEC29CF}"/>
              </a:ext>
            </a:extLst>
          </p:cNvPr>
          <p:cNvSpPr txBox="1"/>
          <p:nvPr/>
        </p:nvSpPr>
        <p:spPr>
          <a:xfrm>
            <a:off x="207018" y="234620"/>
            <a:ext cx="1175864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rgbClr val="92D050"/>
                </a:solidFill>
                <a:latin typeface="system-ui"/>
              </a:rPr>
              <a:t>Jesus went through </a:t>
            </a:r>
            <a:r>
              <a:rPr lang="en-US" sz="5400" b="1" u="sng">
                <a:solidFill>
                  <a:srgbClr val="92D050"/>
                </a:solidFill>
                <a:latin typeface="system-ui"/>
              </a:rPr>
              <a:t>all </a:t>
            </a:r>
            <a:r>
              <a:rPr lang="en-US" sz="5400" u="sng">
                <a:solidFill>
                  <a:srgbClr val="92D050"/>
                </a:solidFill>
                <a:latin typeface="system-ui"/>
              </a:rPr>
              <a:t>the towns and villages</a:t>
            </a:r>
            <a:r>
              <a:rPr lang="en-US" sz="5400">
                <a:solidFill>
                  <a:srgbClr val="92D050"/>
                </a:solidFill>
                <a:latin typeface="system-ui"/>
              </a:rPr>
              <a:t>, teaching in their synagogues, proclaiming the good news of the kingdom and healing </a:t>
            </a:r>
            <a:r>
              <a:rPr lang="en-US" sz="5400" b="1" u="sng">
                <a:solidFill>
                  <a:srgbClr val="92D050"/>
                </a:solidFill>
                <a:latin typeface="system-ui"/>
              </a:rPr>
              <a:t>every </a:t>
            </a:r>
            <a:r>
              <a:rPr lang="en-US" sz="5400">
                <a:solidFill>
                  <a:srgbClr val="92D050"/>
                </a:solidFill>
                <a:latin typeface="system-ui"/>
              </a:rPr>
              <a:t>disease and sickness.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50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D4491D-8ACD-B58F-3665-4C8E8D84DCA5}"/>
              </a:ext>
            </a:extLst>
          </p:cNvPr>
          <p:cNvSpPr txBox="1"/>
          <p:nvPr/>
        </p:nvSpPr>
        <p:spPr>
          <a:xfrm>
            <a:off x="220820" y="220819"/>
            <a:ext cx="11579224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7200">
                <a:solidFill>
                  <a:schemeClr val="accent5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 Jesus taught the Bible</a:t>
            </a:r>
          </a:p>
          <a:p>
            <a:pPr marL="799465" lvl="1" indent="-342900">
              <a:buFont typeface="Courier New"/>
              <a:buChar char="o"/>
            </a:pPr>
            <a:endParaRPr lang="en-US" sz="4800">
              <a:solidFill>
                <a:schemeClr val="accent5">
                  <a:lumMod val="20000"/>
                  <a:lumOff val="80000"/>
                </a:schemeClr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7200">
                <a:solidFill>
                  <a:schemeClr val="accent5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 Jesus announced the good news</a:t>
            </a:r>
          </a:p>
          <a:p>
            <a:pPr marL="799465" lvl="1" indent="-342900">
              <a:buFont typeface="Courier New"/>
              <a:buChar char="o"/>
            </a:pPr>
            <a:endParaRPr lang="en-US" sz="4800">
              <a:solidFill>
                <a:schemeClr val="accent5">
                  <a:lumMod val="20000"/>
                  <a:lumOff val="80000"/>
                </a:schemeClr>
              </a:solidFill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7200">
                <a:solidFill>
                  <a:schemeClr val="accent5">
                    <a:lumMod val="20000"/>
                    <a:lumOff val="80000"/>
                  </a:schemeClr>
                </a:solidFill>
                <a:ea typeface="Calibri"/>
                <a:cs typeface="Calibri"/>
              </a:rPr>
              <a:t> Jesus healed people</a:t>
            </a:r>
          </a:p>
        </p:txBody>
      </p:sp>
      <p:pic>
        <p:nvPicPr>
          <p:cNvPr id="4" name="Picture 3" descr="Speech bubble sign | Radiology Reference Article | Radiopaedia.org">
            <a:extLst>
              <a:ext uri="{FF2B5EF4-FFF2-40B4-BE49-F238E27FC236}">
                <a16:creationId xmlns:a16="http://schemas.microsoft.com/office/drawing/2014/main" id="{4E0A26A1-65C4-6F4F-4978-7054A4F29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139" y="217431"/>
            <a:ext cx="2069548" cy="1519836"/>
          </a:xfrm>
          <a:prstGeom prst="rect">
            <a:avLst/>
          </a:prstGeom>
        </p:spPr>
      </p:pic>
      <p:pic>
        <p:nvPicPr>
          <p:cNvPr id="5" name="Picture 4" descr="9,493 Announcement Trumpet Images, Stock Photos, 3D objects, &amp; Vectors |  Shutterstock">
            <a:extLst>
              <a:ext uri="{FF2B5EF4-FFF2-40B4-BE49-F238E27FC236}">
                <a16:creationId xmlns:a16="http://schemas.microsoft.com/office/drawing/2014/main" id="{469146C4-4E1C-F0FD-0491-5C9C09EB5C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42" t="13710" r="8032" b="15726"/>
          <a:stretch/>
        </p:blipFill>
        <p:spPr>
          <a:xfrm>
            <a:off x="4017617" y="3216964"/>
            <a:ext cx="1883037" cy="1637557"/>
          </a:xfrm>
          <a:prstGeom prst="rect">
            <a:avLst/>
          </a:prstGeom>
        </p:spPr>
      </p:pic>
      <p:pic>
        <p:nvPicPr>
          <p:cNvPr id="6" name="Picture 5" descr="Helping Hand PNG Transparent Images Free Download | Vector Files | Pngtree">
            <a:extLst>
              <a:ext uri="{FF2B5EF4-FFF2-40B4-BE49-F238E27FC236}">
                <a16:creationId xmlns:a16="http://schemas.microsoft.com/office/drawing/2014/main" id="{B17F7088-607E-3B2E-1DA1-4CDC7FA718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435" r="402" b="8324"/>
          <a:stretch/>
        </p:blipFill>
        <p:spPr>
          <a:xfrm>
            <a:off x="9020313" y="4862442"/>
            <a:ext cx="2047489" cy="167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93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quot;I Am The Good Shepherd&quot;">
            <a:extLst>
              <a:ext uri="{FF2B5EF4-FFF2-40B4-BE49-F238E27FC236}">
                <a16:creationId xmlns:a16="http://schemas.microsoft.com/office/drawing/2014/main" id="{CEA7E534-3103-BE04-D942-DF7E09D7E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382519"/>
            <a:ext cx="10871199" cy="61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7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DE16C6-73EC-8CA1-62EC-C95AFCA3BBAD}"/>
              </a:ext>
            </a:extLst>
          </p:cNvPr>
          <p:cNvSpPr txBox="1"/>
          <p:nvPr/>
        </p:nvSpPr>
        <p:spPr>
          <a:xfrm>
            <a:off x="153824" y="146577"/>
            <a:ext cx="11662032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8800" b="1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 What does Jesus </a:t>
            </a:r>
            <a:r>
              <a:rPr lang="en-US" sz="8800" b="1" u="sng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see</a:t>
            </a:r>
            <a:r>
              <a:rPr lang="en-US" sz="8800" b="1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 </a:t>
            </a:r>
            <a:endParaRPr lang="en-US">
              <a:solidFill>
                <a:schemeClr val="bg1">
                  <a:lumMod val="85000"/>
                </a:schemeClr>
              </a:solidFill>
              <a:ea typeface="Calibri" panose="020F0502020204030204"/>
              <a:cs typeface="Calibri" panose="020F0502020204030204"/>
            </a:endParaRPr>
          </a:p>
          <a:p>
            <a:r>
              <a:rPr lang="en-US" sz="4800" b="1">
                <a:solidFill>
                  <a:schemeClr val="bg1">
                    <a:lumMod val="85000"/>
                  </a:schemeClr>
                </a:solidFill>
                <a:ea typeface="Calibri"/>
                <a:cs typeface="Calibri"/>
              </a:rPr>
              <a:t>            when he looks at us human beings?</a:t>
            </a:r>
            <a:endParaRPr lang="en-US" sz="4800">
              <a:solidFill>
                <a:schemeClr val="bg1">
                  <a:lumMod val="85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Picture 2" descr="Eye Magnifying Glass Clipart Images | Free Download | PNG Transparent  Background - Pngtree">
            <a:extLst>
              <a:ext uri="{FF2B5EF4-FFF2-40B4-BE49-F238E27FC236}">
                <a16:creationId xmlns:a16="http://schemas.microsoft.com/office/drawing/2014/main" id="{12308C59-8F33-3BCA-48BF-84B91A4B1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37" y="2329249"/>
            <a:ext cx="235692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9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AFC744-D37D-6AB5-A276-75BF6CEC29CF}"/>
              </a:ext>
            </a:extLst>
          </p:cNvPr>
          <p:cNvSpPr txBox="1"/>
          <p:nvPr/>
        </p:nvSpPr>
        <p:spPr>
          <a:xfrm>
            <a:off x="207018" y="234620"/>
            <a:ext cx="1175864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rgbClr val="92D050"/>
                </a:solidFill>
                <a:latin typeface="system-ui"/>
              </a:rPr>
              <a:t>When he saw the crowds, he had compassion on them, because they were harassed and helpless, like sheep without a shepherd.</a:t>
            </a:r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2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estic Sheep | Animal Database | Fandom">
            <a:extLst>
              <a:ext uri="{FF2B5EF4-FFF2-40B4-BE49-F238E27FC236}">
                <a16:creationId xmlns:a16="http://schemas.microsoft.com/office/drawing/2014/main" id="{EF676ABB-2747-95D7-6E8E-2AC81FED0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57" y="262891"/>
            <a:ext cx="9888329" cy="633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59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ducing your puppy to the world around them | Dogs Trust">
            <a:extLst>
              <a:ext uri="{FF2B5EF4-FFF2-40B4-BE49-F238E27FC236}">
                <a16:creationId xmlns:a16="http://schemas.microsoft.com/office/drawing/2014/main" id="{9A0BA8D9-F14A-E6F0-84BE-A182750925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56" r="10537" b="-276"/>
          <a:stretch/>
        </p:blipFill>
        <p:spPr>
          <a:xfrm>
            <a:off x="351183" y="1318039"/>
            <a:ext cx="4014853" cy="4023148"/>
          </a:xfrm>
          <a:prstGeom prst="rect">
            <a:avLst/>
          </a:prstGeom>
        </p:spPr>
      </p:pic>
      <p:pic>
        <p:nvPicPr>
          <p:cNvPr id="4" name="Picture 3" descr="Owl | Types, Species, &amp; Facts | Britannica">
            <a:extLst>
              <a:ext uri="{FF2B5EF4-FFF2-40B4-BE49-F238E27FC236}">
                <a16:creationId xmlns:a16="http://schemas.microsoft.com/office/drawing/2014/main" id="{E45E69E0-368D-4800-688C-021B21F52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574" y="1410252"/>
            <a:ext cx="2930939" cy="4048539"/>
          </a:xfrm>
          <a:prstGeom prst="rect">
            <a:avLst/>
          </a:prstGeom>
        </p:spPr>
      </p:pic>
      <p:pic>
        <p:nvPicPr>
          <p:cNvPr id="3" name="Picture 2" descr="Dolphin Facts | Dolphin Project">
            <a:extLst>
              <a:ext uri="{FF2B5EF4-FFF2-40B4-BE49-F238E27FC236}">
                <a16:creationId xmlns:a16="http://schemas.microsoft.com/office/drawing/2014/main" id="{DD30619E-6837-37C8-7480-39184606B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270" y="946194"/>
            <a:ext cx="5073373" cy="502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estic Sheep | Animal Database | Fandom">
            <a:extLst>
              <a:ext uri="{FF2B5EF4-FFF2-40B4-BE49-F238E27FC236}">
                <a16:creationId xmlns:a16="http://schemas.microsoft.com/office/drawing/2014/main" id="{EF676ABB-2747-95D7-6E8E-2AC81FED0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357" y="262891"/>
            <a:ext cx="9888329" cy="633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AFC744-D37D-6AB5-A276-75BF6CEC29CF}"/>
              </a:ext>
            </a:extLst>
          </p:cNvPr>
          <p:cNvSpPr txBox="1"/>
          <p:nvPr/>
        </p:nvSpPr>
        <p:spPr>
          <a:xfrm>
            <a:off x="207018" y="234620"/>
            <a:ext cx="1175864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rgbClr val="92D050"/>
                </a:solidFill>
                <a:latin typeface="system-ui"/>
              </a:rPr>
              <a:t>When he saw the crowds, he had compassion on them, because they were </a:t>
            </a:r>
            <a:r>
              <a:rPr lang="en-US" sz="5400" b="1" u="sng">
                <a:solidFill>
                  <a:srgbClr val="92D050"/>
                </a:solidFill>
                <a:latin typeface="system-ui"/>
              </a:rPr>
              <a:t>harassed </a:t>
            </a:r>
            <a:r>
              <a:rPr lang="en-US" sz="5400">
                <a:solidFill>
                  <a:srgbClr val="92D050"/>
                </a:solidFill>
                <a:latin typeface="system-ui"/>
              </a:rPr>
              <a:t>and </a:t>
            </a:r>
            <a:r>
              <a:rPr lang="en-US" sz="5400" b="1" u="sng">
                <a:solidFill>
                  <a:srgbClr val="92D050"/>
                </a:solidFill>
                <a:latin typeface="system-ui"/>
              </a:rPr>
              <a:t>helpless</a:t>
            </a:r>
            <a:r>
              <a:rPr lang="en-US" sz="5400">
                <a:solidFill>
                  <a:srgbClr val="92D050"/>
                </a:solidFill>
                <a:latin typeface="system-ui"/>
              </a:rPr>
              <a:t>, like sheep without a shepherd.</a:t>
            </a:r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97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Props1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243</Words>
  <Application>Microsoft Office PowerPoint</Application>
  <PresentationFormat>Widescreen</PresentationFormat>
  <Paragraphs>38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Jeremy Clifton</cp:lastModifiedBy>
  <cp:revision>2</cp:revision>
  <cp:lastPrinted>2023-02-12T02:31:22Z</cp:lastPrinted>
  <dcterms:created xsi:type="dcterms:W3CDTF">2019-12-15T16:16:57Z</dcterms:created>
  <dcterms:modified xsi:type="dcterms:W3CDTF">2024-09-03T09:14:02Z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