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8"/>
  </p:notesMasterIdLst>
  <p:sldIdLst>
    <p:sldId id="256" r:id="rId5"/>
    <p:sldId id="258" r:id="rId6"/>
    <p:sldId id="257" r:id="rId7"/>
  </p:sldIdLst>
  <p:sldSz cx="12192000" cy="6858000"/>
  <p:notesSz cx="6794500" cy="9931400"/>
  <p:defaultTextStyle>
    <a:defPPr>
      <a:defRPr lang="en-US"/>
    </a:defPPr>
    <a:lvl1pPr marL="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Clifton" userId="b7121016-a606-4e59-9b8c-d8cabdc242a8" providerId="ADAL" clId="{68A8A396-E11C-4CEC-A7C4-655AEBF4E7AF}"/>
    <pc:docChg chg="delSld">
      <pc:chgData name="Jeremy Clifton" userId="b7121016-a606-4e59-9b8c-d8cabdc242a8" providerId="ADAL" clId="{68A8A396-E11C-4CEC-A7C4-655AEBF4E7AF}" dt="2025-07-27T11:02:04.720" v="1" actId="47"/>
      <pc:docMkLst>
        <pc:docMk/>
      </pc:docMkLst>
      <pc:sldChg chg="del">
        <pc:chgData name="Jeremy Clifton" userId="b7121016-a606-4e59-9b8c-d8cabdc242a8" providerId="ADAL" clId="{68A8A396-E11C-4CEC-A7C4-655AEBF4E7AF}" dt="2025-07-27T11:02:04.720" v="1" actId="47"/>
        <pc:sldMkLst>
          <pc:docMk/>
          <pc:sldMk cId="294064188" sldId="2575"/>
        </pc:sldMkLst>
      </pc:sldChg>
      <pc:sldChg chg="del">
        <pc:chgData name="Jeremy Clifton" userId="b7121016-a606-4e59-9b8c-d8cabdc242a8" providerId="ADAL" clId="{68A8A396-E11C-4CEC-A7C4-655AEBF4E7AF}" dt="2025-07-27T11:02:04.720" v="1" actId="47"/>
        <pc:sldMkLst>
          <pc:docMk/>
          <pc:sldMk cId="3377884115" sldId="3179"/>
        </pc:sldMkLst>
      </pc:sldChg>
      <pc:sldChg chg="del">
        <pc:chgData name="Jeremy Clifton" userId="b7121016-a606-4e59-9b8c-d8cabdc242a8" providerId="ADAL" clId="{68A8A396-E11C-4CEC-A7C4-655AEBF4E7AF}" dt="2025-07-27T11:02:04.720" v="1" actId="47"/>
        <pc:sldMkLst>
          <pc:docMk/>
          <pc:sldMk cId="2761080143" sldId="3375"/>
        </pc:sldMkLst>
      </pc:sldChg>
      <pc:sldChg chg="del">
        <pc:chgData name="Jeremy Clifton" userId="b7121016-a606-4e59-9b8c-d8cabdc242a8" providerId="ADAL" clId="{68A8A396-E11C-4CEC-A7C4-655AEBF4E7AF}" dt="2025-07-27T11:02:04.720" v="1" actId="47"/>
        <pc:sldMkLst>
          <pc:docMk/>
          <pc:sldMk cId="1091628818" sldId="3390"/>
        </pc:sldMkLst>
      </pc:sldChg>
      <pc:sldChg chg="del">
        <pc:chgData name="Jeremy Clifton" userId="b7121016-a606-4e59-9b8c-d8cabdc242a8" providerId="ADAL" clId="{68A8A396-E11C-4CEC-A7C4-655AEBF4E7AF}" dt="2025-07-27T11:02:04.720" v="1" actId="47"/>
        <pc:sldMkLst>
          <pc:docMk/>
          <pc:sldMk cId="2166340708" sldId="3432"/>
        </pc:sldMkLst>
      </pc:sldChg>
      <pc:sldChg chg="del">
        <pc:chgData name="Jeremy Clifton" userId="b7121016-a606-4e59-9b8c-d8cabdc242a8" providerId="ADAL" clId="{68A8A396-E11C-4CEC-A7C4-655AEBF4E7AF}" dt="2025-07-27T11:02:04.720" v="1" actId="47"/>
        <pc:sldMkLst>
          <pc:docMk/>
          <pc:sldMk cId="3113940469" sldId="3433"/>
        </pc:sldMkLst>
      </pc:sldChg>
      <pc:sldChg chg="del">
        <pc:chgData name="Jeremy Clifton" userId="b7121016-a606-4e59-9b8c-d8cabdc242a8" providerId="ADAL" clId="{68A8A396-E11C-4CEC-A7C4-655AEBF4E7AF}" dt="2025-07-27T11:02:04.720" v="1" actId="47"/>
        <pc:sldMkLst>
          <pc:docMk/>
          <pc:sldMk cId="1557214238" sldId="3434"/>
        </pc:sldMkLst>
      </pc:sldChg>
      <pc:sldChg chg="del">
        <pc:chgData name="Jeremy Clifton" userId="b7121016-a606-4e59-9b8c-d8cabdc242a8" providerId="ADAL" clId="{68A8A396-E11C-4CEC-A7C4-655AEBF4E7AF}" dt="2025-07-27T11:01:56.073" v="0" actId="47"/>
        <pc:sldMkLst>
          <pc:docMk/>
          <pc:sldMk cId="1475882166" sldId="3437"/>
        </pc:sldMkLst>
      </pc:sldChg>
      <pc:sldChg chg="del">
        <pc:chgData name="Jeremy Clifton" userId="b7121016-a606-4e59-9b8c-d8cabdc242a8" providerId="ADAL" clId="{68A8A396-E11C-4CEC-A7C4-655AEBF4E7AF}" dt="2025-07-27T11:02:04.720" v="1" actId="47"/>
        <pc:sldMkLst>
          <pc:docMk/>
          <pc:sldMk cId="3215679341" sldId="3438"/>
        </pc:sldMkLst>
      </pc:sldChg>
      <pc:sldChg chg="del">
        <pc:chgData name="Jeremy Clifton" userId="b7121016-a606-4e59-9b8c-d8cabdc242a8" providerId="ADAL" clId="{68A8A396-E11C-4CEC-A7C4-655AEBF4E7AF}" dt="2025-07-27T11:01:56.073" v="0" actId="47"/>
        <pc:sldMkLst>
          <pc:docMk/>
          <pc:sldMk cId="3903858783" sldId="3439"/>
        </pc:sldMkLst>
      </pc:sldChg>
      <pc:sldChg chg="del">
        <pc:chgData name="Jeremy Clifton" userId="b7121016-a606-4e59-9b8c-d8cabdc242a8" providerId="ADAL" clId="{68A8A396-E11C-4CEC-A7C4-655AEBF4E7AF}" dt="2025-07-27T11:01:56.073" v="0" actId="47"/>
        <pc:sldMkLst>
          <pc:docMk/>
          <pc:sldMk cId="2517812653" sldId="3440"/>
        </pc:sldMkLst>
      </pc:sldChg>
      <pc:sldChg chg="del">
        <pc:chgData name="Jeremy Clifton" userId="b7121016-a606-4e59-9b8c-d8cabdc242a8" providerId="ADAL" clId="{68A8A396-E11C-4CEC-A7C4-655AEBF4E7AF}" dt="2025-07-27T11:01:56.073" v="0" actId="47"/>
        <pc:sldMkLst>
          <pc:docMk/>
          <pc:sldMk cId="4171016228" sldId="3441"/>
        </pc:sldMkLst>
      </pc:sldChg>
      <pc:sldChg chg="del">
        <pc:chgData name="Jeremy Clifton" userId="b7121016-a606-4e59-9b8c-d8cabdc242a8" providerId="ADAL" clId="{68A8A396-E11C-4CEC-A7C4-655AEBF4E7AF}" dt="2025-07-27T11:01:56.073" v="0" actId="47"/>
        <pc:sldMkLst>
          <pc:docMk/>
          <pc:sldMk cId="2584942860" sldId="3442"/>
        </pc:sldMkLst>
      </pc:sldChg>
      <pc:sldChg chg="del">
        <pc:chgData name="Jeremy Clifton" userId="b7121016-a606-4e59-9b8c-d8cabdc242a8" providerId="ADAL" clId="{68A8A396-E11C-4CEC-A7C4-655AEBF4E7AF}" dt="2025-07-27T11:01:56.073" v="0" actId="47"/>
        <pc:sldMkLst>
          <pc:docMk/>
          <pc:sldMk cId="35857431" sldId="3443"/>
        </pc:sldMkLst>
      </pc:sldChg>
      <pc:sldChg chg="del">
        <pc:chgData name="Jeremy Clifton" userId="b7121016-a606-4e59-9b8c-d8cabdc242a8" providerId="ADAL" clId="{68A8A396-E11C-4CEC-A7C4-655AEBF4E7AF}" dt="2025-07-27T11:01:56.073" v="0" actId="47"/>
        <pc:sldMkLst>
          <pc:docMk/>
          <pc:sldMk cId="347588855" sldId="3444"/>
        </pc:sldMkLst>
      </pc:sldChg>
      <pc:sldChg chg="del">
        <pc:chgData name="Jeremy Clifton" userId="b7121016-a606-4e59-9b8c-d8cabdc242a8" providerId="ADAL" clId="{68A8A396-E11C-4CEC-A7C4-655AEBF4E7AF}" dt="2025-07-27T11:01:56.073" v="0" actId="47"/>
        <pc:sldMkLst>
          <pc:docMk/>
          <pc:sldMk cId="1039566293" sldId="3445"/>
        </pc:sldMkLst>
      </pc:sldChg>
      <pc:sldChg chg="del">
        <pc:chgData name="Jeremy Clifton" userId="b7121016-a606-4e59-9b8c-d8cabdc242a8" providerId="ADAL" clId="{68A8A396-E11C-4CEC-A7C4-655AEBF4E7AF}" dt="2025-07-27T11:01:56.073" v="0" actId="47"/>
        <pc:sldMkLst>
          <pc:docMk/>
          <pc:sldMk cId="4204200467" sldId="3447"/>
        </pc:sldMkLst>
      </pc:sldChg>
      <pc:sldChg chg="del">
        <pc:chgData name="Jeremy Clifton" userId="b7121016-a606-4e59-9b8c-d8cabdc242a8" providerId="ADAL" clId="{68A8A396-E11C-4CEC-A7C4-655AEBF4E7AF}" dt="2025-07-27T11:01:56.073" v="0" actId="47"/>
        <pc:sldMkLst>
          <pc:docMk/>
          <pc:sldMk cId="213267748" sldId="3448"/>
        </pc:sldMkLst>
      </pc:sldChg>
      <pc:sldChg chg="del">
        <pc:chgData name="Jeremy Clifton" userId="b7121016-a606-4e59-9b8c-d8cabdc242a8" providerId="ADAL" clId="{68A8A396-E11C-4CEC-A7C4-655AEBF4E7AF}" dt="2025-07-27T11:01:56.073" v="0" actId="47"/>
        <pc:sldMkLst>
          <pc:docMk/>
          <pc:sldMk cId="4092770173" sldId="3450"/>
        </pc:sldMkLst>
      </pc:sldChg>
      <pc:sldChg chg="del">
        <pc:chgData name="Jeremy Clifton" userId="b7121016-a606-4e59-9b8c-d8cabdc242a8" providerId="ADAL" clId="{68A8A396-E11C-4CEC-A7C4-655AEBF4E7AF}" dt="2025-07-27T11:01:56.073" v="0" actId="47"/>
        <pc:sldMkLst>
          <pc:docMk/>
          <pc:sldMk cId="856792702" sldId="3451"/>
        </pc:sldMkLst>
      </pc:sldChg>
      <pc:sldChg chg="del">
        <pc:chgData name="Jeremy Clifton" userId="b7121016-a606-4e59-9b8c-d8cabdc242a8" providerId="ADAL" clId="{68A8A396-E11C-4CEC-A7C4-655AEBF4E7AF}" dt="2025-07-27T11:01:56.073" v="0" actId="47"/>
        <pc:sldMkLst>
          <pc:docMk/>
          <pc:sldMk cId="3524291350" sldId="3452"/>
        </pc:sldMkLst>
      </pc:sldChg>
      <pc:sldChg chg="del">
        <pc:chgData name="Jeremy Clifton" userId="b7121016-a606-4e59-9b8c-d8cabdc242a8" providerId="ADAL" clId="{68A8A396-E11C-4CEC-A7C4-655AEBF4E7AF}" dt="2025-07-27T11:02:04.720" v="1" actId="47"/>
        <pc:sldMkLst>
          <pc:docMk/>
          <pc:sldMk cId="179924711" sldId="3453"/>
        </pc:sldMkLst>
      </pc:sldChg>
      <pc:sldChg chg="del">
        <pc:chgData name="Jeremy Clifton" userId="b7121016-a606-4e59-9b8c-d8cabdc242a8" providerId="ADAL" clId="{68A8A396-E11C-4CEC-A7C4-655AEBF4E7AF}" dt="2025-07-27T11:02:04.720" v="1" actId="47"/>
        <pc:sldMkLst>
          <pc:docMk/>
          <pc:sldMk cId="950182173" sldId="3454"/>
        </pc:sldMkLst>
      </pc:sldChg>
      <pc:sldChg chg="del">
        <pc:chgData name="Jeremy Clifton" userId="b7121016-a606-4e59-9b8c-d8cabdc242a8" providerId="ADAL" clId="{68A8A396-E11C-4CEC-A7C4-655AEBF4E7AF}" dt="2025-07-27T11:01:56.073" v="0" actId="47"/>
        <pc:sldMkLst>
          <pc:docMk/>
          <pc:sldMk cId="1108047127" sldId="3455"/>
        </pc:sldMkLst>
      </pc:sldChg>
      <pc:sldChg chg="del">
        <pc:chgData name="Jeremy Clifton" userId="b7121016-a606-4e59-9b8c-d8cabdc242a8" providerId="ADAL" clId="{68A8A396-E11C-4CEC-A7C4-655AEBF4E7AF}" dt="2025-07-27T11:01:56.073" v="0" actId="47"/>
        <pc:sldMkLst>
          <pc:docMk/>
          <pc:sldMk cId="4072340322" sldId="3456"/>
        </pc:sldMkLst>
      </pc:sldChg>
      <pc:sldChg chg="del">
        <pc:chgData name="Jeremy Clifton" userId="b7121016-a606-4e59-9b8c-d8cabdc242a8" providerId="ADAL" clId="{68A8A396-E11C-4CEC-A7C4-655AEBF4E7AF}" dt="2025-07-27T11:02:04.720" v="1" actId="47"/>
        <pc:sldMkLst>
          <pc:docMk/>
          <pc:sldMk cId="3262169826" sldId="3457"/>
        </pc:sldMkLst>
      </pc:sldChg>
      <pc:sldChg chg="del">
        <pc:chgData name="Jeremy Clifton" userId="b7121016-a606-4e59-9b8c-d8cabdc242a8" providerId="ADAL" clId="{68A8A396-E11C-4CEC-A7C4-655AEBF4E7AF}" dt="2025-07-27T11:02:04.720" v="1" actId="47"/>
        <pc:sldMkLst>
          <pc:docMk/>
          <pc:sldMk cId="3732550442" sldId="3458"/>
        </pc:sldMkLst>
      </pc:sldChg>
      <pc:sldChg chg="del">
        <pc:chgData name="Jeremy Clifton" userId="b7121016-a606-4e59-9b8c-d8cabdc242a8" providerId="ADAL" clId="{68A8A396-E11C-4CEC-A7C4-655AEBF4E7AF}" dt="2025-07-27T11:01:56.073" v="0" actId="47"/>
        <pc:sldMkLst>
          <pc:docMk/>
          <pc:sldMk cId="214130778" sldId="3459"/>
        </pc:sldMkLst>
      </pc:sldChg>
      <pc:sldChg chg="del">
        <pc:chgData name="Jeremy Clifton" userId="b7121016-a606-4e59-9b8c-d8cabdc242a8" providerId="ADAL" clId="{68A8A396-E11C-4CEC-A7C4-655AEBF4E7AF}" dt="2025-07-27T11:01:56.073" v="0" actId="47"/>
        <pc:sldMkLst>
          <pc:docMk/>
          <pc:sldMk cId="3581519528" sldId="3461"/>
        </pc:sldMkLst>
      </pc:sldChg>
      <pc:sldChg chg="del">
        <pc:chgData name="Jeremy Clifton" userId="b7121016-a606-4e59-9b8c-d8cabdc242a8" providerId="ADAL" clId="{68A8A396-E11C-4CEC-A7C4-655AEBF4E7AF}" dt="2025-07-27T11:01:56.073" v="0" actId="47"/>
        <pc:sldMkLst>
          <pc:docMk/>
          <pc:sldMk cId="1920612688" sldId="3462"/>
        </pc:sldMkLst>
      </pc:sldChg>
      <pc:sldChg chg="del">
        <pc:chgData name="Jeremy Clifton" userId="b7121016-a606-4e59-9b8c-d8cabdc242a8" providerId="ADAL" clId="{68A8A396-E11C-4CEC-A7C4-655AEBF4E7AF}" dt="2025-07-27T11:01:56.073" v="0" actId="47"/>
        <pc:sldMkLst>
          <pc:docMk/>
          <pc:sldMk cId="4025636130" sldId="3464"/>
        </pc:sldMkLst>
      </pc:sldChg>
      <pc:sldChg chg="del">
        <pc:chgData name="Jeremy Clifton" userId="b7121016-a606-4e59-9b8c-d8cabdc242a8" providerId="ADAL" clId="{68A8A396-E11C-4CEC-A7C4-655AEBF4E7AF}" dt="2025-07-27T11:02:04.720" v="1" actId="47"/>
        <pc:sldMkLst>
          <pc:docMk/>
          <pc:sldMk cId="2491903146" sldId="3466"/>
        </pc:sldMkLst>
      </pc:sldChg>
      <pc:sldChg chg="del">
        <pc:chgData name="Jeremy Clifton" userId="b7121016-a606-4e59-9b8c-d8cabdc242a8" providerId="ADAL" clId="{68A8A396-E11C-4CEC-A7C4-655AEBF4E7AF}" dt="2025-07-27T11:02:04.720" v="1" actId="47"/>
        <pc:sldMkLst>
          <pc:docMk/>
          <pc:sldMk cId="809688291" sldId="3467"/>
        </pc:sldMkLst>
      </pc:sldChg>
      <pc:sldChg chg="del">
        <pc:chgData name="Jeremy Clifton" userId="b7121016-a606-4e59-9b8c-d8cabdc242a8" providerId="ADAL" clId="{68A8A396-E11C-4CEC-A7C4-655AEBF4E7AF}" dt="2025-07-27T11:02:04.720" v="1" actId="47"/>
        <pc:sldMkLst>
          <pc:docMk/>
          <pc:sldMk cId="3096846009" sldId="3468"/>
        </pc:sldMkLst>
      </pc:sldChg>
      <pc:sldChg chg="del">
        <pc:chgData name="Jeremy Clifton" userId="b7121016-a606-4e59-9b8c-d8cabdc242a8" providerId="ADAL" clId="{68A8A396-E11C-4CEC-A7C4-655AEBF4E7AF}" dt="2025-07-27T11:02:04.720" v="1" actId="47"/>
        <pc:sldMkLst>
          <pc:docMk/>
          <pc:sldMk cId="2718406491" sldId="34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D53EB7DD-7AB6-42BD-9F39-79E2E8754541}" type="datetimeFigureOut">
              <a:rPr lang="en-GB" smtClean="0"/>
              <a:t>27/07/2025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7"/>
            <a:ext cx="5435600" cy="3910488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C57F6B98-AE3F-4561-ACA5-C79A3D72D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576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06FFF9-ED20-4FCC-8FF5-A02E2B814E7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167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06FFF9-ED20-4FCC-8FF5-A02E2B814E7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174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06FFF9-ED20-4FCC-8FF5-A02E2B814E7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495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43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6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61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57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22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5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1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11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1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5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F23B5-3E63-4248-9393-5DCE9F5782DE}" type="datetimeFigureOut">
              <a:rPr lang="en-GB" smtClean="0"/>
              <a:t>27/07/2025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98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lored pencils inside a pencil holder which is on top of a wood table">
            <a:extLst>
              <a:ext uri="{FF2B5EF4-FFF2-40B4-BE49-F238E27FC236}">
                <a16:creationId xmlns:a16="http://schemas.microsoft.com/office/drawing/2014/main" id="{9AAB060E-4B9F-1229-2487-F62E91DC1BA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006" t="22164" r="11904" b="5022"/>
          <a:stretch>
            <a:fillRect/>
          </a:stretch>
        </p:blipFill>
        <p:spPr>
          <a:xfrm>
            <a:off x="0" y="-323850"/>
            <a:ext cx="12490333" cy="71818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46B84C2-4DDA-CB73-05D1-C4CED97F0E35}"/>
              </a:ext>
            </a:extLst>
          </p:cNvPr>
          <p:cNvSpPr txBox="1"/>
          <p:nvPr/>
        </p:nvSpPr>
        <p:spPr>
          <a:xfrm>
            <a:off x="278674" y="468086"/>
            <a:ext cx="12995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Psalm 132  </a:t>
            </a:r>
            <a:r>
              <a:rPr lang="en-GB" sz="4000" dirty="0">
                <a:solidFill>
                  <a:schemeClr val="bg1"/>
                </a:solidFill>
              </a:rPr>
              <a:t>‘He will…will I? </a:t>
            </a:r>
            <a:r>
              <a:rPr lang="en-GB" sz="4000" i="1" dirty="0">
                <a:solidFill>
                  <a:schemeClr val="bg1"/>
                </a:solidFill>
              </a:rPr>
              <a:t>(promises…promises!)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F28258-60AC-AB30-DBB7-2DDC0AF63A40}"/>
              </a:ext>
            </a:extLst>
          </p:cNvPr>
          <p:cNvSpPr txBox="1"/>
          <p:nvPr/>
        </p:nvSpPr>
        <p:spPr>
          <a:xfrm>
            <a:off x="0" y="1290116"/>
            <a:ext cx="4663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  David’s desires…</a:t>
            </a:r>
            <a:endParaRPr lang="en-GB" sz="4000" b="1" i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94ED1F-E311-01B8-1F4D-C0E589D03879}"/>
              </a:ext>
            </a:extLst>
          </p:cNvPr>
          <p:cNvSpPr txBox="1"/>
          <p:nvPr/>
        </p:nvSpPr>
        <p:spPr>
          <a:xfrm>
            <a:off x="15240" y="1967908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  1-5	</a:t>
            </a:r>
            <a:r>
              <a:rPr lang="en-GB" sz="4000" dirty="0">
                <a:solidFill>
                  <a:schemeClr val="bg1"/>
                </a:solidFill>
              </a:rPr>
              <a:t>David dreams a dream</a:t>
            </a:r>
            <a:endParaRPr lang="en-GB" sz="4000" b="1" i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D6BE24-696E-4C56-1FED-39383DB4B227}"/>
              </a:ext>
            </a:extLst>
          </p:cNvPr>
          <p:cNvSpPr txBox="1"/>
          <p:nvPr/>
        </p:nvSpPr>
        <p:spPr>
          <a:xfrm>
            <a:off x="0" y="2544142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  6-9	</a:t>
            </a:r>
            <a:r>
              <a:rPr lang="en-GB" sz="4000" dirty="0">
                <a:solidFill>
                  <a:schemeClr val="bg1"/>
                </a:solidFill>
              </a:rPr>
              <a:t>reclaiming intimacy</a:t>
            </a:r>
            <a:endParaRPr lang="en-GB" sz="4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22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lored pencils inside a pencil holder which is on top of a wood table">
            <a:extLst>
              <a:ext uri="{FF2B5EF4-FFF2-40B4-BE49-F238E27FC236}">
                <a16:creationId xmlns:a16="http://schemas.microsoft.com/office/drawing/2014/main" id="{9AAB060E-4B9F-1229-2487-F62E91DC1BA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006" t="22164" r="11904" b="5022"/>
          <a:stretch>
            <a:fillRect/>
          </a:stretch>
        </p:blipFill>
        <p:spPr>
          <a:xfrm>
            <a:off x="0" y="-323850"/>
            <a:ext cx="12490333" cy="71818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46B84C2-4DDA-CB73-05D1-C4CED97F0E35}"/>
              </a:ext>
            </a:extLst>
          </p:cNvPr>
          <p:cNvSpPr txBox="1"/>
          <p:nvPr/>
        </p:nvSpPr>
        <p:spPr>
          <a:xfrm>
            <a:off x="278674" y="468086"/>
            <a:ext cx="12995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Psalm 132  </a:t>
            </a:r>
            <a:r>
              <a:rPr lang="en-GB" sz="4000" dirty="0">
                <a:solidFill>
                  <a:schemeClr val="bg1"/>
                </a:solidFill>
              </a:rPr>
              <a:t>‘He will…will I? </a:t>
            </a:r>
            <a:r>
              <a:rPr lang="en-GB" sz="4000" i="1" dirty="0">
                <a:solidFill>
                  <a:schemeClr val="bg1"/>
                </a:solidFill>
              </a:rPr>
              <a:t>(promises…promises!)</a:t>
            </a:r>
          </a:p>
        </p:txBody>
      </p:sp>
      <p:pic>
        <p:nvPicPr>
          <p:cNvPr id="6" name="Picture 5" descr="A map of the bible&#10;&#10;AI-generated content may be incorrect.">
            <a:extLst>
              <a:ext uri="{FF2B5EF4-FFF2-40B4-BE49-F238E27FC236}">
                <a16:creationId xmlns:a16="http://schemas.microsoft.com/office/drawing/2014/main" id="{9528B9D8-4E94-6780-3EBF-5260510658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63" y="1255821"/>
            <a:ext cx="7839309" cy="513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542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lored pencils inside a pencil holder which is on top of a wood table">
            <a:extLst>
              <a:ext uri="{FF2B5EF4-FFF2-40B4-BE49-F238E27FC236}">
                <a16:creationId xmlns:a16="http://schemas.microsoft.com/office/drawing/2014/main" id="{9AAB060E-4B9F-1229-2487-F62E91DC1BA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006" t="22164" r="11904" b="5022"/>
          <a:stretch>
            <a:fillRect/>
          </a:stretch>
        </p:blipFill>
        <p:spPr>
          <a:xfrm>
            <a:off x="0" y="-323850"/>
            <a:ext cx="12490333" cy="71818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46B84C2-4DDA-CB73-05D1-C4CED97F0E35}"/>
              </a:ext>
            </a:extLst>
          </p:cNvPr>
          <p:cNvSpPr txBox="1"/>
          <p:nvPr/>
        </p:nvSpPr>
        <p:spPr>
          <a:xfrm>
            <a:off x="278674" y="468086"/>
            <a:ext cx="12995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Psalm 132  </a:t>
            </a:r>
            <a:r>
              <a:rPr lang="en-GB" sz="4000" dirty="0">
                <a:solidFill>
                  <a:schemeClr val="bg1"/>
                </a:solidFill>
              </a:rPr>
              <a:t>‘He will…will I? </a:t>
            </a:r>
            <a:r>
              <a:rPr lang="en-GB" sz="4000" i="1" dirty="0">
                <a:solidFill>
                  <a:schemeClr val="bg1"/>
                </a:solidFill>
              </a:rPr>
              <a:t>(promises…promises!)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F28258-60AC-AB30-DBB7-2DDC0AF63A40}"/>
              </a:ext>
            </a:extLst>
          </p:cNvPr>
          <p:cNvSpPr txBox="1"/>
          <p:nvPr/>
        </p:nvSpPr>
        <p:spPr>
          <a:xfrm>
            <a:off x="0" y="1290116"/>
            <a:ext cx="4663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  David’s desires…</a:t>
            </a:r>
            <a:endParaRPr lang="en-GB" sz="4000" b="1" i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94ED1F-E311-01B8-1F4D-C0E589D03879}"/>
              </a:ext>
            </a:extLst>
          </p:cNvPr>
          <p:cNvSpPr txBox="1"/>
          <p:nvPr/>
        </p:nvSpPr>
        <p:spPr>
          <a:xfrm>
            <a:off x="15240" y="1967908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  1-5	</a:t>
            </a:r>
            <a:r>
              <a:rPr lang="en-GB" sz="4000" dirty="0">
                <a:solidFill>
                  <a:schemeClr val="bg1"/>
                </a:solidFill>
              </a:rPr>
              <a:t>David dreams a dream</a:t>
            </a:r>
            <a:endParaRPr lang="en-GB" sz="4000" b="1" i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D6BE24-696E-4C56-1FED-39383DB4B227}"/>
              </a:ext>
            </a:extLst>
          </p:cNvPr>
          <p:cNvSpPr txBox="1"/>
          <p:nvPr/>
        </p:nvSpPr>
        <p:spPr>
          <a:xfrm>
            <a:off x="0" y="2544142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  6-9	</a:t>
            </a:r>
            <a:r>
              <a:rPr lang="en-GB" sz="4000" dirty="0">
                <a:solidFill>
                  <a:schemeClr val="bg1"/>
                </a:solidFill>
              </a:rPr>
              <a:t>reclaiming intimacy</a:t>
            </a:r>
            <a:endParaRPr lang="en-GB" sz="4000" i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29491F-DDF0-C93C-6D1D-3203A4962C89}"/>
              </a:ext>
            </a:extLst>
          </p:cNvPr>
          <p:cNvSpPr txBox="1"/>
          <p:nvPr/>
        </p:nvSpPr>
        <p:spPr>
          <a:xfrm>
            <a:off x="0" y="3545176"/>
            <a:ext cx="76161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  Yahweh’s divine purpose…</a:t>
            </a:r>
            <a:endParaRPr lang="en-GB" sz="4000" b="1" i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829A6BF-E02E-4579-3FE5-40B31A27887E}"/>
              </a:ext>
            </a:extLst>
          </p:cNvPr>
          <p:cNvSpPr txBox="1"/>
          <p:nvPr/>
        </p:nvSpPr>
        <p:spPr>
          <a:xfrm>
            <a:off x="0" y="4181777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  10-12	</a:t>
            </a:r>
            <a:r>
              <a:rPr lang="en-GB" sz="4000" dirty="0">
                <a:solidFill>
                  <a:schemeClr val="bg1"/>
                </a:solidFill>
              </a:rPr>
              <a:t>keeping the faith</a:t>
            </a:r>
            <a:endParaRPr lang="en-GB" sz="4000" i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F56498-A935-DD03-455E-19DC1148C411}"/>
              </a:ext>
            </a:extLst>
          </p:cNvPr>
          <p:cNvSpPr txBox="1"/>
          <p:nvPr/>
        </p:nvSpPr>
        <p:spPr>
          <a:xfrm>
            <a:off x="0" y="4828868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  13-18	</a:t>
            </a:r>
            <a:r>
              <a:rPr lang="en-GB" sz="4000" dirty="0">
                <a:solidFill>
                  <a:schemeClr val="bg1"/>
                </a:solidFill>
              </a:rPr>
              <a:t>God’s guarantee</a:t>
            </a:r>
            <a:endParaRPr lang="en-GB" sz="4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34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5dc85ca-d713-4229-a48d-79f58fb065e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A8C7965C295438B38469F9DA828B9" ma:contentTypeVersion="15" ma:contentTypeDescription="Create a new document." ma:contentTypeScope="" ma:versionID="9d26b14d2be81836a4526e40bcfaa935">
  <xsd:schema xmlns:xsd="http://www.w3.org/2001/XMLSchema" xmlns:xs="http://www.w3.org/2001/XMLSchema" xmlns:p="http://schemas.microsoft.com/office/2006/metadata/properties" xmlns:ns3="75dc85ca-d713-4229-a48d-79f58fb065ec" xmlns:ns4="6c5326a3-a756-4a42-a4f0-608067e2ab76" targetNamespace="http://schemas.microsoft.com/office/2006/metadata/properties" ma:root="true" ma:fieldsID="db0ad0c3b89310596b7e49b2c8839552" ns3:_="" ns4:_="">
    <xsd:import namespace="75dc85ca-d713-4229-a48d-79f58fb065ec"/>
    <xsd:import namespace="6c5326a3-a756-4a42-a4f0-608067e2ab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c85ca-d713-4229-a48d-79f58fb06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326a3-a756-4a42-a4f0-608067e2ab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648EFD-F2F0-4783-9B5D-B8AECCB6A270}">
  <ds:schemaRefs>
    <ds:schemaRef ds:uri="6c5326a3-a756-4a42-a4f0-608067e2ab76"/>
    <ds:schemaRef ds:uri="75dc85ca-d713-4229-a48d-79f58fb065e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962B488-279C-460D-BAF7-8870D23824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B633AA-15AD-47D7-AD96-6B70D0D433B5}">
  <ds:schemaRefs>
    <ds:schemaRef ds:uri="6c5326a3-a756-4a42-a4f0-608067e2ab76"/>
    <ds:schemaRef ds:uri="75dc85ca-d713-4229-a48d-79f58fb065e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93</Words>
  <Application>Microsoft Office PowerPoint</Application>
  <PresentationFormat>Widescreen</PresentationFormat>
  <Paragraphs>15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Lawrence</dc:creator>
  <cp:lastModifiedBy>Jeremy Clifton</cp:lastModifiedBy>
  <cp:revision>517</cp:revision>
  <cp:lastPrinted>2023-02-12T02:31:22Z</cp:lastPrinted>
  <dcterms:created xsi:type="dcterms:W3CDTF">2019-12-15T16:16:57Z</dcterms:created>
  <dcterms:modified xsi:type="dcterms:W3CDTF">2025-07-27T11:02:04Z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0x010100DBCA8C7965C295438B38469F9DA828B9</vt:lpwstr>
  </property>
</Properties>
</file>