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2717" r:id="rId5"/>
    <p:sldId id="2720" r:id="rId6"/>
    <p:sldId id="2744" r:id="rId7"/>
    <p:sldId id="2748" r:id="rId8"/>
    <p:sldId id="2743" r:id="rId9"/>
    <p:sldId id="2746" r:id="rId10"/>
    <p:sldId id="2750" r:id="rId11"/>
    <p:sldId id="2747" r:id="rId12"/>
    <p:sldId id="2742" r:id="rId13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  <pc:picChg chg="add mod modCrop">
          <ac:chgData name="Jeremy Clifton" userId="S::wec@woodfordec.onmicrosoft.com::b7121016-a606-4e59-9b8c-d8cabdc242a8" providerId="AD" clId="Web-{B931A66E-4225-E5EE-E577-CF2A74B594DA}" dt="2024-11-21T20:40:27.478" v="7"/>
          <ac:picMkLst>
            <pc:docMk/>
            <pc:sldMk cId="2480693164" sldId="2742"/>
            <ac:picMk id="2" creationId="{F93CFCD7-E31A-C3E9-CDF6-7E1A928148C4}"/>
          </ac:picMkLst>
        </pc:picChg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  <pc:picChg chg="add del mod">
          <ac:chgData name="Jeremy Clifton" userId="S::wec@woodfordec.onmicrosoft.com::b7121016-a606-4e59-9b8c-d8cabdc242a8" providerId="AD" clId="Web-{B931A66E-4225-E5EE-E577-CF2A74B594DA}" dt="2024-11-21T20:40:10.134" v="3"/>
          <ac:picMkLst>
            <pc:docMk/>
            <pc:sldMk cId="2541874859" sldId="2751"/>
            <ac:picMk id="2" creationId="{78E13F01-5855-8FC7-262F-6018B3FB48D6}"/>
          </ac:picMkLst>
        </pc:picChg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  <pc:spChg chg="mod">
          <ac:chgData name="Jeremy Clifton" userId="S::wec@woodfordec.onmicrosoft.com::b7121016-a606-4e59-9b8c-d8cabdc242a8" providerId="AD" clId="Web-{4F0E0B74-1975-DFF2-9D00-FD6C46C93944}" dt="2024-10-11T14:32:24.152" v="57" actId="20577"/>
          <ac:spMkLst>
            <pc:docMk/>
            <pc:sldMk cId="251116125" sldId="2574"/>
            <ac:spMk id="2" creationId="{4C0E6E6C-BF60-09AC-678B-3F8D51F568D0}"/>
          </ac:spMkLst>
        </pc:spChg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  <pc:spChg chg="mod">
          <ac:chgData name="Jeremy Clifton" userId="S::wec@woodfordec.onmicrosoft.com::b7121016-a606-4e59-9b8c-d8cabdc242a8" providerId="AD" clId="Web-{4F0E0B74-1975-DFF2-9D00-FD6C46C93944}" dt="2024-10-11T14:32:47.356" v="66" actId="20577"/>
          <ac:spMkLst>
            <pc:docMk/>
            <pc:sldMk cId="1575531842" sldId="2677"/>
            <ac:spMk id="2" creationId="{4C0E6E6C-BF60-09AC-678B-3F8D51F568D0}"/>
          </ac:spMkLst>
        </pc:spChg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b7121016-a606-4e59-9b8c-d8cabdc242a8" providerId="ADAL" clId="{4A138F4B-F94C-4D72-9713-8588557860D0}"/>
    <pc:docChg chg="delSld">
      <pc:chgData name="Jeremy Clifton" userId="b7121016-a606-4e59-9b8c-d8cabdc242a8" providerId="ADAL" clId="{4A138F4B-F94C-4D72-9713-8588557860D0}" dt="2024-11-24T16:38:21.988" v="4" actId="47"/>
      <pc:docMkLst>
        <pc:docMk/>
      </pc:docMkLst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51116125" sldId="2574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1575531842" sldId="2677"/>
        </pc:sldMkLst>
      </pc:sldChg>
      <pc:sldChg chg="del">
        <pc:chgData name="Jeremy Clifton" userId="b7121016-a606-4e59-9b8c-d8cabdc242a8" providerId="ADAL" clId="{4A138F4B-F94C-4D72-9713-8588557860D0}" dt="2024-11-24T16:38:17.998" v="2" actId="47"/>
        <pc:sldMkLst>
          <pc:docMk/>
          <pc:sldMk cId="575597073" sldId="2714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327139690" sldId="2721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984639805" sldId="2722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697537603" sldId="2723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788449635" sldId="2724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3238841360" sldId="2726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59018369" sldId="2728"/>
        </pc:sldMkLst>
      </pc:sldChg>
      <pc:sldChg chg="del">
        <pc:chgData name="Jeremy Clifton" userId="b7121016-a606-4e59-9b8c-d8cabdc242a8" providerId="ADAL" clId="{4A138F4B-F94C-4D72-9713-8588557860D0}" dt="2024-11-24T16:38:15.235" v="1" actId="47"/>
        <pc:sldMkLst>
          <pc:docMk/>
          <pc:sldMk cId="1249887092" sldId="2729"/>
        </pc:sldMkLst>
      </pc:sldChg>
      <pc:sldChg chg="del">
        <pc:chgData name="Jeremy Clifton" userId="b7121016-a606-4e59-9b8c-d8cabdc242a8" providerId="ADAL" clId="{4A138F4B-F94C-4D72-9713-8588557860D0}" dt="2024-11-24T16:38:15.235" v="1" actId="47"/>
        <pc:sldMkLst>
          <pc:docMk/>
          <pc:sldMk cId="3581948036" sldId="2730"/>
        </pc:sldMkLst>
      </pc:sldChg>
      <pc:sldChg chg="del">
        <pc:chgData name="Jeremy Clifton" userId="b7121016-a606-4e59-9b8c-d8cabdc242a8" providerId="ADAL" clId="{4A138F4B-F94C-4D72-9713-8588557860D0}" dt="2024-11-24T16:38:15.235" v="1" actId="47"/>
        <pc:sldMkLst>
          <pc:docMk/>
          <pc:sldMk cId="3836898098" sldId="2731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1874712578" sldId="2732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1245118908" sldId="2733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1840255442" sldId="2734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696339630" sldId="2735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3911854759" sldId="2736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110557910" sldId="2737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955176153" sldId="2738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036222764" sldId="2739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112468361" sldId="2740"/>
        </pc:sldMkLst>
      </pc:sldChg>
      <pc:sldChg chg="del">
        <pc:chgData name="Jeremy Clifton" userId="b7121016-a606-4e59-9b8c-d8cabdc242a8" providerId="ADAL" clId="{4A138F4B-F94C-4D72-9713-8588557860D0}" dt="2024-11-24T16:38:04.182" v="0" actId="47"/>
        <pc:sldMkLst>
          <pc:docMk/>
          <pc:sldMk cId="2467736570" sldId="2741"/>
        </pc:sldMkLst>
      </pc:sldChg>
      <pc:sldChg chg="del">
        <pc:chgData name="Jeremy Clifton" userId="b7121016-a606-4e59-9b8c-d8cabdc242a8" providerId="ADAL" clId="{4A138F4B-F94C-4D72-9713-8588557860D0}" dt="2024-11-24T16:38:19.241" v="3" actId="47"/>
        <pc:sldMkLst>
          <pc:docMk/>
          <pc:sldMk cId="1191832593" sldId="2745"/>
        </pc:sldMkLst>
      </pc:sldChg>
      <pc:sldChg chg="del">
        <pc:chgData name="Jeremy Clifton" userId="b7121016-a606-4e59-9b8c-d8cabdc242a8" providerId="ADAL" clId="{4A138F4B-F94C-4D72-9713-8588557860D0}" dt="2024-11-24T16:38:21.988" v="4" actId="47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  <pc:spChg chg="mod">
          <ac:chgData name="Jeremy Clifton" userId="S::wec@woodfordec.onmicrosoft.com::b7121016-a606-4e59-9b8c-d8cabdc242a8" providerId="AD" clId="Web-{2A48576E-2E3E-3D40-8A0A-CADE6F582DAD}" dt="2024-09-25T09:00:19.016" v="36" actId="20577"/>
          <ac:spMkLst>
            <pc:docMk/>
            <pc:sldMk cId="251116125" sldId="2574"/>
            <ac:spMk id="2" creationId="{4C0E6E6C-BF60-09AC-678B-3F8D51F568D0}"/>
          </ac:spMkLst>
        </pc:spChg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  <pc:picChg chg="add del mod">
          <ac:chgData name="Jeremy Clifton" userId="S::wec@woodfordec.onmicrosoft.com::b7121016-a606-4e59-9b8c-d8cabdc242a8" providerId="AD" clId="Web-{749FABD4-BC50-21D5-072D-F0AB98C50D7E}" dt="2024-11-21T20:07:17.661" v="19"/>
          <ac:picMkLst>
            <pc:docMk/>
            <pc:sldMk cId="591237326" sldId="2717"/>
            <ac:picMk id="2" creationId="{CF930A9C-D5F0-9E04-F8D1-55F83B16446D}"/>
          </ac:picMkLst>
        </pc:picChg>
        <pc:picChg chg="add mod">
          <ac:chgData name="Jeremy Clifton" userId="S::wec@woodfordec.onmicrosoft.com::b7121016-a606-4e59-9b8c-d8cabdc242a8" providerId="AD" clId="Web-{749FABD4-BC50-21D5-072D-F0AB98C50D7E}" dt="2024-11-21T20:07:24.615" v="22" actId="14100"/>
          <ac:picMkLst>
            <pc:docMk/>
            <pc:sldMk cId="591237326" sldId="2717"/>
            <ac:picMk id="3" creationId="{794D5604-5038-6C7A-51E5-F39C59681072}"/>
          </ac:picMkLst>
        </pc:picChg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  <pc:spChg chg="add mod">
          <ac:chgData name="Jeremy Clifton" userId="S::wec@woodfordec.onmicrosoft.com::b7121016-a606-4e59-9b8c-d8cabdc242a8" providerId="AD" clId="Web-{749FABD4-BC50-21D5-072D-F0AB98C50D7E}" dt="2024-11-21T20:10:27.955" v="112" actId="20577"/>
          <ac:spMkLst>
            <pc:docMk/>
            <pc:sldMk cId="3013476221" sldId="2720"/>
            <ac:spMk id="2" creationId="{1DD92122-9FEF-DE93-C577-2CFB5F0F39AC}"/>
          </ac:spMkLst>
        </pc:spChg>
        <pc:picChg chg="add mod">
          <ac:chgData name="Jeremy Clifton" userId="S::wec@woodfordec.onmicrosoft.com::b7121016-a606-4e59-9b8c-d8cabdc242a8" providerId="AD" clId="Web-{749FABD4-BC50-21D5-072D-F0AB98C50D7E}" dt="2024-11-21T20:12:39.007" v="149" actId="14100"/>
          <ac:picMkLst>
            <pc:docMk/>
            <pc:sldMk cId="3013476221" sldId="2720"/>
            <ac:picMk id="3" creationId="{1C67B912-2FA2-36D9-DA04-B9002804AA35}"/>
          </ac:picMkLst>
        </pc:picChg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  <pc:spChg chg="add mod">
          <ac:chgData name="Jeremy Clifton" userId="S::wec@woodfordec.onmicrosoft.com::b7121016-a606-4e59-9b8c-d8cabdc242a8" providerId="AD" clId="Web-{749FABD4-BC50-21D5-072D-F0AB98C50D7E}" dt="2024-11-21T20:17:53.129" v="198" actId="1076"/>
          <ac:spMkLst>
            <pc:docMk/>
            <pc:sldMk cId="1584771903" sldId="2743"/>
            <ac:spMk id="3" creationId="{6DE676BE-5AAB-0D5F-18ED-420EA3E9C48B}"/>
          </ac:spMkLst>
        </pc:spChg>
        <pc:picChg chg="add mod">
          <ac:chgData name="Jeremy Clifton" userId="S::wec@woodfordec.onmicrosoft.com::b7121016-a606-4e59-9b8c-d8cabdc242a8" providerId="AD" clId="Web-{749FABD4-BC50-21D5-072D-F0AB98C50D7E}" dt="2024-11-21T20:18:02.645" v="200" actId="1076"/>
          <ac:picMkLst>
            <pc:docMk/>
            <pc:sldMk cId="1584771903" sldId="2743"/>
            <ac:picMk id="2" creationId="{7F9CD948-3007-A5DC-32A1-7DF4058DDA28}"/>
          </ac:picMkLst>
        </pc:picChg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  <pc:picChg chg="add mod">
          <ac:chgData name="Jeremy Clifton" userId="S::wec@woodfordec.onmicrosoft.com::b7121016-a606-4e59-9b8c-d8cabdc242a8" providerId="AD" clId="Web-{749FABD4-BC50-21D5-072D-F0AB98C50D7E}" dt="2024-11-21T20:13:24.634" v="156" actId="1076"/>
          <ac:picMkLst>
            <pc:docMk/>
            <pc:sldMk cId="3137219647" sldId="2744"/>
            <ac:picMk id="2" creationId="{064F46E9-E90C-18E7-49FF-2B637C351984}"/>
          </ac:picMkLst>
        </pc:picChg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  <pc:spChg chg="mod">
          <ac:chgData name="Jeremy Clifton" userId="S::wec@woodfordec.onmicrosoft.com::b7121016-a606-4e59-9b8c-d8cabdc242a8" providerId="AD" clId="Web-{749FABD4-BC50-21D5-072D-F0AB98C50D7E}" dt="2024-11-21T20:10:24.080" v="110" actId="20577"/>
          <ac:spMkLst>
            <pc:docMk/>
            <pc:sldMk cId="3520817448" sldId="2746"/>
            <ac:spMk id="2" creationId="{1DD92122-9FEF-DE93-C577-2CFB5F0F39AC}"/>
          </ac:spMkLst>
        </pc:spChg>
        <pc:picChg chg="add mod">
          <ac:chgData name="Jeremy Clifton" userId="S::wec@woodfordec.onmicrosoft.com::b7121016-a606-4e59-9b8c-d8cabdc242a8" providerId="AD" clId="Web-{749FABD4-BC50-21D5-072D-F0AB98C50D7E}" dt="2024-11-21T20:19:53.322" v="205" actId="1076"/>
          <ac:picMkLst>
            <pc:docMk/>
            <pc:sldMk cId="3520817448" sldId="2746"/>
            <ac:picMk id="3" creationId="{1F145DC0-2941-1072-DB9F-459C46672EC2}"/>
          </ac:picMkLst>
        </pc:picChg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  <pc:spChg chg="mod">
          <ac:chgData name="Jeremy Clifton" userId="S::wec@woodfordec.onmicrosoft.com::b7121016-a606-4e59-9b8c-d8cabdc242a8" providerId="AD" clId="Web-{749FABD4-BC50-21D5-072D-F0AB98C50D7E}" dt="2024-11-21T20:11:01.722" v="146" actId="20577"/>
          <ac:spMkLst>
            <pc:docMk/>
            <pc:sldMk cId="2709369066" sldId="2747"/>
            <ac:spMk id="2" creationId="{1DD92122-9FEF-DE93-C577-2CFB5F0F39AC}"/>
          </ac:spMkLst>
        </pc:spChg>
        <pc:picChg chg="add mod modCrop">
          <ac:chgData name="Jeremy Clifton" userId="S::wec@woodfordec.onmicrosoft.com::b7121016-a606-4e59-9b8c-d8cabdc242a8" providerId="AD" clId="Web-{749FABD4-BC50-21D5-072D-F0AB98C50D7E}" dt="2024-11-21T20:26:24.730" v="227" actId="14100"/>
          <ac:picMkLst>
            <pc:docMk/>
            <pc:sldMk cId="2709369066" sldId="2747"/>
            <ac:picMk id="3" creationId="{08AA274E-C7EA-3430-4868-707FE84695E5}"/>
          </ac:picMkLst>
        </pc:picChg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  <pc:picChg chg="add mod">
          <ac:chgData name="Jeremy Clifton" userId="S::wec@woodfordec.onmicrosoft.com::b7121016-a606-4e59-9b8c-d8cabdc242a8" providerId="AD" clId="Web-{749FABD4-BC50-21D5-072D-F0AB98C50D7E}" dt="2024-11-21T20:14:42.575" v="163" actId="1076"/>
          <ac:picMkLst>
            <pc:docMk/>
            <pc:sldMk cId="2815559082" sldId="2748"/>
            <ac:picMk id="2" creationId="{6A232F28-C0EB-2903-54B3-7C03BEE97193}"/>
          </ac:picMkLst>
        </pc:picChg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  <pc:picChg chg="add del mod modCrop">
          <ac:chgData name="Jeremy Clifton" userId="S::wec@woodfordec.onmicrosoft.com::b7121016-a606-4e59-9b8c-d8cabdc242a8" providerId="AD" clId="Web-{749FABD4-BC50-21D5-072D-F0AB98C50D7E}" dt="2024-11-21T20:24:27.145" v="213"/>
          <ac:picMkLst>
            <pc:docMk/>
            <pc:sldMk cId="2657600038" sldId="2750"/>
            <ac:picMk id="2" creationId="{AB4A5BE6-817E-CBB8-2418-2C2D14CFC240}"/>
          </ac:picMkLst>
        </pc:picChg>
        <pc:picChg chg="add mod modCrop">
          <ac:chgData name="Jeremy Clifton" userId="S::wec@woodfordec.onmicrosoft.com::b7121016-a606-4e59-9b8c-d8cabdc242a8" providerId="AD" clId="Web-{749FABD4-BC50-21D5-072D-F0AB98C50D7E}" dt="2024-11-21T20:24:48.506" v="220" actId="14100"/>
          <ac:picMkLst>
            <pc:docMk/>
            <pc:sldMk cId="2657600038" sldId="2750"/>
            <ac:picMk id="3" creationId="{79BF39D8-184A-8210-965B-6694B35513FC}"/>
          </ac:picMkLst>
        </pc:picChg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  <pc:spChg chg="mod">
          <ac:chgData name="Jeremy Clifton" userId="S::wec@woodfordec.onmicrosoft.com::b7121016-a606-4e59-9b8c-d8cabdc242a8" providerId="AD" clId="Web-{0BF29D31-C086-06C1-F0DD-3445DF53FBDF}" dt="2024-11-21T14:11:16.328" v="180" actId="20577"/>
          <ac:spMkLst>
            <pc:docMk/>
            <pc:sldMk cId="251116125" sldId="2574"/>
            <ac:spMk id="2" creationId="{4C0E6E6C-BF60-09AC-678B-3F8D51F568D0}"/>
          </ac:spMkLst>
        </pc:spChg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  <pc:spChg chg="mod">
          <ac:chgData name="Jeremy Clifton" userId="S::wec@woodfordec.onmicrosoft.com::b7121016-a606-4e59-9b8c-d8cabdc242a8" providerId="AD" clId="Web-{0BF29D31-C086-06C1-F0DD-3445DF53FBDF}" dt="2024-11-21T14:12:39.724" v="196" actId="20577"/>
          <ac:spMkLst>
            <pc:docMk/>
            <pc:sldMk cId="1575531842" sldId="2677"/>
            <ac:spMk id="2" creationId="{4C0E6E6C-BF60-09AC-678B-3F8D51F568D0}"/>
          </ac:spMkLst>
        </pc:spChg>
        <pc:spChg chg="add del mod">
          <ac:chgData name="Jeremy Clifton" userId="S::wec@woodfordec.onmicrosoft.com::b7121016-a606-4e59-9b8c-d8cabdc242a8" providerId="AD" clId="Web-{0BF29D31-C086-06C1-F0DD-3445DF53FBDF}" dt="2024-11-21T14:11:53.580" v="187"/>
          <ac:spMkLst>
            <pc:docMk/>
            <pc:sldMk cId="1575531842" sldId="2677"/>
            <ac:spMk id="3" creationId="{92DFEC76-B58F-D393-D5F6-5F61A2BD5B82}"/>
          </ac:spMkLst>
        </pc:spChg>
        <pc:picChg chg="add mod modCrop">
          <ac:chgData name="Jeremy Clifton" userId="S::wec@woodfordec.onmicrosoft.com::b7121016-a606-4e59-9b8c-d8cabdc242a8" providerId="AD" clId="Web-{0BF29D31-C086-06C1-F0DD-3445DF53FBDF}" dt="2024-11-21T14:14:04.073" v="204" actId="14100"/>
          <ac:picMkLst>
            <pc:docMk/>
            <pc:sldMk cId="1575531842" sldId="2677"/>
            <ac:picMk id="4" creationId="{DF5C1A7A-14AF-28A7-5368-AD689322D22C}"/>
          </ac:picMkLst>
        </pc:picChg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  <pc:spChg chg="mod">
          <ac:chgData name="Jeremy Clifton" userId="S::wec@woodfordec.onmicrosoft.com::b7121016-a606-4e59-9b8c-d8cabdc242a8" providerId="AD" clId="Web-{0BF29D31-C086-06C1-F0DD-3445DF53FBDF}" dt="2024-11-21T14:14:50.388" v="216" actId="20577"/>
          <ac:spMkLst>
            <pc:docMk/>
            <pc:sldMk cId="2984639805" sldId="2722"/>
            <ac:spMk id="2" creationId="{4C0E6E6C-BF60-09AC-678B-3F8D51F568D0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14:53.857" v="218" actId="1076"/>
          <ac:picMkLst>
            <pc:docMk/>
            <pc:sldMk cId="2984639805" sldId="2722"/>
            <ac:picMk id="3" creationId="{477E4A57-80C0-948F-17DB-FCD2A622238E}"/>
          </ac:picMkLst>
        </pc:picChg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  <pc:spChg chg="mod">
          <ac:chgData name="Jeremy Clifton" userId="S::wec@woodfordec.onmicrosoft.com::b7121016-a606-4e59-9b8c-d8cabdc242a8" providerId="AD" clId="Web-{0BF29D31-C086-06C1-F0DD-3445DF53FBDF}" dt="2024-11-21T14:15:55.361" v="228" actId="20577"/>
          <ac:spMkLst>
            <pc:docMk/>
            <pc:sldMk cId="697537603" sldId="2723"/>
            <ac:spMk id="2" creationId="{4C0E6E6C-BF60-09AC-678B-3F8D51F568D0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15:58.330" v="229" actId="14100"/>
          <ac:picMkLst>
            <pc:docMk/>
            <pc:sldMk cId="697537603" sldId="2723"/>
            <ac:picMk id="3" creationId="{F8B2AE46-5454-278A-E899-801F3EEF9E45}"/>
          </ac:picMkLst>
        </pc:picChg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  <pc:spChg chg="mod">
          <ac:chgData name="Jeremy Clifton" userId="S::wec@woodfordec.onmicrosoft.com::b7121016-a606-4e59-9b8c-d8cabdc242a8" providerId="AD" clId="Web-{0BF29D31-C086-06C1-F0DD-3445DF53FBDF}" dt="2024-11-21T14:17:06.178" v="239" actId="20577"/>
          <ac:spMkLst>
            <pc:docMk/>
            <pc:sldMk cId="2788449635" sldId="2724"/>
            <ac:spMk id="2" creationId="{4C0E6E6C-BF60-09AC-678B-3F8D51F568D0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16:58.849" v="232" actId="14100"/>
          <ac:picMkLst>
            <pc:docMk/>
            <pc:sldMk cId="2788449635" sldId="2724"/>
            <ac:picMk id="3" creationId="{FEBC14F2-473C-FD58-AD34-6EBCB015D5E1}"/>
          </ac:picMkLst>
        </pc:picChg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  <pc:spChg chg="mod">
          <ac:chgData name="Jeremy Clifton" userId="S::wec@woodfordec.onmicrosoft.com::b7121016-a606-4e59-9b8c-d8cabdc242a8" providerId="AD" clId="Web-{0BF29D31-C086-06C1-F0DD-3445DF53FBDF}" dt="2024-11-21T14:18:07.291" v="248" actId="20577"/>
          <ac:spMkLst>
            <pc:docMk/>
            <pc:sldMk cId="3238841360" sldId="2726"/>
            <ac:spMk id="2" creationId="{4C0E6E6C-BF60-09AC-678B-3F8D51F568D0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18:09.619" v="250" actId="14100"/>
          <ac:picMkLst>
            <pc:docMk/>
            <pc:sldMk cId="3238841360" sldId="2726"/>
            <ac:picMk id="3" creationId="{ECBE1FFC-5E32-F264-22CA-5A6E0739570C}"/>
          </ac:picMkLst>
        </pc:picChg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  <pc:spChg chg="mod">
          <ac:chgData name="Jeremy Clifton" userId="S::wec@woodfordec.onmicrosoft.com::b7121016-a606-4e59-9b8c-d8cabdc242a8" providerId="AD" clId="Web-{0BF29D31-C086-06C1-F0DD-3445DF53FBDF}" dt="2024-11-21T14:11:19.484" v="183" actId="20577"/>
          <ac:spMkLst>
            <pc:docMk/>
            <pc:sldMk cId="59018369" sldId="2728"/>
            <ac:spMk id="2" creationId="{4C0E6E6C-BF60-09AC-678B-3F8D51F568D0}"/>
          </ac:spMkLst>
        </pc:spChg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  <pc:spChg chg="add mod">
          <ac:chgData name="Jeremy Clifton" userId="S::wec@woodfordec.onmicrosoft.com::b7121016-a606-4e59-9b8c-d8cabdc242a8" providerId="AD" clId="Web-{0BF29D31-C086-06C1-F0DD-3445DF53FBDF}" dt="2024-11-21T14:26:31.807" v="353" actId="20577"/>
          <ac:spMkLst>
            <pc:docMk/>
            <pc:sldMk cId="1245118908" sldId="2733"/>
            <ac:spMk id="3" creationId="{14632EA9-5B73-29D1-5C5B-2548D37353DA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28:03.906" v="362" actId="14100"/>
          <ac:picMkLst>
            <pc:docMk/>
            <pc:sldMk cId="1245118908" sldId="2733"/>
            <ac:picMk id="4" creationId="{9302DA61-9472-368E-F750-CB2EFDAD1D12}"/>
          </ac:picMkLst>
        </pc:picChg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  <pc:spChg chg="add mod">
          <ac:chgData name="Jeremy Clifton" userId="S::wec@woodfordec.onmicrosoft.com::b7121016-a606-4e59-9b8c-d8cabdc242a8" providerId="AD" clId="Web-{0BF29D31-C086-06C1-F0DD-3445DF53FBDF}" dt="2024-11-21T14:25:09.802" v="327" actId="20577"/>
          <ac:spMkLst>
            <pc:docMk/>
            <pc:sldMk cId="1840255442" sldId="2734"/>
            <ac:spMk id="4" creationId="{C39AE720-5211-223D-5EF4-8C4765476375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24:52.785" v="324" actId="1076"/>
          <ac:picMkLst>
            <pc:docMk/>
            <pc:sldMk cId="1840255442" sldId="2734"/>
            <ac:picMk id="2" creationId="{85911ABB-A8BF-0530-A395-5A90AA25DBAE}"/>
          </ac:picMkLst>
        </pc:picChg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  <pc:spChg chg="add mod">
          <ac:chgData name="Jeremy Clifton" userId="S::wec@woodfordec.onmicrosoft.com::b7121016-a606-4e59-9b8c-d8cabdc242a8" providerId="AD" clId="Web-{0BF29D31-C086-06C1-F0DD-3445DF53FBDF}" dt="2024-11-21T14:25:23.037" v="335" actId="20577"/>
          <ac:spMkLst>
            <pc:docMk/>
            <pc:sldMk cId="2696339630" sldId="2735"/>
            <ac:spMk id="4" creationId="{1BCFB7D8-8366-1026-8FA9-EF33AC13F6CD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22:00.134" v="292" actId="14100"/>
          <ac:picMkLst>
            <pc:docMk/>
            <pc:sldMk cId="2696339630" sldId="2735"/>
            <ac:picMk id="2" creationId="{ABE6835C-2B5E-258F-7F4F-AA83E6F11846}"/>
          </ac:picMkLst>
        </pc:picChg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  <pc:spChg chg="add mod">
          <ac:chgData name="Jeremy Clifton" userId="S::wec@woodfordec.onmicrosoft.com::b7121016-a606-4e59-9b8c-d8cabdc242a8" providerId="AD" clId="Web-{0BF29D31-C086-06C1-F0DD-3445DF53FBDF}" dt="2024-11-21T14:20:48.285" v="289" actId="1076"/>
          <ac:spMkLst>
            <pc:docMk/>
            <pc:sldMk cId="3911854759" sldId="2736"/>
            <ac:spMk id="5" creationId="{26CAE57F-7B9D-090A-3417-5559CD2B060C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18:51.387" v="261" actId="1076"/>
          <ac:picMkLst>
            <pc:docMk/>
            <pc:sldMk cId="3911854759" sldId="2736"/>
            <ac:picMk id="2" creationId="{6FB03302-261C-8DD4-EE68-EF2313C7D34A}"/>
          </ac:picMkLst>
        </pc:picChg>
        <pc:picChg chg="add mod">
          <ac:chgData name="Jeremy Clifton" userId="S::wec@woodfordec.onmicrosoft.com::b7121016-a606-4e59-9b8c-d8cabdc242a8" providerId="AD" clId="Web-{0BF29D31-C086-06C1-F0DD-3445DF53FBDF}" dt="2024-11-21T14:20:16.924" v="270" actId="1076"/>
          <ac:picMkLst>
            <pc:docMk/>
            <pc:sldMk cId="3911854759" sldId="2736"/>
            <ac:picMk id="3" creationId="{58C29383-E72E-C47E-E02C-79DC82D639C8}"/>
          </ac:picMkLst>
        </pc:picChg>
        <pc:picChg chg="add mod">
          <ac:chgData name="Jeremy Clifton" userId="S::wec@woodfordec.onmicrosoft.com::b7121016-a606-4e59-9b8c-d8cabdc242a8" providerId="AD" clId="Web-{0BF29D31-C086-06C1-F0DD-3445DF53FBDF}" dt="2024-11-21T14:20:22.284" v="271" actId="14100"/>
          <ac:picMkLst>
            <pc:docMk/>
            <pc:sldMk cId="3911854759" sldId="2736"/>
            <ac:picMk id="4" creationId="{81ACD5C1-2295-9087-65BF-344311A97808}"/>
          </ac:picMkLst>
        </pc:picChg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  <pc:spChg chg="mod">
          <ac:chgData name="Jeremy Clifton" userId="S::wec@woodfordec.onmicrosoft.com::b7121016-a606-4e59-9b8c-d8cabdc242a8" providerId="AD" clId="Web-{0BF29D31-C086-06C1-F0DD-3445DF53FBDF}" dt="2024-11-21T14:26:38.213" v="355" actId="20577"/>
          <ac:spMkLst>
            <pc:docMk/>
            <pc:sldMk cId="110557910" sldId="2737"/>
            <ac:spMk id="3" creationId="{14632EA9-5B73-29D1-5C5B-2548D37353DA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32:28.188" v="373" actId="1076"/>
          <ac:picMkLst>
            <pc:docMk/>
            <pc:sldMk cId="110557910" sldId="2737"/>
            <ac:picMk id="2" creationId="{E95BA3F9-CB0C-B629-5816-ED8D714EBC25}"/>
          </ac:picMkLst>
        </pc:picChg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  <pc:spChg chg="mod">
          <ac:chgData name="Jeremy Clifton" userId="S::wec@woodfordec.onmicrosoft.com::b7121016-a606-4e59-9b8c-d8cabdc242a8" providerId="AD" clId="Web-{0BF29D31-C086-06C1-F0DD-3445DF53FBDF}" dt="2024-11-21T14:34:07.523" v="438" actId="20577"/>
          <ac:spMkLst>
            <pc:docMk/>
            <pc:sldMk cId="2955176153" sldId="2738"/>
            <ac:spMk id="3" creationId="{14632EA9-5B73-29D1-5C5B-2548D37353DA}"/>
          </ac:spMkLst>
        </pc:spChg>
        <pc:picChg chg="add mod">
          <ac:chgData name="Jeremy Clifton" userId="S::wec@woodfordec.onmicrosoft.com::b7121016-a606-4e59-9b8c-d8cabdc242a8" providerId="AD" clId="Web-{0BF29D31-C086-06C1-F0DD-3445DF53FBDF}" dt="2024-11-21T14:34:16.023" v="442" actId="14100"/>
          <ac:picMkLst>
            <pc:docMk/>
            <pc:sldMk cId="2955176153" sldId="2738"/>
            <ac:picMk id="2" creationId="{080C683F-057E-5C02-055E-1FB7AE5CD53C}"/>
          </ac:picMkLst>
        </pc:picChg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  <pc:spChg chg="mod">
          <ac:chgData name="Jeremy Clifton" userId="S::wec@woodfordec.onmicrosoft.com::b7121016-a606-4e59-9b8c-d8cabdc242a8" providerId="AD" clId="Web-{0BF29D31-C086-06C1-F0DD-3445DF53FBDF}" dt="2024-11-21T14:33:42.068" v="415" actId="20577"/>
          <ac:spMkLst>
            <pc:docMk/>
            <pc:sldMk cId="2036222764" sldId="2739"/>
            <ac:spMk id="3" creationId="{14632EA9-5B73-29D1-5C5B-2548D37353DA}"/>
          </ac:spMkLst>
        </pc:spChg>
        <pc:picChg chg="mod">
          <ac:chgData name="Jeremy Clifton" userId="S::wec@woodfordec.onmicrosoft.com::b7121016-a606-4e59-9b8c-d8cabdc242a8" providerId="AD" clId="Web-{0BF29D31-C086-06C1-F0DD-3445DF53FBDF}" dt="2024-11-21T14:33:42.162" v="416" actId="1076"/>
          <ac:picMkLst>
            <pc:docMk/>
            <pc:sldMk cId="2036222764" sldId="2739"/>
            <ac:picMk id="4" creationId="{9302DA61-9472-368E-F750-CB2EFDAD1D12}"/>
          </ac:picMkLst>
        </pc:picChg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  <pc:spChg chg="mod">
          <ac:chgData name="Jeremy Clifton" userId="S::wec@woodfordec.onmicrosoft.com::b7121016-a606-4e59-9b8c-d8cabdc242a8" providerId="AD" clId="Web-{0BF29D31-C086-06C1-F0DD-3445DF53FBDF}" dt="2024-11-21T14:34:36.321" v="458" actId="20577"/>
          <ac:spMkLst>
            <pc:docMk/>
            <pc:sldMk cId="2467736570" sldId="2741"/>
            <ac:spMk id="3" creationId="{14632EA9-5B73-29D1-5C5B-2548D37353DA}"/>
          </ac:spMkLst>
        </pc:spChg>
        <pc:picChg chg="mod">
          <ac:chgData name="Jeremy Clifton" userId="S::wec@woodfordec.onmicrosoft.com::b7121016-a606-4e59-9b8c-d8cabdc242a8" providerId="AD" clId="Web-{0BF29D31-C086-06C1-F0DD-3445DF53FBDF}" dt="2024-11-21T14:34:40.697" v="461" actId="1076"/>
          <ac:picMkLst>
            <pc:docMk/>
            <pc:sldMk cId="2467736570" sldId="2741"/>
            <ac:picMk id="2" creationId="{E95BA3F9-CB0C-B629-5816-ED8D714EBC25}"/>
          </ac:picMkLst>
        </pc:picChg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  <pc:spChg chg="mod">
          <ac:chgData name="Jeremy Clifton" userId="S::wec@woodfordec.onmicrosoft.com::b7121016-a606-4e59-9b8c-d8cabdc242a8" providerId="AD" clId="Web-{724923A7-569B-C058-C246-0E56A0AF871D}" dt="2024-10-06T07:18:06.178" v="47" actId="20577"/>
          <ac:spMkLst>
            <pc:docMk/>
            <pc:sldMk cId="251116125" sldId="2574"/>
            <ac:spMk id="2" creationId="{4C0E6E6C-BF60-09AC-678B-3F8D51F568D0}"/>
          </ac:spMkLst>
        </pc:spChg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  <pc:spChg chg="add mod">
          <ac:chgData name="Jeremy Clifton" userId="S::wec@woodfordec.onmicrosoft.com::b7121016-a606-4e59-9b8c-d8cabdc242a8" providerId="AD" clId="Web-{D0EC3207-9552-6E7E-0967-559F15C1C2ED}" dt="2024-09-21T19:12:57.525" v="59" actId="20577"/>
          <ac:spMkLst>
            <pc:docMk/>
            <pc:sldMk cId="251116125" sldId="2574"/>
            <ac:spMk id="2" creationId="{4C0E6E6C-BF60-09AC-678B-3F8D51F568D0}"/>
          </ac:spMkLst>
        </pc:spChg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phone scams spike around the world, one would-be victim shares a  cautionary tale – GeekWire">
            <a:extLst>
              <a:ext uri="{FF2B5EF4-FFF2-40B4-BE49-F238E27FC236}">
                <a16:creationId xmlns:a16="http://schemas.microsoft.com/office/drawing/2014/main" id="{794D5604-5038-6C7A-51E5-F39C5968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98" y="934270"/>
            <a:ext cx="7594920" cy="48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95468" y="434050"/>
            <a:ext cx="115160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We're in a battle; </a:t>
            </a:r>
          </a:p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 let's stand firm (v10-13)</a:t>
            </a:r>
            <a:endParaRPr lang="en-US" sz="7200" b="1">
              <a:solidFill>
                <a:schemeClr val="accent4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pic>
        <p:nvPicPr>
          <p:cNvPr id="3" name="Picture 2" descr="20,000+ Free Ancient Battle &amp; Battle Images - Pixabay">
            <a:extLst>
              <a:ext uri="{FF2B5EF4-FFF2-40B4-BE49-F238E27FC236}">
                <a16:creationId xmlns:a16="http://schemas.microsoft.com/office/drawing/2014/main" id="{1C67B912-2FA2-36D9-DA04-B9002804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72" y="2742235"/>
            <a:ext cx="3784921" cy="37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 S. Lewis: “Indeed the safest road to Hell is the gradual...”">
            <a:extLst>
              <a:ext uri="{FF2B5EF4-FFF2-40B4-BE49-F238E27FC236}">
                <a16:creationId xmlns:a16="http://schemas.microsoft.com/office/drawing/2014/main" id="{064F46E9-E90C-18E7-49FF-2B637C35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7" y="673695"/>
            <a:ext cx="10141351" cy="53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1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Misconceptions About the Devil | Canadian Bible Guy">
            <a:extLst>
              <a:ext uri="{FF2B5EF4-FFF2-40B4-BE49-F238E27FC236}">
                <a16:creationId xmlns:a16="http://schemas.microsoft.com/office/drawing/2014/main" id="{6A232F28-C0EB-2903-54B3-7C03BEE9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04" y="389812"/>
            <a:ext cx="5999842" cy="55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 Firm | More than Useless">
            <a:extLst>
              <a:ext uri="{FF2B5EF4-FFF2-40B4-BE49-F238E27FC236}">
                <a16:creationId xmlns:a16="http://schemas.microsoft.com/office/drawing/2014/main" id="{7F9CD948-3007-A5DC-32A1-7DF4058D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85" y="636814"/>
            <a:ext cx="6371771" cy="4259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E676BE-5AAB-0D5F-18ED-420EA3E9C48B}"/>
              </a:ext>
            </a:extLst>
          </p:cNvPr>
          <p:cNvSpPr txBox="1"/>
          <p:nvPr/>
        </p:nvSpPr>
        <p:spPr>
          <a:xfrm>
            <a:off x="3465284" y="5043713"/>
            <a:ext cx="582385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800" dirty="0">
                <a:solidFill>
                  <a:schemeClr val="accent6"/>
                </a:solidFill>
                <a:cs typeface="Calibri"/>
              </a:rPr>
              <a:t>stand firm</a:t>
            </a:r>
          </a:p>
        </p:txBody>
      </p:sp>
    </p:spTree>
    <p:extLst>
      <p:ext uri="{BB962C8B-B14F-4D97-AF65-F5344CB8AC3E}">
        <p14:creationId xmlns:p14="http://schemas.microsoft.com/office/powerpoint/2010/main" val="158477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95468" y="434050"/>
            <a:ext cx="115160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2. We've been given </a:t>
            </a:r>
            <a:r>
              <a:rPr lang="en-US" sz="7200" b="1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armour</a:t>
            </a:r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; </a:t>
            </a:r>
            <a:endParaRPr lang="en-US" sz="7200" dirty="0">
              <a:solidFill>
                <a:schemeClr val="accent4">
                  <a:lumMod val="20000"/>
                  <a:lumOff val="80000"/>
                </a:schemeClr>
              </a:solidFill>
              <a:cs typeface="Calibri"/>
            </a:endParaRPr>
          </a:p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 let's put it on (v14-17)</a:t>
            </a:r>
          </a:p>
        </p:txBody>
      </p:sp>
      <p:pic>
        <p:nvPicPr>
          <p:cNvPr id="3" name="Picture 2" descr="320+ Putting On Armor Stock Photos, Pictures &amp; Royalty-Free Images - iStock  | Knight putting on armor">
            <a:extLst>
              <a:ext uri="{FF2B5EF4-FFF2-40B4-BE49-F238E27FC236}">
                <a16:creationId xmlns:a16="http://schemas.microsoft.com/office/drawing/2014/main" id="{1F145DC0-2941-1072-DB9F-459C4667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8" y="2922380"/>
            <a:ext cx="5115933" cy="34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T ON THE FULL ARMOR OF GOD🙏 : r/SoundDoctrine">
            <a:extLst>
              <a:ext uri="{FF2B5EF4-FFF2-40B4-BE49-F238E27FC236}">
                <a16:creationId xmlns:a16="http://schemas.microsoft.com/office/drawing/2014/main" id="{79BF39D8-184A-8210-965B-6694B355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73" r="204" b="154"/>
          <a:stretch/>
        </p:blipFill>
        <p:spPr>
          <a:xfrm>
            <a:off x="3586224" y="266610"/>
            <a:ext cx="5048507" cy="62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0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95468" y="434050"/>
            <a:ext cx="115160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3. We're in this together; </a:t>
            </a:r>
            <a:endParaRPr lang="en-US" sz="7200" dirty="0">
              <a:solidFill>
                <a:schemeClr val="accent4">
                  <a:lumMod val="20000"/>
                  <a:lumOff val="80000"/>
                </a:schemeClr>
              </a:solidFill>
              <a:cs typeface="Calibri"/>
            </a:endParaRPr>
          </a:p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 let's pray (v18-24)</a:t>
            </a:r>
          </a:p>
        </p:txBody>
      </p:sp>
      <p:pic>
        <p:nvPicPr>
          <p:cNvPr id="3" name="Picture 2" descr="People Praying Together Photos, Images &amp; Pictures | Shutterstock">
            <a:extLst>
              <a:ext uri="{FF2B5EF4-FFF2-40B4-BE49-F238E27FC236}">
                <a16:creationId xmlns:a16="http://schemas.microsoft.com/office/drawing/2014/main" id="{08AA274E-C7EA-3430-4868-707FE84695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9" b="8078"/>
          <a:stretch/>
        </p:blipFill>
        <p:spPr>
          <a:xfrm>
            <a:off x="3480122" y="2936186"/>
            <a:ext cx="5260705" cy="34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, Print Good Friday concept: Heart shape of cave with Jesus Christ on  cross over meadow sunset background, 40x30 cm">
            <a:extLst>
              <a:ext uri="{FF2B5EF4-FFF2-40B4-BE49-F238E27FC236}">
                <a16:creationId xmlns:a16="http://schemas.microsoft.com/office/drawing/2014/main" id="{F93CFCD7-E31A-C3E9-CDF6-7E1A9281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7" t="-57" r="-108" b="-820"/>
          <a:stretch/>
        </p:blipFill>
        <p:spPr>
          <a:xfrm>
            <a:off x="2031235" y="358"/>
            <a:ext cx="8221211" cy="68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43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70</cp:revision>
  <cp:lastPrinted>2023-02-12T02:31:22Z</cp:lastPrinted>
  <dcterms:created xsi:type="dcterms:W3CDTF">2019-12-15T16:16:57Z</dcterms:created>
  <dcterms:modified xsi:type="dcterms:W3CDTF">2024-11-24T16:38:24Z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