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1" r:id="rId4"/>
    <p:sldId id="280" r:id="rId5"/>
    <p:sldId id="282" r:id="rId6"/>
    <p:sldId id="277" r:id="rId7"/>
    <p:sldId id="276" r:id="rId8"/>
    <p:sldId id="275" r:id="rId9"/>
    <p:sldId id="274" r:id="rId10"/>
    <p:sldId id="292" r:id="rId11"/>
    <p:sldId id="293" r:id="rId12"/>
    <p:sldId id="294" r:id="rId13"/>
    <p:sldId id="295" r:id="rId14"/>
    <p:sldId id="296" r:id="rId15"/>
    <p:sldId id="289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ADC29-3930-AA80-5744-511D4492E7E8}" v="638" dt="2026-02-22T10:08:24.794"/>
    <p1510:client id="{98665807-A1DF-44E8-B9FE-CB97A717FE41}" v="1" dt="2026-02-22T14:17:16.576"/>
    <p1510:client id="{AA147CCF-33B2-468D-A335-B042DFA93CD5}" v="8" dt="2026-02-22T11:03:04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59DAF793-FF44-4679-BC2D-399D97055421}"/>
    <pc:docChg chg="custSel addSld delSld modSld sldOrd">
      <pc:chgData name="Jeremy Clifton" userId="b7121016-a606-4e59-9b8c-d8cabdc242a8" providerId="ADAL" clId="{59DAF793-FF44-4679-BC2D-399D97055421}" dt="2026-02-22T11:03:04.652" v="16"/>
      <pc:docMkLst>
        <pc:docMk/>
      </pc:docMkLst>
      <pc:sldChg chg="addSp modSp modAnim">
        <pc:chgData name="Jeremy Clifton" userId="b7121016-a606-4e59-9b8c-d8cabdc242a8" providerId="ADAL" clId="{59DAF793-FF44-4679-BC2D-399D97055421}" dt="2026-02-22T10:26:14.324" v="0"/>
        <pc:sldMkLst>
          <pc:docMk/>
          <pc:sldMk cId="120868687" sldId="257"/>
        </pc:sldMkLst>
        <pc:picChg chg="add mod">
          <ac:chgData name="Jeremy Clifton" userId="b7121016-a606-4e59-9b8c-d8cabdc242a8" providerId="ADAL" clId="{59DAF793-FF44-4679-BC2D-399D97055421}" dt="2026-02-22T10:26:14.324" v="0"/>
          <ac:picMkLst>
            <pc:docMk/>
            <pc:sldMk cId="120868687" sldId="257"/>
            <ac:picMk id="3" creationId="{3BA93746-758C-B88D-B6EB-20426BF8589D}"/>
          </ac:picMkLst>
        </pc:picChg>
      </pc:sldChg>
      <pc:sldChg chg="addSp modSp modAnim">
        <pc:chgData name="Jeremy Clifton" userId="b7121016-a606-4e59-9b8c-d8cabdc242a8" providerId="ADAL" clId="{59DAF793-FF44-4679-BC2D-399D97055421}" dt="2026-02-22T10:26:52.151" v="1"/>
        <pc:sldMkLst>
          <pc:docMk/>
          <pc:sldMk cId="640929379" sldId="262"/>
        </pc:sldMkLst>
        <pc:picChg chg="add mod">
          <ac:chgData name="Jeremy Clifton" userId="b7121016-a606-4e59-9b8c-d8cabdc242a8" providerId="ADAL" clId="{59DAF793-FF44-4679-BC2D-399D97055421}" dt="2026-02-22T10:26:52.151" v="1"/>
          <ac:picMkLst>
            <pc:docMk/>
            <pc:sldMk cId="640929379" sldId="262"/>
            <ac:picMk id="3" creationId="{F419F1D2-8221-67CC-3CDF-B98982F1707B}"/>
          </ac:picMkLst>
        </pc:picChg>
      </pc:sldChg>
      <pc:sldChg chg="addSp modSp modAnim">
        <pc:chgData name="Jeremy Clifton" userId="b7121016-a606-4e59-9b8c-d8cabdc242a8" providerId="ADAL" clId="{59DAF793-FF44-4679-BC2D-399D97055421}" dt="2026-02-22T10:29:00.113" v="4"/>
        <pc:sldMkLst>
          <pc:docMk/>
          <pc:sldMk cId="3918370988" sldId="263"/>
        </pc:sldMkLst>
        <pc:picChg chg="add mod">
          <ac:chgData name="Jeremy Clifton" userId="b7121016-a606-4e59-9b8c-d8cabdc242a8" providerId="ADAL" clId="{59DAF793-FF44-4679-BC2D-399D97055421}" dt="2026-02-22T10:29:00.113" v="4"/>
          <ac:picMkLst>
            <pc:docMk/>
            <pc:sldMk cId="3918370988" sldId="263"/>
            <ac:picMk id="2" creationId="{812B69AF-EE03-98A1-41C1-75240AC3DAA0}"/>
          </ac:picMkLst>
        </pc:picChg>
      </pc:sldChg>
      <pc:sldChg chg="addSp modSp modAnim">
        <pc:chgData name="Jeremy Clifton" userId="b7121016-a606-4e59-9b8c-d8cabdc242a8" providerId="ADAL" clId="{59DAF793-FF44-4679-BC2D-399D97055421}" dt="2026-02-22T10:29:30.879" v="5"/>
        <pc:sldMkLst>
          <pc:docMk/>
          <pc:sldMk cId="1425414767" sldId="264"/>
        </pc:sldMkLst>
        <pc:picChg chg="add mod">
          <ac:chgData name="Jeremy Clifton" userId="b7121016-a606-4e59-9b8c-d8cabdc242a8" providerId="ADAL" clId="{59DAF793-FF44-4679-BC2D-399D97055421}" dt="2026-02-22T10:29:30.879" v="5"/>
          <ac:picMkLst>
            <pc:docMk/>
            <pc:sldMk cId="1425414767" sldId="264"/>
            <ac:picMk id="3" creationId="{40F12F4E-CE6A-E014-F410-18187863FA3A}"/>
          </ac:picMkLst>
        </pc:picChg>
      </pc:sldChg>
      <pc:sldChg chg="addSp modSp modAnim">
        <pc:chgData name="Jeremy Clifton" userId="b7121016-a606-4e59-9b8c-d8cabdc242a8" providerId="ADAL" clId="{59DAF793-FF44-4679-BC2D-399D97055421}" dt="2026-02-22T10:30:09.444" v="6"/>
        <pc:sldMkLst>
          <pc:docMk/>
          <pc:sldMk cId="2284121344" sldId="265"/>
        </pc:sldMkLst>
        <pc:picChg chg="add mod">
          <ac:chgData name="Jeremy Clifton" userId="b7121016-a606-4e59-9b8c-d8cabdc242a8" providerId="ADAL" clId="{59DAF793-FF44-4679-BC2D-399D97055421}" dt="2026-02-22T10:30:09.444" v="6"/>
          <ac:picMkLst>
            <pc:docMk/>
            <pc:sldMk cId="2284121344" sldId="265"/>
            <ac:picMk id="3" creationId="{A8159DC9-4DEC-6D32-D86C-586D3B0AF0DC}"/>
          </ac:picMkLst>
        </pc:picChg>
      </pc:sldChg>
      <pc:sldChg chg="ord">
        <pc:chgData name="Jeremy Clifton" userId="b7121016-a606-4e59-9b8c-d8cabdc242a8" providerId="ADAL" clId="{59DAF793-FF44-4679-BC2D-399D97055421}" dt="2026-02-22T10:27:05.524" v="3"/>
        <pc:sldMkLst>
          <pc:docMk/>
          <pc:sldMk cId="3671693115" sldId="266"/>
        </pc:sldMkLst>
      </pc:sldChg>
      <pc:sldChg chg="addSp delSp modSp mod ord delAnim modAnim">
        <pc:chgData name="Jeremy Clifton" userId="b7121016-a606-4e59-9b8c-d8cabdc242a8" providerId="ADAL" clId="{59DAF793-FF44-4679-BC2D-399D97055421}" dt="2026-02-22T11:03:04.652" v="16"/>
        <pc:sldMkLst>
          <pc:docMk/>
          <pc:sldMk cId="2145936030" sldId="271"/>
        </pc:sldMkLst>
        <pc:picChg chg="add del mod">
          <ac:chgData name="Jeremy Clifton" userId="b7121016-a606-4e59-9b8c-d8cabdc242a8" providerId="ADAL" clId="{59DAF793-FF44-4679-BC2D-399D97055421}" dt="2026-02-22T10:47:42.352" v="15" actId="478"/>
          <ac:picMkLst>
            <pc:docMk/>
            <pc:sldMk cId="2145936030" sldId="271"/>
            <ac:picMk id="3" creationId="{56795CDE-130F-19E5-4156-9D0F660FE640}"/>
          </ac:picMkLst>
        </pc:picChg>
        <pc:picChg chg="add mod">
          <ac:chgData name="Jeremy Clifton" userId="b7121016-a606-4e59-9b8c-d8cabdc242a8" providerId="ADAL" clId="{59DAF793-FF44-4679-BC2D-399D97055421}" dt="2026-02-22T11:03:04.652" v="16"/>
          <ac:picMkLst>
            <pc:docMk/>
            <pc:sldMk cId="2145936030" sldId="271"/>
            <ac:picMk id="4" creationId="{408C9BBC-02BA-76B6-8175-274660D033F9}"/>
          </ac:picMkLst>
        </pc:picChg>
      </pc:sldChg>
      <pc:sldChg chg="addSp modSp ord modAnim">
        <pc:chgData name="Jeremy Clifton" userId="b7121016-a606-4e59-9b8c-d8cabdc242a8" providerId="ADAL" clId="{59DAF793-FF44-4679-BC2D-399D97055421}" dt="2026-02-22T10:33:06.049" v="9"/>
        <pc:sldMkLst>
          <pc:docMk/>
          <pc:sldMk cId="3994706413" sldId="273"/>
        </pc:sldMkLst>
        <pc:picChg chg="add mod">
          <ac:chgData name="Jeremy Clifton" userId="b7121016-a606-4e59-9b8c-d8cabdc242a8" providerId="ADAL" clId="{59DAF793-FF44-4679-BC2D-399D97055421}" dt="2026-02-22T10:32:57.792" v="7"/>
          <ac:picMkLst>
            <pc:docMk/>
            <pc:sldMk cId="3994706413" sldId="273"/>
            <ac:picMk id="2" creationId="{FCF13BFC-E730-CDC5-C9F2-BA82AB61AFC1}"/>
          </ac:picMkLst>
        </pc:picChg>
      </pc:sldChg>
      <pc:sldChg chg="new del">
        <pc:chgData name="Jeremy Clifton" userId="b7121016-a606-4e59-9b8c-d8cabdc242a8" providerId="ADAL" clId="{59DAF793-FF44-4679-BC2D-399D97055421}" dt="2026-02-22T10:47:12.643" v="13" actId="47"/>
        <pc:sldMkLst>
          <pc:docMk/>
          <pc:sldMk cId="3256476547" sldId="299"/>
        </pc:sldMkLst>
      </pc:sldChg>
    </pc:docChg>
  </pc:docChgLst>
  <pc:docChgLst>
    <pc:chgData name="Jeremy Clifton" userId="b7121016-a606-4e59-9b8c-d8cabdc242a8" providerId="ADAL" clId="{E211E35B-DF94-4D8F-8790-8C823AF181FA}"/>
    <pc:docChg chg="delSld modSld modMainMaster">
      <pc:chgData name="Jeremy Clifton" userId="b7121016-a606-4e59-9b8c-d8cabdc242a8" providerId="ADAL" clId="{E211E35B-DF94-4D8F-8790-8C823AF181FA}" dt="2026-02-22T14:18:02.236" v="5" actId="47"/>
      <pc:docMkLst>
        <pc:docMk/>
      </pc:docMkLst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2231245321" sldId="256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231245321" sldId="256"/>
            <ac:spMk id="7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231245321" sldId="256"/>
            <ac:picMk id="1026" creationId="{00000000-0000-0000-0000-000000000000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20868687" sldId="257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20868687" sldId="257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20868687" sldId="257"/>
            <ac:picMk id="3" creationId="{3BA93746-758C-B88D-B6EB-20426BF8589D}"/>
          </ac:picMkLst>
        </pc:picChg>
      </pc:sldChg>
      <pc:sldChg chg="del">
        <pc:chgData name="Jeremy Clifton" userId="b7121016-a606-4e59-9b8c-d8cabdc242a8" providerId="ADAL" clId="{E211E35B-DF94-4D8F-8790-8C823AF181FA}" dt="2026-02-22T14:17:25.335" v="1" actId="47"/>
        <pc:sldMkLst>
          <pc:docMk/>
          <pc:sldMk cId="77325685" sldId="258"/>
        </pc:sldMkLst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995534074" sldId="259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995534074" sldId="259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209289153" sldId="260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209289153" sldId="260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695160575" sldId="261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695160575" sldId="261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640929379" sldId="262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640929379" sldId="262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640929379" sldId="262"/>
            <ac:picMk id="3" creationId="{F419F1D2-8221-67CC-3CDF-B98982F1707B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3918370988" sldId="263"/>
        </pc:sldMkLst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3918370988" sldId="263"/>
            <ac:picMk id="2" creationId="{812B69AF-EE03-98A1-41C1-75240AC3DAA0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425414767" sldId="264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425414767" sldId="264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425414767" sldId="264"/>
            <ac:picMk id="3" creationId="{40F12F4E-CE6A-E014-F410-18187863FA3A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2284121344" sldId="265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284121344" sldId="265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284121344" sldId="265"/>
            <ac:picMk id="3" creationId="{A8159DC9-4DEC-6D32-D86C-586D3B0AF0DC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3671693115" sldId="266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3671693115" sldId="266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4047140278" sldId="267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4047140278" sldId="267"/>
            <ac:spMk id="2" creationId="{00000000-0000-0000-0000-000000000000}"/>
          </ac:spMkLst>
        </pc:sp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3629207576" sldId="268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3629207576" sldId="268"/>
            <ac:spMk id="5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3629207576" sldId="268"/>
            <ac:picMk id="2" creationId="{47648918-8B3A-6515-0669-D16C856561F6}"/>
          </ac:picMkLst>
        </pc:picChg>
      </pc:sldChg>
      <pc:sldChg chg="modSp del">
        <pc:chgData name="Jeremy Clifton" userId="b7121016-a606-4e59-9b8c-d8cabdc242a8" providerId="ADAL" clId="{E211E35B-DF94-4D8F-8790-8C823AF181FA}" dt="2026-02-22T14:17:25.335" v="1" actId="47"/>
        <pc:sldMkLst>
          <pc:docMk/>
          <pc:sldMk cId="1600118189" sldId="269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600118189" sldId="269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600118189" sldId="269"/>
            <ac:picMk id="2050" creationId="{00000000-0000-0000-0000-000000000000}"/>
          </ac:picMkLst>
        </pc:pic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600118189" sldId="269"/>
            <ac:picMk id="2052" creationId="{00000000-0000-0000-0000-000000000000}"/>
          </ac:picMkLst>
        </pc:picChg>
      </pc:sldChg>
      <pc:sldChg chg="del">
        <pc:chgData name="Jeremy Clifton" userId="b7121016-a606-4e59-9b8c-d8cabdc242a8" providerId="ADAL" clId="{E211E35B-DF94-4D8F-8790-8C823AF181FA}" dt="2026-02-22T14:17:25.335" v="1" actId="47"/>
        <pc:sldMkLst>
          <pc:docMk/>
          <pc:sldMk cId="173105051" sldId="270"/>
        </pc:sldMkLst>
      </pc:sldChg>
      <pc:sldChg chg="modSp del">
        <pc:chgData name="Jeremy Clifton" userId="b7121016-a606-4e59-9b8c-d8cabdc242a8" providerId="ADAL" clId="{E211E35B-DF94-4D8F-8790-8C823AF181FA}" dt="2026-02-22T14:18:02.236" v="5" actId="47"/>
        <pc:sldMkLst>
          <pc:docMk/>
          <pc:sldMk cId="2145936030" sldId="271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145936030" sldId="271"/>
            <ac:spMk id="2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145936030" sldId="271"/>
            <ac:picMk id="4" creationId="{408C9BBC-02BA-76B6-8175-274660D033F9}"/>
          </ac:picMkLst>
        </pc:picChg>
      </pc:sldChg>
      <pc:sldChg chg="del">
        <pc:chgData name="Jeremy Clifton" userId="b7121016-a606-4e59-9b8c-d8cabdc242a8" providerId="ADAL" clId="{E211E35B-DF94-4D8F-8790-8C823AF181FA}" dt="2026-02-22T14:18:02.236" v="5" actId="47"/>
        <pc:sldMkLst>
          <pc:docMk/>
          <pc:sldMk cId="3247215967" sldId="272"/>
        </pc:sldMkLst>
      </pc:sldChg>
      <pc:sldChg chg="modSp del">
        <pc:chgData name="Jeremy Clifton" userId="b7121016-a606-4e59-9b8c-d8cabdc242a8" providerId="ADAL" clId="{E211E35B-DF94-4D8F-8790-8C823AF181FA}" dt="2026-02-22T14:18:02.236" v="5" actId="47"/>
        <pc:sldMkLst>
          <pc:docMk/>
          <pc:sldMk cId="3994706413" sldId="273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3994706413" sldId="273"/>
            <ac:spMk id="3" creationId="{00000000-0000-0000-0000-000000000000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3994706413" sldId="273"/>
            <ac:picMk id="2" creationId="{FCF13BFC-E730-CDC5-C9F2-BA82AB61AFC1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997231835" sldId="274"/>
        </pc:sldMkLst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997231835" sldId="274"/>
            <ac:picMk id="2" creationId="{C8600AF8-57C0-1C1A-55BB-74E4AF60B08B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428398959" sldId="275"/>
        </pc:sldMkLst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428398959" sldId="275"/>
            <ac:picMk id="2" creationId="{2E112D06-FFF8-9C3E-0480-5FFB448A34ED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178049937" sldId="276"/>
        </pc:sldMkLst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78049937" sldId="276"/>
            <ac:picMk id="2" creationId="{DDDCB231-26E2-1387-082E-5EDEC361544C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1642082172" sldId="277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642082172" sldId="277"/>
            <ac:spMk id="2" creationId="{DD44AC44-00EA-D1F5-4E81-78AB3C1CCA2D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642082172" sldId="277"/>
            <ac:picMk id="4" creationId="{0719A3CF-560D-C5BB-BB3B-B18B0F90F7B0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843109384" sldId="278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843109384" sldId="278"/>
            <ac:spMk id="2" creationId="{E822C41D-E1F2-109D-F0C8-5DE2311ADCC9}"/>
          </ac:spMkLst>
        </pc:spChg>
      </pc:sldChg>
      <pc:sldChg chg="modSp mod">
        <pc:chgData name="Jeremy Clifton" userId="b7121016-a606-4e59-9b8c-d8cabdc242a8" providerId="ADAL" clId="{E211E35B-DF94-4D8F-8790-8C823AF181FA}" dt="2026-02-22T14:17:46.423" v="4" actId="1076"/>
        <pc:sldMkLst>
          <pc:docMk/>
          <pc:sldMk cId="776779162" sldId="279"/>
        </pc:sldMkLst>
        <pc:picChg chg="mod">
          <ac:chgData name="Jeremy Clifton" userId="b7121016-a606-4e59-9b8c-d8cabdc242a8" providerId="ADAL" clId="{E211E35B-DF94-4D8F-8790-8C823AF181FA}" dt="2026-02-22T14:17:46.423" v="4" actId="1076"/>
          <ac:picMkLst>
            <pc:docMk/>
            <pc:sldMk cId="776779162" sldId="279"/>
            <ac:picMk id="3" creationId="{FB92C0CA-752A-A9F0-14B4-738F69E2059F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1568253087" sldId="280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568253087" sldId="280"/>
            <ac:spMk id="2" creationId="{C837A18E-EC6A-05D9-9DC9-2B654A2EDD07}"/>
          </ac:spMkLst>
        </pc:sp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135927051" sldId="281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135927051" sldId="281"/>
            <ac:spMk id="2" creationId="{009CEC34-3A93-2AEB-FD4D-86DE72FC01F0}"/>
          </ac:spMkLst>
        </pc:sp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031394189" sldId="282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031394189" sldId="282"/>
            <ac:spMk id="2" creationId="{16F713C7-92AD-C291-CFF1-0C638A3E564F}"/>
          </ac:spMkLst>
        </pc:sp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26945660" sldId="289"/>
        </pc:sldMkLst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226945660" sldId="289"/>
            <ac:picMk id="2" creationId="{92AD30EC-18B9-86BA-1695-A7B996318ED8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789708132" sldId="292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789708132" sldId="292"/>
            <ac:spMk id="2" creationId="{7220A0BE-5C54-EFC6-54A2-39C260B55458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789708132" sldId="292"/>
            <ac:picMk id="4" creationId="{BACE73CA-307D-BA27-8BC7-3950C8D45280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405627315" sldId="293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405627315" sldId="293"/>
            <ac:spMk id="2" creationId="{5894D5CD-88E5-4CD7-BF76-F8252407352F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405627315" sldId="293"/>
            <ac:picMk id="3" creationId="{6660FBEF-6C28-4887-46B7-494DFD48430A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2204747308" sldId="294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2204747308" sldId="294"/>
            <ac:spMk id="2" creationId="{5A6CC2E6-AA7B-13A5-8414-7600C0A407DD}"/>
          </ac:spMkLst>
        </pc:sp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4120431671" sldId="295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4120431671" sldId="295"/>
            <ac:spMk id="2" creationId="{8A55EAEF-34A3-F610-3801-30677DEDB539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4120431671" sldId="295"/>
            <ac:picMk id="3" creationId="{8F1ECB72-42B9-0801-E66A-F2C45C985937}"/>
          </ac:picMkLst>
        </pc:picChg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870243298" sldId="296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870243298" sldId="296"/>
            <ac:spMk id="2" creationId="{A0CEB3C8-E474-F44F-6CF2-2907B662458C}"/>
          </ac:spMkLst>
        </pc:spChg>
      </pc:sldChg>
      <pc:sldChg chg="del">
        <pc:chgData name="Jeremy Clifton" userId="b7121016-a606-4e59-9b8c-d8cabdc242a8" providerId="ADAL" clId="{E211E35B-DF94-4D8F-8790-8C823AF181FA}" dt="2026-02-22T14:18:02.236" v="5" actId="47"/>
        <pc:sldMkLst>
          <pc:docMk/>
          <pc:sldMk cId="703852670" sldId="297"/>
        </pc:sldMkLst>
      </pc:sldChg>
      <pc:sldChg chg="modSp">
        <pc:chgData name="Jeremy Clifton" userId="b7121016-a606-4e59-9b8c-d8cabdc242a8" providerId="ADAL" clId="{E211E35B-DF94-4D8F-8790-8C823AF181FA}" dt="2026-02-22T14:17:16.575" v="0"/>
        <pc:sldMkLst>
          <pc:docMk/>
          <pc:sldMk cId="1219889691" sldId="298"/>
        </pc:sld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k cId="1219889691" sldId="298"/>
            <ac:spMk id="2" creationId="{7564D3D2-9F30-927B-9A2D-B8B36F4C09BA}"/>
          </ac:spMkLst>
        </pc:spChg>
        <pc:picChg chg="mod">
          <ac:chgData name="Jeremy Clifton" userId="b7121016-a606-4e59-9b8c-d8cabdc242a8" providerId="ADAL" clId="{E211E35B-DF94-4D8F-8790-8C823AF181FA}" dt="2026-02-22T14:17:16.575" v="0"/>
          <ac:picMkLst>
            <pc:docMk/>
            <pc:sldMk cId="1219889691" sldId="298"/>
            <ac:picMk id="3" creationId="{9FEE8161-FDBC-5981-FF62-574A93885636}"/>
          </ac:picMkLst>
        </pc:picChg>
      </pc:sldChg>
      <pc:sldMasterChg chg="modSp modSldLayout">
        <pc:chgData name="Jeremy Clifton" userId="b7121016-a606-4e59-9b8c-d8cabdc242a8" providerId="ADAL" clId="{E211E35B-DF94-4D8F-8790-8C823AF181FA}" dt="2026-02-22T14:17:16.575" v="0"/>
        <pc:sldMasterMkLst>
          <pc:docMk/>
          <pc:sldMasterMk cId="750934914" sldId="2147483648"/>
        </pc:sldMasterMkLst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asterMk cId="750934914" sldId="2147483648"/>
            <ac:spMk id="2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asterMk cId="750934914" sldId="2147483648"/>
            <ac:spMk id="3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asterMk cId="750934914" sldId="2147483648"/>
            <ac:spMk id="4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asterMk cId="750934914" sldId="2147483648"/>
            <ac:spMk id="5" creationId="{00000000-0000-0000-0000-000000000000}"/>
          </ac:spMkLst>
        </pc:spChg>
        <pc:spChg chg="mod">
          <ac:chgData name="Jeremy Clifton" userId="b7121016-a606-4e59-9b8c-d8cabdc242a8" providerId="ADAL" clId="{E211E35B-DF94-4D8F-8790-8C823AF181FA}" dt="2026-02-22T14:17:16.575" v="0"/>
          <ac:spMkLst>
            <pc:docMk/>
            <pc:sldMasterMk cId="750934914" sldId="2147483648"/>
            <ac:spMk id="6" creationId="{00000000-0000-0000-0000-000000000000}"/>
          </ac:spMkLst>
        </pc:sp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3240544311" sldId="2147483649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3240544311" sldId="2147483649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3240544311" sldId="2147483649"/>
              <ac:spMk id="3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2172756389" sldId="2147483651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72756389" sldId="2147483651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72756389" sldId="2147483651"/>
              <ac:spMk id="3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4056730784" sldId="2147483652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4056730784" sldId="2147483652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4056730784" sldId="2147483652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2102644437" sldId="2147483653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02644437" sldId="2147483653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02644437" sldId="2147483653"/>
              <ac:spMk id="4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02644437" sldId="2147483653"/>
              <ac:spMk id="5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102644437" sldId="2147483653"/>
              <ac:spMk id="6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1643721771" sldId="2147483656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643721771" sldId="2147483656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643721771" sldId="2147483656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643721771" sldId="2147483656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1041534910" sldId="2147483657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041534910" sldId="2147483657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041534910" sldId="2147483657"/>
              <ac:spMk id="3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1041534910" sldId="2147483657"/>
              <ac:spMk id="4" creationId="{00000000-0000-0000-0000-000000000000}"/>
            </ac:spMkLst>
          </pc:spChg>
        </pc:sldLayoutChg>
        <pc:sldLayoutChg chg="modSp">
          <pc:chgData name="Jeremy Clifton" userId="b7121016-a606-4e59-9b8c-d8cabdc242a8" providerId="ADAL" clId="{E211E35B-DF94-4D8F-8790-8C823AF181FA}" dt="2026-02-22T14:17:16.575" v="0"/>
          <pc:sldLayoutMkLst>
            <pc:docMk/>
            <pc:sldMasterMk cId="750934914" sldId="2147483648"/>
            <pc:sldLayoutMk cId="2583593543" sldId="2147483659"/>
          </pc:sldLayoutMkLst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583593543" sldId="2147483659"/>
              <ac:spMk id="2" creationId="{00000000-0000-0000-0000-000000000000}"/>
            </ac:spMkLst>
          </pc:spChg>
          <pc:spChg chg="mod">
            <ac:chgData name="Jeremy Clifton" userId="b7121016-a606-4e59-9b8c-d8cabdc242a8" providerId="ADAL" clId="{E211E35B-DF94-4D8F-8790-8C823AF181FA}" dt="2026-02-22T14:17:16.575" v="0"/>
            <ac:spMkLst>
              <pc:docMk/>
              <pc:sldMasterMk cId="750934914" sldId="2147483648"/>
              <pc:sldLayoutMk cId="2583593543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Jeremy Clifton" userId="S::wec@woodfordec.onmicrosoft.com::b7121016-a606-4e59-9b8c-d8cabdc242a8" providerId="AD" clId="Web-{6F5ADC29-3930-AA80-5744-511D4492E7E8}"/>
    <pc:docChg chg="addSld delSld modSld sldOrd">
      <pc:chgData name="Jeremy Clifton" userId="S::wec@woodfordec.onmicrosoft.com::b7121016-a606-4e59-9b8c-d8cabdc242a8" providerId="AD" clId="Web-{6F5ADC29-3930-AA80-5744-511D4492E7E8}" dt="2026-02-22T10:08:24.794" v="389"/>
      <pc:docMkLst>
        <pc:docMk/>
      </pc:docMkLst>
      <pc:sldChg chg="addSp delSp modSp">
        <pc:chgData name="Jeremy Clifton" userId="S::wec@woodfordec.onmicrosoft.com::b7121016-a606-4e59-9b8c-d8cabdc242a8" providerId="AD" clId="Web-{6F5ADC29-3930-AA80-5744-511D4492E7E8}" dt="2026-02-22T08:08:17.033" v="5" actId="1076"/>
        <pc:sldMkLst>
          <pc:docMk/>
          <pc:sldMk cId="3629207576" sldId="268"/>
        </pc:sldMkLst>
        <pc:picChg chg="add mod">
          <ac:chgData name="Jeremy Clifton" userId="S::wec@woodfordec.onmicrosoft.com::b7121016-a606-4e59-9b8c-d8cabdc242a8" providerId="AD" clId="Web-{6F5ADC29-3930-AA80-5744-511D4492E7E8}" dt="2026-02-22T08:08:17.033" v="5" actId="1076"/>
          <ac:picMkLst>
            <pc:docMk/>
            <pc:sldMk cId="3629207576" sldId="268"/>
            <ac:picMk id="2" creationId="{47648918-8B3A-6515-0669-D16C856561F6}"/>
          </ac:picMkLst>
        </pc:picChg>
        <pc:picChg chg="del">
          <ac:chgData name="Jeremy Clifton" userId="S::wec@woodfordec.onmicrosoft.com::b7121016-a606-4e59-9b8c-d8cabdc242a8" providerId="AD" clId="Web-{6F5ADC29-3930-AA80-5744-511D4492E7E8}" dt="2026-02-22T08:07:01.395" v="0"/>
          <ac:picMkLst>
            <pc:docMk/>
            <pc:sldMk cId="3629207576" sldId="268"/>
            <ac:picMk id="1026" creationId="{00000000-0000-0000-0000-000000000000}"/>
          </ac:picMkLst>
        </pc:picChg>
      </pc:sldChg>
      <pc:sldChg chg="addSp modSp add replId">
        <pc:chgData name="Jeremy Clifton" userId="S::wec@woodfordec.onmicrosoft.com::b7121016-a606-4e59-9b8c-d8cabdc242a8" providerId="AD" clId="Web-{6F5ADC29-3930-AA80-5744-511D4492E7E8}" dt="2026-02-22T08:29:34.710" v="284" actId="1076"/>
        <pc:sldMkLst>
          <pc:docMk/>
          <pc:sldMk cId="2997231835" sldId="274"/>
        </pc:sldMkLst>
        <pc:picChg chg="add mod">
          <ac:chgData name="Jeremy Clifton" userId="S::wec@woodfordec.onmicrosoft.com::b7121016-a606-4e59-9b8c-d8cabdc242a8" providerId="AD" clId="Web-{6F5ADC29-3930-AA80-5744-511D4492E7E8}" dt="2026-02-22T08:29:34.710" v="284" actId="1076"/>
          <ac:picMkLst>
            <pc:docMk/>
            <pc:sldMk cId="2997231835" sldId="274"/>
            <ac:picMk id="2" creationId="{C8600AF8-57C0-1C1A-55BB-74E4AF60B08B}"/>
          </ac:picMkLst>
        </pc:picChg>
      </pc:sldChg>
      <pc:sldChg chg="addSp modSp add ord replId">
        <pc:chgData name="Jeremy Clifton" userId="S::wec@woodfordec.onmicrosoft.com::b7121016-a606-4e59-9b8c-d8cabdc242a8" providerId="AD" clId="Web-{6F5ADC29-3930-AA80-5744-511D4492E7E8}" dt="2026-02-22T09:51:47.806" v="371"/>
        <pc:sldMkLst>
          <pc:docMk/>
          <pc:sldMk cId="2428398959" sldId="275"/>
        </pc:sldMkLst>
        <pc:picChg chg="add mod">
          <ac:chgData name="Jeremy Clifton" userId="S::wec@woodfordec.onmicrosoft.com::b7121016-a606-4e59-9b8c-d8cabdc242a8" providerId="AD" clId="Web-{6F5ADC29-3930-AA80-5744-511D4492E7E8}" dt="2026-02-22T08:26:41.367" v="269"/>
          <ac:picMkLst>
            <pc:docMk/>
            <pc:sldMk cId="2428398959" sldId="275"/>
            <ac:picMk id="2" creationId="{2E112D06-FFF8-9C3E-0480-5FFB448A34ED}"/>
          </ac:picMkLst>
        </pc:picChg>
      </pc:sldChg>
      <pc:sldChg chg="addSp modSp add replId">
        <pc:chgData name="Jeremy Clifton" userId="S::wec@woodfordec.onmicrosoft.com::b7121016-a606-4e59-9b8c-d8cabdc242a8" providerId="AD" clId="Web-{6F5ADC29-3930-AA80-5744-511D4492E7E8}" dt="2026-02-22T08:25:15.481" v="268"/>
        <pc:sldMkLst>
          <pc:docMk/>
          <pc:sldMk cId="178049937" sldId="276"/>
        </pc:sldMkLst>
        <pc:picChg chg="add mod">
          <ac:chgData name="Jeremy Clifton" userId="S::wec@woodfordec.onmicrosoft.com::b7121016-a606-4e59-9b8c-d8cabdc242a8" providerId="AD" clId="Web-{6F5ADC29-3930-AA80-5744-511D4492E7E8}" dt="2026-02-22T08:25:15.481" v="268"/>
          <ac:picMkLst>
            <pc:docMk/>
            <pc:sldMk cId="178049937" sldId="276"/>
            <ac:picMk id="2" creationId="{DDDCB231-26E2-1387-082E-5EDEC361544C}"/>
          </ac:picMkLst>
        </pc:picChg>
      </pc:sldChg>
      <pc:sldChg chg="addSp modSp add replId">
        <pc:chgData name="Jeremy Clifton" userId="S::wec@woodfordec.onmicrosoft.com::b7121016-a606-4e59-9b8c-d8cabdc242a8" providerId="AD" clId="Web-{6F5ADC29-3930-AA80-5744-511D4492E7E8}" dt="2026-02-22T08:14:14.364" v="267" actId="1076"/>
        <pc:sldMkLst>
          <pc:docMk/>
          <pc:sldMk cId="1642082172" sldId="277"/>
        </pc:sldMkLst>
        <pc:spChg chg="add mod">
          <ac:chgData name="Jeremy Clifton" userId="S::wec@woodfordec.onmicrosoft.com::b7121016-a606-4e59-9b8c-d8cabdc242a8" providerId="AD" clId="Web-{6F5ADC29-3930-AA80-5744-511D4492E7E8}" dt="2026-02-22T08:14:04.739" v="265" actId="20577"/>
          <ac:spMkLst>
            <pc:docMk/>
            <pc:sldMk cId="1642082172" sldId="277"/>
            <ac:spMk id="2" creationId="{DD44AC44-00EA-D1F5-4E81-78AB3C1CCA2D}"/>
          </ac:spMkLst>
        </pc:spChg>
        <pc:picChg chg="add mod">
          <ac:chgData name="Jeremy Clifton" userId="S::wec@woodfordec.onmicrosoft.com::b7121016-a606-4e59-9b8c-d8cabdc242a8" providerId="AD" clId="Web-{6F5ADC29-3930-AA80-5744-511D4492E7E8}" dt="2026-02-22T08:14:14.364" v="267" actId="1076"/>
          <ac:picMkLst>
            <pc:docMk/>
            <pc:sldMk cId="1642082172" sldId="277"/>
            <ac:picMk id="4" creationId="{0719A3CF-560D-C5BB-BB3B-B18B0F90F7B0}"/>
          </ac:picMkLst>
        </pc:picChg>
      </pc:sldChg>
      <pc:sldChg chg="addSp modSp add replId">
        <pc:chgData name="Jeremy Clifton" userId="S::wec@woodfordec.onmicrosoft.com::b7121016-a606-4e59-9b8c-d8cabdc242a8" providerId="AD" clId="Web-{6F5ADC29-3930-AA80-5744-511D4492E7E8}" dt="2026-02-22T08:12:35.265" v="201" actId="20577"/>
        <pc:sldMkLst>
          <pc:docMk/>
          <pc:sldMk cId="843109384" sldId="278"/>
        </pc:sldMkLst>
        <pc:spChg chg="add mod">
          <ac:chgData name="Jeremy Clifton" userId="S::wec@woodfordec.onmicrosoft.com::b7121016-a606-4e59-9b8c-d8cabdc242a8" providerId="AD" clId="Web-{6F5ADC29-3930-AA80-5744-511D4492E7E8}" dt="2026-02-22T08:12:35.265" v="201" actId="20577"/>
          <ac:spMkLst>
            <pc:docMk/>
            <pc:sldMk cId="843109384" sldId="278"/>
            <ac:spMk id="2" creationId="{E822C41D-E1F2-109D-F0C8-5DE2311ADCC9}"/>
          </ac:spMkLst>
        </pc:spChg>
      </pc:sldChg>
      <pc:sldChg chg="addSp delSp modSp add replId">
        <pc:chgData name="Jeremy Clifton" userId="S::wec@woodfordec.onmicrosoft.com::b7121016-a606-4e59-9b8c-d8cabdc242a8" providerId="AD" clId="Web-{6F5ADC29-3930-AA80-5744-511D4492E7E8}" dt="2026-02-22T08:08:47.678" v="20" actId="1076"/>
        <pc:sldMkLst>
          <pc:docMk/>
          <pc:sldMk cId="776779162" sldId="279"/>
        </pc:sldMkLst>
        <pc:picChg chg="add del mod">
          <ac:chgData name="Jeremy Clifton" userId="S::wec@woodfordec.onmicrosoft.com::b7121016-a606-4e59-9b8c-d8cabdc242a8" providerId="AD" clId="Web-{6F5ADC29-3930-AA80-5744-511D4492E7E8}" dt="2026-02-22T08:08:30.566" v="15"/>
          <ac:picMkLst>
            <pc:docMk/>
            <pc:sldMk cId="776779162" sldId="279"/>
            <ac:picMk id="2" creationId="{99ECA05C-30E5-58EF-5CF9-D433406C3BDA}"/>
          </ac:picMkLst>
        </pc:picChg>
        <pc:picChg chg="add mod">
          <ac:chgData name="Jeremy Clifton" userId="S::wec@woodfordec.onmicrosoft.com::b7121016-a606-4e59-9b8c-d8cabdc242a8" providerId="AD" clId="Web-{6F5ADC29-3930-AA80-5744-511D4492E7E8}" dt="2026-02-22T08:08:47.678" v="20" actId="1076"/>
          <ac:picMkLst>
            <pc:docMk/>
            <pc:sldMk cId="776779162" sldId="279"/>
            <ac:picMk id="3" creationId="{FB92C0CA-752A-A9F0-14B4-738F69E2059F}"/>
          </ac:picMkLst>
        </pc:picChg>
      </pc:sldChg>
      <pc:sldChg chg="modSp add replId">
        <pc:chgData name="Jeremy Clifton" userId="S::wec@woodfordec.onmicrosoft.com::b7121016-a606-4e59-9b8c-d8cabdc242a8" providerId="AD" clId="Web-{6F5ADC29-3930-AA80-5744-511D4492E7E8}" dt="2026-02-22T08:13:04.564" v="232" actId="20577"/>
        <pc:sldMkLst>
          <pc:docMk/>
          <pc:sldMk cId="1568253087" sldId="280"/>
        </pc:sldMkLst>
        <pc:spChg chg="mod">
          <ac:chgData name="Jeremy Clifton" userId="S::wec@woodfordec.onmicrosoft.com::b7121016-a606-4e59-9b8c-d8cabdc242a8" providerId="AD" clId="Web-{6F5ADC29-3930-AA80-5744-511D4492E7E8}" dt="2026-02-22T08:13:04.564" v="232" actId="20577"/>
          <ac:spMkLst>
            <pc:docMk/>
            <pc:sldMk cId="1568253087" sldId="280"/>
            <ac:spMk id="2" creationId="{C837A18E-EC6A-05D9-9DC9-2B654A2EDD07}"/>
          </ac:spMkLst>
        </pc:spChg>
      </pc:sldChg>
      <pc:sldChg chg="modSp add replId">
        <pc:chgData name="Jeremy Clifton" userId="S::wec@woodfordec.onmicrosoft.com::b7121016-a606-4e59-9b8c-d8cabdc242a8" providerId="AD" clId="Web-{6F5ADC29-3930-AA80-5744-511D4492E7E8}" dt="2026-02-22T08:12:44.844" v="210" actId="20577"/>
        <pc:sldMkLst>
          <pc:docMk/>
          <pc:sldMk cId="2135927051" sldId="281"/>
        </pc:sldMkLst>
        <pc:spChg chg="mod">
          <ac:chgData name="Jeremy Clifton" userId="S::wec@woodfordec.onmicrosoft.com::b7121016-a606-4e59-9b8c-d8cabdc242a8" providerId="AD" clId="Web-{6F5ADC29-3930-AA80-5744-511D4492E7E8}" dt="2026-02-22T08:12:44.844" v="210" actId="20577"/>
          <ac:spMkLst>
            <pc:docMk/>
            <pc:sldMk cId="2135927051" sldId="281"/>
            <ac:spMk id="2" creationId="{009CEC34-3A93-2AEB-FD4D-86DE72FC01F0}"/>
          </ac:spMkLst>
        </pc:spChg>
      </pc:sldChg>
      <pc:sldChg chg="modSp add replId">
        <pc:chgData name="Jeremy Clifton" userId="S::wec@woodfordec.onmicrosoft.com::b7121016-a606-4e59-9b8c-d8cabdc242a8" providerId="AD" clId="Web-{6F5ADC29-3930-AA80-5744-511D4492E7E8}" dt="2026-02-22T08:13:13.049" v="243" actId="20577"/>
        <pc:sldMkLst>
          <pc:docMk/>
          <pc:sldMk cId="2031394189" sldId="282"/>
        </pc:sldMkLst>
        <pc:spChg chg="mod">
          <ac:chgData name="Jeremy Clifton" userId="S::wec@woodfordec.onmicrosoft.com::b7121016-a606-4e59-9b8c-d8cabdc242a8" providerId="AD" clId="Web-{6F5ADC29-3930-AA80-5744-511D4492E7E8}" dt="2026-02-22T08:13:13.049" v="243" actId="20577"/>
          <ac:spMkLst>
            <pc:docMk/>
            <pc:sldMk cId="2031394189" sldId="282"/>
            <ac:spMk id="2" creationId="{16F713C7-92AD-C291-CFF1-0C638A3E564F}"/>
          </ac:spMkLst>
        </pc:spChg>
      </pc:sldChg>
      <pc:sldChg chg="add del replId">
        <pc:chgData name="Jeremy Clifton" userId="S::wec@woodfordec.onmicrosoft.com::b7121016-a606-4e59-9b8c-d8cabdc242a8" providerId="AD" clId="Web-{6F5ADC29-3930-AA80-5744-511D4492E7E8}" dt="2026-02-22T10:03:38.011" v="379"/>
        <pc:sldMkLst>
          <pc:docMk/>
          <pc:sldMk cId="1259973501" sldId="283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7.496" v="378"/>
        <pc:sldMkLst>
          <pc:docMk/>
          <pc:sldMk cId="115275341" sldId="284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7.496" v="377"/>
        <pc:sldMkLst>
          <pc:docMk/>
          <pc:sldMk cId="2884643840" sldId="285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5.964" v="376"/>
        <pc:sldMkLst>
          <pc:docMk/>
          <pc:sldMk cId="1127461084" sldId="286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3.746" v="375"/>
        <pc:sldMkLst>
          <pc:docMk/>
          <pc:sldMk cId="195197252" sldId="287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3.371" v="374"/>
        <pc:sldMkLst>
          <pc:docMk/>
          <pc:sldMk cId="1419884955" sldId="288"/>
        </pc:sldMkLst>
      </pc:sldChg>
      <pc:sldChg chg="addSp modSp add replId">
        <pc:chgData name="Jeremy Clifton" userId="S::wec@woodfordec.onmicrosoft.com::b7121016-a606-4e59-9b8c-d8cabdc242a8" providerId="AD" clId="Web-{6F5ADC29-3930-AA80-5744-511D4492E7E8}" dt="2026-02-22T10:08:14.029" v="386" actId="14100"/>
        <pc:sldMkLst>
          <pc:docMk/>
          <pc:sldMk cId="226945660" sldId="289"/>
        </pc:sldMkLst>
        <pc:picChg chg="add mod">
          <ac:chgData name="Jeremy Clifton" userId="S::wec@woodfordec.onmicrosoft.com::b7121016-a606-4e59-9b8c-d8cabdc242a8" providerId="AD" clId="Web-{6F5ADC29-3930-AA80-5744-511D4492E7E8}" dt="2026-02-22T10:08:14.029" v="386" actId="14100"/>
          <ac:picMkLst>
            <pc:docMk/>
            <pc:sldMk cId="226945660" sldId="289"/>
            <ac:picMk id="2" creationId="{92AD30EC-18B9-86BA-1695-A7B996318ED8}"/>
          </ac:picMkLst>
        </pc:picChg>
      </pc:sldChg>
      <pc:sldChg chg="add del replId">
        <pc:chgData name="Jeremy Clifton" userId="S::wec@woodfordec.onmicrosoft.com::b7121016-a606-4e59-9b8c-d8cabdc242a8" providerId="AD" clId="Web-{6F5ADC29-3930-AA80-5744-511D4492E7E8}" dt="2026-02-22T10:03:39.792" v="380"/>
        <pc:sldMkLst>
          <pc:docMk/>
          <pc:sldMk cId="3115057625" sldId="290"/>
        </pc:sldMkLst>
      </pc:sldChg>
      <pc:sldChg chg="add del replId">
        <pc:chgData name="Jeremy Clifton" userId="S::wec@woodfordec.onmicrosoft.com::b7121016-a606-4e59-9b8c-d8cabdc242a8" providerId="AD" clId="Web-{6F5ADC29-3930-AA80-5744-511D4492E7E8}" dt="2026-02-22T10:03:31.683" v="373"/>
        <pc:sldMkLst>
          <pc:docMk/>
          <pc:sldMk cId="3721113555" sldId="291"/>
        </pc:sldMkLst>
      </pc:sldChg>
      <pc:sldChg chg="add ord replId">
        <pc:chgData name="Jeremy Clifton" userId="S::wec@woodfordec.onmicrosoft.com::b7121016-a606-4e59-9b8c-d8cabdc242a8" providerId="AD" clId="Web-{6F5ADC29-3930-AA80-5744-511D4492E7E8}" dt="2026-02-22T08:31:21.358" v="287"/>
        <pc:sldMkLst>
          <pc:docMk/>
          <pc:sldMk cId="789708132" sldId="292"/>
        </pc:sldMkLst>
      </pc:sldChg>
      <pc:sldChg chg="addSp delSp modSp add replId">
        <pc:chgData name="Jeremy Clifton" userId="S::wec@woodfordec.onmicrosoft.com::b7121016-a606-4e59-9b8c-d8cabdc242a8" providerId="AD" clId="Web-{6F5ADC29-3930-AA80-5744-511D4492E7E8}" dt="2026-02-22T08:54:45.245" v="306" actId="1076"/>
        <pc:sldMkLst>
          <pc:docMk/>
          <pc:sldMk cId="405627315" sldId="293"/>
        </pc:sldMkLst>
        <pc:spChg chg="mod">
          <ac:chgData name="Jeremy Clifton" userId="S::wec@woodfordec.onmicrosoft.com::b7121016-a606-4e59-9b8c-d8cabdc242a8" providerId="AD" clId="Web-{6F5ADC29-3930-AA80-5744-511D4492E7E8}" dt="2026-02-22T08:53:50.198" v="302" actId="20577"/>
          <ac:spMkLst>
            <pc:docMk/>
            <pc:sldMk cId="405627315" sldId="293"/>
            <ac:spMk id="2" creationId="{5894D5CD-88E5-4CD7-BF76-F8252407352F}"/>
          </ac:spMkLst>
        </pc:spChg>
        <pc:picChg chg="add mod">
          <ac:chgData name="Jeremy Clifton" userId="S::wec@woodfordec.onmicrosoft.com::b7121016-a606-4e59-9b8c-d8cabdc242a8" providerId="AD" clId="Web-{6F5ADC29-3930-AA80-5744-511D4492E7E8}" dt="2026-02-22T08:54:45.245" v="306" actId="1076"/>
          <ac:picMkLst>
            <pc:docMk/>
            <pc:sldMk cId="405627315" sldId="293"/>
            <ac:picMk id="3" creationId="{6660FBEF-6C28-4887-46B7-494DFD48430A}"/>
          </ac:picMkLst>
        </pc:picChg>
        <pc:picChg chg="del">
          <ac:chgData name="Jeremy Clifton" userId="S::wec@woodfordec.onmicrosoft.com::b7121016-a606-4e59-9b8c-d8cabdc242a8" providerId="AD" clId="Web-{6F5ADC29-3930-AA80-5744-511D4492E7E8}" dt="2026-02-22T08:53:53.682" v="303"/>
          <ac:picMkLst>
            <pc:docMk/>
            <pc:sldMk cId="405627315" sldId="293"/>
            <ac:picMk id="4" creationId="{816E005F-C3D4-B52A-3C12-7D77E1537DD9}"/>
          </ac:picMkLst>
        </pc:picChg>
      </pc:sldChg>
      <pc:sldChg chg="modSp add ord replId">
        <pc:chgData name="Jeremy Clifton" userId="S::wec@woodfordec.onmicrosoft.com::b7121016-a606-4e59-9b8c-d8cabdc242a8" providerId="AD" clId="Web-{6F5ADC29-3930-AA80-5744-511D4492E7E8}" dt="2026-02-22T08:57:08.481" v="345" actId="1076"/>
        <pc:sldMkLst>
          <pc:docMk/>
          <pc:sldMk cId="2204747308" sldId="294"/>
        </pc:sldMkLst>
        <pc:spChg chg="mod">
          <ac:chgData name="Jeremy Clifton" userId="S::wec@woodfordec.onmicrosoft.com::b7121016-a606-4e59-9b8c-d8cabdc242a8" providerId="AD" clId="Web-{6F5ADC29-3930-AA80-5744-511D4492E7E8}" dt="2026-02-22T08:57:08.481" v="345" actId="1076"/>
          <ac:spMkLst>
            <pc:docMk/>
            <pc:sldMk cId="2204747308" sldId="294"/>
            <ac:spMk id="2" creationId="{5A6CC2E6-AA7B-13A5-8414-7600C0A407DD}"/>
          </ac:spMkLst>
        </pc:spChg>
      </pc:sldChg>
      <pc:sldChg chg="addSp modSp add replId">
        <pc:chgData name="Jeremy Clifton" userId="S::wec@woodfordec.onmicrosoft.com::b7121016-a606-4e59-9b8c-d8cabdc242a8" providerId="AD" clId="Web-{6F5ADC29-3930-AA80-5744-511D4492E7E8}" dt="2026-02-22T09:03:32.230" v="350" actId="1076"/>
        <pc:sldMkLst>
          <pc:docMk/>
          <pc:sldMk cId="4120431671" sldId="295"/>
        </pc:sldMkLst>
        <pc:picChg chg="add mod">
          <ac:chgData name="Jeremy Clifton" userId="S::wec@woodfordec.onmicrosoft.com::b7121016-a606-4e59-9b8c-d8cabdc242a8" providerId="AD" clId="Web-{6F5ADC29-3930-AA80-5744-511D4492E7E8}" dt="2026-02-22T09:03:32.230" v="350" actId="1076"/>
          <ac:picMkLst>
            <pc:docMk/>
            <pc:sldMk cId="4120431671" sldId="295"/>
            <ac:picMk id="3" creationId="{8F1ECB72-42B9-0801-E66A-F2C45C985937}"/>
          </ac:picMkLst>
        </pc:picChg>
      </pc:sldChg>
      <pc:sldChg chg="delSp modSp add replId">
        <pc:chgData name="Jeremy Clifton" userId="S::wec@woodfordec.onmicrosoft.com::b7121016-a606-4e59-9b8c-d8cabdc242a8" providerId="AD" clId="Web-{6F5ADC29-3930-AA80-5744-511D4492E7E8}" dt="2026-02-22T10:03:28.449" v="372" actId="20577"/>
        <pc:sldMkLst>
          <pc:docMk/>
          <pc:sldMk cId="870243298" sldId="296"/>
        </pc:sldMkLst>
        <pc:spChg chg="mod">
          <ac:chgData name="Jeremy Clifton" userId="S::wec@woodfordec.onmicrosoft.com::b7121016-a606-4e59-9b8c-d8cabdc242a8" providerId="AD" clId="Web-{6F5ADC29-3930-AA80-5744-511D4492E7E8}" dt="2026-02-22T10:03:28.449" v="372" actId="20577"/>
          <ac:spMkLst>
            <pc:docMk/>
            <pc:sldMk cId="870243298" sldId="296"/>
            <ac:spMk id="2" creationId="{A0CEB3C8-E474-F44F-6CF2-2907B662458C}"/>
          </ac:spMkLst>
        </pc:spChg>
        <pc:picChg chg="del">
          <ac:chgData name="Jeremy Clifton" userId="S::wec@woodfordec.onmicrosoft.com::b7121016-a606-4e59-9b8c-d8cabdc242a8" providerId="AD" clId="Web-{6F5ADC29-3930-AA80-5744-511D4492E7E8}" dt="2026-02-22T09:05:44.825" v="359"/>
          <ac:picMkLst>
            <pc:docMk/>
            <pc:sldMk cId="870243298" sldId="296"/>
            <ac:picMk id="3" creationId="{5E01891A-C7BF-554D-80B1-A00D7911C734}"/>
          </ac:picMkLst>
        </pc:picChg>
      </pc:sldChg>
      <pc:sldChg chg="add replId">
        <pc:chgData name="Jeremy Clifton" userId="S::wec@woodfordec.onmicrosoft.com::b7121016-a606-4e59-9b8c-d8cabdc242a8" providerId="AD" clId="Web-{6F5ADC29-3930-AA80-5744-511D4492E7E8}" dt="2026-02-22T10:08:02.997" v="381"/>
        <pc:sldMkLst>
          <pc:docMk/>
          <pc:sldMk cId="703852670" sldId="297"/>
        </pc:sldMkLst>
      </pc:sldChg>
      <pc:sldChg chg="add ord replId">
        <pc:chgData name="Jeremy Clifton" userId="S::wec@woodfordec.onmicrosoft.com::b7121016-a606-4e59-9b8c-d8cabdc242a8" providerId="AD" clId="Web-{6F5ADC29-3930-AA80-5744-511D4492E7E8}" dt="2026-02-22T10:08:24.794" v="389"/>
        <pc:sldMkLst>
          <pc:docMk/>
          <pc:sldMk cId="1219889691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54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9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1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3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8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2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37B5-512A-4BA5-9B83-486A001F3D63}" type="datetimeFigureOut">
              <a:rPr lang="en-GB" smtClean="0"/>
              <a:t>22/02/2026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6C99-DDDE-49F8-A183-FEC582D855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3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A4E94-F18C-BAA2-42AB-2A2654F6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Stress Of Keeping People Waiting - p.s. That's Life!">
            <a:extLst>
              <a:ext uri="{FF2B5EF4-FFF2-40B4-BE49-F238E27FC236}">
                <a16:creationId xmlns:a16="http://schemas.microsoft.com/office/drawing/2014/main" id="{FB92C0CA-752A-A9F0-14B4-738F69E20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40080"/>
            <a:ext cx="11430000" cy="55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6A9766-F678-3752-0109-18ED815A9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0A0BE-5C54-EFC6-54A2-39C260B55458}"/>
              </a:ext>
            </a:extLst>
          </p:cNvPr>
          <p:cNvSpPr txBox="1"/>
          <p:nvPr/>
        </p:nvSpPr>
        <p:spPr>
          <a:xfrm>
            <a:off x="1867744" y="252919"/>
            <a:ext cx="837940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1. The righteous must wait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(2:2-3)</a:t>
            </a:r>
          </a:p>
        </p:txBody>
      </p:sp>
      <p:pic>
        <p:nvPicPr>
          <p:cNvPr id="4" name="Picture 3" descr="The Stress Of Keeping People Waiting - p.s. That's Life!">
            <a:extLst>
              <a:ext uri="{FF2B5EF4-FFF2-40B4-BE49-F238E27FC236}">
                <a16:creationId xmlns:a16="http://schemas.microsoft.com/office/drawing/2014/main" id="{BACE73CA-307D-BA27-8BC7-3950C8D45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3" y="2557800"/>
            <a:ext cx="8176845" cy="39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0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22945-3FFB-94DB-A3F9-DF3BFFBF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4D5CD-88E5-4CD7-BF76-F8252407352F}"/>
              </a:ext>
            </a:extLst>
          </p:cNvPr>
          <p:cNvSpPr txBox="1"/>
          <p:nvPr/>
        </p:nvSpPr>
        <p:spPr>
          <a:xfrm>
            <a:off x="1867744" y="252919"/>
            <a:ext cx="837940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2. The righteous will live by faith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(2:4-5)</a:t>
            </a:r>
          </a:p>
        </p:txBody>
      </p:sp>
      <p:pic>
        <p:nvPicPr>
          <p:cNvPr id="3" name="Picture 2" descr="Growing in Faith: Building A Stronger Connection with God">
            <a:extLst>
              <a:ext uri="{FF2B5EF4-FFF2-40B4-BE49-F238E27FC236}">
                <a16:creationId xmlns:a16="http://schemas.microsoft.com/office/drawing/2014/main" id="{6660FBEF-6C28-4887-46B7-494DFD48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24" y="2708031"/>
            <a:ext cx="59260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6806A-ADEE-EA90-E4B2-BD01A5ED9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6CC2E6-AA7B-13A5-8414-7600C0A407DD}"/>
              </a:ext>
            </a:extLst>
          </p:cNvPr>
          <p:cNvSpPr txBox="1"/>
          <p:nvPr/>
        </p:nvSpPr>
        <p:spPr>
          <a:xfrm>
            <a:off x="1785986" y="303360"/>
            <a:ext cx="8457508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The righteous will live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747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AFC24B-AA43-2CA5-15E7-6AC290A67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55EAEF-34A3-F610-3801-30677DEDB539}"/>
              </a:ext>
            </a:extLst>
          </p:cNvPr>
          <p:cNvSpPr txBox="1"/>
          <p:nvPr/>
        </p:nvSpPr>
        <p:spPr>
          <a:xfrm>
            <a:off x="1785986" y="303360"/>
            <a:ext cx="8457508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The righteous will live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3" name="Picture 2" descr="How do we know Jesus rose from the dead? - The Bishop's Bulletin">
            <a:extLst>
              <a:ext uri="{FF2B5EF4-FFF2-40B4-BE49-F238E27FC236}">
                <a16:creationId xmlns:a16="http://schemas.microsoft.com/office/drawing/2014/main" id="{8F1ECB72-42B9-0801-E66A-F2C45C985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348263"/>
            <a:ext cx="7239000" cy="5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887B3-F296-ED00-398E-1A00B0DA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EB3C8-E474-F44F-6CF2-2907B662458C}"/>
              </a:ext>
            </a:extLst>
          </p:cNvPr>
          <p:cNvSpPr txBox="1"/>
          <p:nvPr/>
        </p:nvSpPr>
        <p:spPr>
          <a:xfrm>
            <a:off x="1785986" y="303360"/>
            <a:ext cx="8457508" cy="286232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3200" dirty="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The righteous will live</a:t>
            </a:r>
          </a:p>
          <a:p>
            <a:pPr marL="742950" indent="-742950">
              <a:buAutoNum type="arabicPeriod"/>
            </a:pPr>
            <a:r>
              <a:rPr lang="en-US" sz="5400" dirty="0">
                <a:solidFill>
                  <a:schemeClr val="bg2"/>
                </a:solidFill>
                <a:ea typeface="Calibri"/>
                <a:cs typeface="Calibri"/>
              </a:rPr>
              <a:t>The righteous will live </a:t>
            </a:r>
            <a:r>
              <a:rPr lang="en-US" sz="5400" u="sng" dirty="0">
                <a:solidFill>
                  <a:schemeClr val="bg2"/>
                </a:solidFill>
                <a:ea typeface="Calibri"/>
                <a:cs typeface="Calibri"/>
              </a:rPr>
              <a:t>by his faith</a:t>
            </a:r>
          </a:p>
          <a:p>
            <a:pPr marL="742950" indent="-742950">
              <a:buAutoNum type="arabicPeriod"/>
            </a:pPr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24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713538-3434-DFF6-15D1-90C980D2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st electric cars 2026: our top 10 choices covering every type of EV">
            <a:extLst>
              <a:ext uri="{FF2B5EF4-FFF2-40B4-BE49-F238E27FC236}">
                <a16:creationId xmlns:a16="http://schemas.microsoft.com/office/drawing/2014/main" id="{92AD30EC-18B9-86BA-1695-A7B99631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6" y="1190626"/>
            <a:ext cx="81438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DAB03-4A02-F5DB-DE80-9A5CEF214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4D3D2-9F30-927B-9A2D-B8B36F4C09BA}"/>
              </a:ext>
            </a:extLst>
          </p:cNvPr>
          <p:cNvSpPr txBox="1"/>
          <p:nvPr/>
        </p:nvSpPr>
        <p:spPr>
          <a:xfrm>
            <a:off x="1867744" y="252919"/>
            <a:ext cx="837940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2. The righteous will live by faith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(2:4-5)</a:t>
            </a:r>
          </a:p>
        </p:txBody>
      </p:sp>
      <p:pic>
        <p:nvPicPr>
          <p:cNvPr id="3" name="Picture 2" descr="Growing in Faith: Building A Stronger Connection with God">
            <a:extLst>
              <a:ext uri="{FF2B5EF4-FFF2-40B4-BE49-F238E27FC236}">
                <a16:creationId xmlns:a16="http://schemas.microsoft.com/office/drawing/2014/main" id="{9FEE8161-FDBC-5981-FF62-574A9388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524" y="2708031"/>
            <a:ext cx="592601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11804-5E34-F74F-6A76-F0F6BFD5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22C41D-E1F2-109D-F0C8-5DE2311ADCC9}"/>
              </a:ext>
            </a:extLst>
          </p:cNvPr>
          <p:cNvSpPr txBox="1"/>
          <p:nvPr/>
        </p:nvSpPr>
        <p:spPr>
          <a:xfrm>
            <a:off x="1785986" y="208111"/>
            <a:ext cx="8457508" cy="31700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1 from Habakkuk 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(1:2-4)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Why do you tolerate evil among your people?</a:t>
            </a:r>
          </a:p>
          <a:p>
            <a:endParaRPr lang="en-US" sz="2000" u="sng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10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039-DBA1-D8DB-C35C-B50DA8971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CEC34-3A93-2AEB-FD4D-86DE72FC01F0}"/>
              </a:ext>
            </a:extLst>
          </p:cNvPr>
          <p:cNvSpPr txBox="1"/>
          <p:nvPr/>
        </p:nvSpPr>
        <p:spPr>
          <a:xfrm>
            <a:off x="1785986" y="208110"/>
            <a:ext cx="8457508" cy="48320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1 from Habakkuk 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(1:2-4)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</a:t>
            </a:r>
            <a:endParaRPr lang="en-US" sz="140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Why do you tolerate evil among your people?</a:t>
            </a:r>
          </a:p>
          <a:p>
            <a:endParaRPr lang="en-US" sz="2000" u="sng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God's answer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(1:5-11)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I don't!  I'm sending Babylon to punish it.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9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FD7B64-60C4-982F-DE31-4AFE8C49E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37A18E-EC6A-05D9-9DC9-2B654A2EDD07}"/>
              </a:ext>
            </a:extLst>
          </p:cNvPr>
          <p:cNvSpPr txBox="1"/>
          <p:nvPr/>
        </p:nvSpPr>
        <p:spPr>
          <a:xfrm>
            <a:off x="1785986" y="208111"/>
            <a:ext cx="8457508" cy="62170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1 from Habakkuk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(1:2-4)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Why do you tolerate evil among your people?</a:t>
            </a:r>
          </a:p>
          <a:p>
            <a:endParaRPr lang="en-US" sz="2000" u="sng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God's answer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(1:5-11)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  <a:endParaRPr lang="en-US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I don't!  I'm sending Babylon to punish it.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2 from Habakkuk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(1:12-2:1)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How can you use evil Babylon to punish us?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253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AF0DB-A2B4-2F13-63A9-8BFF65CA4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F713C7-92AD-C291-CFF1-0C638A3E564F}"/>
              </a:ext>
            </a:extLst>
          </p:cNvPr>
          <p:cNvSpPr txBox="1"/>
          <p:nvPr/>
        </p:nvSpPr>
        <p:spPr>
          <a:xfrm>
            <a:off x="1785986" y="208111"/>
            <a:ext cx="8457508" cy="621708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1 from Habakkuk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(1:2-4)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Why do you tolerate evil among your people?</a:t>
            </a:r>
          </a:p>
          <a:p>
            <a:endParaRPr lang="en-US" sz="2000" u="sng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God's answer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(1:5-11)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  <a:endParaRPr lang="en-US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I don't!  I'm sending Babylon to punish it.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Question 2 from Habakkuk </a:t>
            </a:r>
            <a:r>
              <a:rPr lang="en-US" sz="2400" i="1" u="sng" dirty="0">
                <a:solidFill>
                  <a:schemeClr val="bg2"/>
                </a:solidFill>
                <a:ea typeface="Calibri"/>
                <a:cs typeface="Calibri"/>
              </a:rPr>
              <a:t>(1:12-2:1)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</a:p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How can you use evil Babylon to punish us?</a:t>
            </a:r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sz="20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chemeClr val="bg2"/>
                </a:solidFill>
                <a:ea typeface="Calibri"/>
                <a:cs typeface="Calibri"/>
              </a:rPr>
              <a:t>Answer</a:t>
            </a:r>
            <a:r>
              <a:rPr lang="en-US" sz="3600" dirty="0">
                <a:solidFill>
                  <a:schemeClr val="bg2"/>
                </a:solidFill>
                <a:ea typeface="Calibri"/>
                <a:cs typeface="Calibri"/>
              </a:rPr>
              <a:t>: 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ea typeface="Calibri"/>
                <a:cs typeface="Calibri"/>
              </a:rPr>
              <a:t>….?</a:t>
            </a:r>
          </a:p>
        </p:txBody>
      </p:sp>
    </p:spTree>
    <p:extLst>
      <p:ext uri="{BB962C8B-B14F-4D97-AF65-F5344CB8AC3E}">
        <p14:creationId xmlns:p14="http://schemas.microsoft.com/office/powerpoint/2010/main" val="203139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9C191-CD51-21D7-AA87-E125B09B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1867744" y="252919"/>
            <a:ext cx="837940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1. The righteous must wait </a:t>
            </a:r>
            <a:r>
              <a:rPr lang="en-US" sz="4000" dirty="0">
                <a:solidFill>
                  <a:schemeClr val="bg2"/>
                </a:solidFill>
                <a:ea typeface="Calibri"/>
                <a:cs typeface="Calibri"/>
              </a:rPr>
              <a:t>(2:2-3)</a:t>
            </a:r>
          </a:p>
        </p:txBody>
      </p:sp>
      <p:pic>
        <p:nvPicPr>
          <p:cNvPr id="4" name="Picture 3" descr="The Stress Of Keeping People Waiting - p.s. That's Life!">
            <a:extLst>
              <a:ext uri="{FF2B5EF4-FFF2-40B4-BE49-F238E27FC236}">
                <a16:creationId xmlns:a16="http://schemas.microsoft.com/office/drawing/2014/main" id="{0719A3CF-560D-C5BB-BB3B-B18B0F90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3" y="2557800"/>
            <a:ext cx="8176845" cy="399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8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CC19D4-1F9E-C0B6-1112-E09775E2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CB231-26E2-1387-082E-5EDEC3615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4" y="428625"/>
            <a:ext cx="74961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9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60FBD-4D40-2EB7-2BE7-786A3F47E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12D06-FFF8-9C3E-0480-5FFB448A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39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98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A1EE1E-409E-04ED-E885-E9307B42F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 Day, I think of the Persian Empire">
            <a:extLst>
              <a:ext uri="{FF2B5EF4-FFF2-40B4-BE49-F238E27FC236}">
                <a16:creationId xmlns:a16="http://schemas.microsoft.com/office/drawing/2014/main" id="{C8600AF8-57C0-1C1A-55BB-74E4AF60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666751"/>
            <a:ext cx="82486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205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</dc:creator>
  <cp:lastModifiedBy>Trevor Newman</cp:lastModifiedBy>
  <cp:revision>98</cp:revision>
  <dcterms:created xsi:type="dcterms:W3CDTF">2026-02-21T12:37:43Z</dcterms:created>
  <dcterms:modified xsi:type="dcterms:W3CDTF">2026-02-22T14:18:04Z</dcterms:modified>
</cp:coreProperties>
</file>