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AF4E-9FB6-4D3C-8AAA-054D66B54D35}" v="5" dt="2024-11-10T17:02:18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08E2AF4E-9FB6-4D3C-8AAA-054D66B54D35}"/>
    <pc:docChg chg="delSld modSld">
      <pc:chgData name="Jeremy Clifton" userId="b7121016-a606-4e59-9b8c-d8cabdc242a8" providerId="ADAL" clId="{08E2AF4E-9FB6-4D3C-8AAA-054D66B54D35}" dt="2024-11-10T17:02:18.116" v="5" actId="14100"/>
      <pc:docMkLst>
        <pc:docMk/>
      </pc:docMkLst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3245578186" sldId="257"/>
        </pc:sldMkLst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1585104615" sldId="258"/>
        </pc:sldMkLst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2114794452" sldId="259"/>
        </pc:sldMkLst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2767922082" sldId="260"/>
        </pc:sldMkLst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2191228029" sldId="261"/>
        </pc:sldMkLst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3866249185" sldId="262"/>
        </pc:sldMkLst>
      </pc:sldChg>
      <pc:sldChg chg="modSp">
        <pc:chgData name="Jeremy Clifton" userId="b7121016-a606-4e59-9b8c-d8cabdc242a8" providerId="ADAL" clId="{08E2AF4E-9FB6-4D3C-8AAA-054D66B54D35}" dt="2024-11-10T17:01:43.064" v="1" actId="14100"/>
        <pc:sldMkLst>
          <pc:docMk/>
          <pc:sldMk cId="2242827466" sldId="263"/>
        </pc:sldMkLst>
        <pc:picChg chg="mod">
          <ac:chgData name="Jeremy Clifton" userId="b7121016-a606-4e59-9b8c-d8cabdc242a8" providerId="ADAL" clId="{08E2AF4E-9FB6-4D3C-8AAA-054D66B54D35}" dt="2024-11-10T17:01:43.064" v="1" actId="14100"/>
          <ac:picMkLst>
            <pc:docMk/>
            <pc:sldMk cId="2242827466" sldId="263"/>
            <ac:picMk id="1026" creationId="{00000000-0000-0000-0000-000000000000}"/>
          </ac:picMkLst>
        </pc:picChg>
      </pc:sldChg>
      <pc:sldChg chg="modSp">
        <pc:chgData name="Jeremy Clifton" userId="b7121016-a606-4e59-9b8c-d8cabdc242a8" providerId="ADAL" clId="{08E2AF4E-9FB6-4D3C-8AAA-054D66B54D35}" dt="2024-11-10T17:02:03.058" v="3" actId="14100"/>
        <pc:sldMkLst>
          <pc:docMk/>
          <pc:sldMk cId="3431725034" sldId="264"/>
        </pc:sldMkLst>
        <pc:picChg chg="mod">
          <ac:chgData name="Jeremy Clifton" userId="b7121016-a606-4e59-9b8c-d8cabdc242a8" providerId="ADAL" clId="{08E2AF4E-9FB6-4D3C-8AAA-054D66B54D35}" dt="2024-11-10T17:02:03.058" v="3" actId="14100"/>
          <ac:picMkLst>
            <pc:docMk/>
            <pc:sldMk cId="3431725034" sldId="264"/>
            <ac:picMk id="1026" creationId="{00000000-0000-0000-0000-000000000000}"/>
          </ac:picMkLst>
        </pc:picChg>
      </pc:sldChg>
      <pc:sldChg chg="modSp">
        <pc:chgData name="Jeremy Clifton" userId="b7121016-a606-4e59-9b8c-d8cabdc242a8" providerId="ADAL" clId="{08E2AF4E-9FB6-4D3C-8AAA-054D66B54D35}" dt="2024-11-10T17:01:52.625" v="2" actId="14100"/>
        <pc:sldMkLst>
          <pc:docMk/>
          <pc:sldMk cId="471656203" sldId="265"/>
        </pc:sldMkLst>
        <pc:picChg chg="mod">
          <ac:chgData name="Jeremy Clifton" userId="b7121016-a606-4e59-9b8c-d8cabdc242a8" providerId="ADAL" clId="{08E2AF4E-9FB6-4D3C-8AAA-054D66B54D35}" dt="2024-11-10T17:01:52.625" v="2" actId="14100"/>
          <ac:picMkLst>
            <pc:docMk/>
            <pc:sldMk cId="471656203" sldId="265"/>
            <ac:picMk id="1026" creationId="{00000000-0000-0000-0000-000000000000}"/>
          </ac:picMkLst>
        </pc:picChg>
      </pc:sldChg>
      <pc:sldChg chg="modSp">
        <pc:chgData name="Jeremy Clifton" userId="b7121016-a606-4e59-9b8c-d8cabdc242a8" providerId="ADAL" clId="{08E2AF4E-9FB6-4D3C-8AAA-054D66B54D35}" dt="2024-11-10T17:02:18.116" v="5" actId="14100"/>
        <pc:sldMkLst>
          <pc:docMk/>
          <pc:sldMk cId="1894184157" sldId="266"/>
        </pc:sldMkLst>
        <pc:picChg chg="mod">
          <ac:chgData name="Jeremy Clifton" userId="b7121016-a606-4e59-9b8c-d8cabdc242a8" providerId="ADAL" clId="{08E2AF4E-9FB6-4D3C-8AAA-054D66B54D35}" dt="2024-11-10T17:02:18.116" v="5" actId="14100"/>
          <ac:picMkLst>
            <pc:docMk/>
            <pc:sldMk cId="1894184157" sldId="266"/>
            <ac:picMk id="1026" creationId="{00000000-0000-0000-0000-000000000000}"/>
          </ac:picMkLst>
        </pc:picChg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2010878714" sldId="267"/>
        </pc:sldMkLst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1418664574" sldId="269"/>
        </pc:sldMkLst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576120340" sldId="270"/>
        </pc:sldMkLst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15242727" sldId="271"/>
        </pc:sldMkLst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15242727" sldId="272"/>
        </pc:sldMkLst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1208703430" sldId="273"/>
        </pc:sldMkLst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1700835265" sldId="274"/>
        </pc:sldMkLst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3055022794" sldId="275"/>
        </pc:sldMkLst>
      </pc:sldChg>
      <pc:sldChg chg="del">
        <pc:chgData name="Jeremy Clifton" userId="b7121016-a606-4e59-9b8c-d8cabdc242a8" providerId="ADAL" clId="{08E2AF4E-9FB6-4D3C-8AAA-054D66B54D35}" dt="2024-11-10T17:01:33.481" v="0" actId="47"/>
        <pc:sldMkLst>
          <pc:docMk/>
          <pc:sldMk cId="1066202920" sldId="27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B4405-97AE-4830-BD59-DA44E5E99BB8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5F4B2-A82A-4B6C-B1B2-C8BCCE181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7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B4405-97AE-4830-BD59-DA44E5E99BB8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5F4B2-A82A-4B6C-B1B2-C8BCCE181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267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B4405-97AE-4830-BD59-DA44E5E99BB8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5F4B2-A82A-4B6C-B1B2-C8BCCE181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86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B4405-97AE-4830-BD59-DA44E5E99BB8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5F4B2-A82A-4B6C-B1B2-C8BCCE181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21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B4405-97AE-4830-BD59-DA44E5E99BB8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5F4B2-A82A-4B6C-B1B2-C8BCCE181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363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B4405-97AE-4830-BD59-DA44E5E99BB8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5F4B2-A82A-4B6C-B1B2-C8BCCE181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00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B4405-97AE-4830-BD59-DA44E5E99BB8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5F4B2-A82A-4B6C-B1B2-C8BCCE181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438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B4405-97AE-4830-BD59-DA44E5E99BB8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5F4B2-A82A-4B6C-B1B2-C8BCCE181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B4405-97AE-4830-BD59-DA44E5E99BB8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5F4B2-A82A-4B6C-B1B2-C8BCCE181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2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B4405-97AE-4830-BD59-DA44E5E99BB8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5F4B2-A82A-4B6C-B1B2-C8BCCE181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1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B4405-97AE-4830-BD59-DA44E5E99BB8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5F4B2-A82A-4B6C-B1B2-C8BCCE181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611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B4405-97AE-4830-BD59-DA44E5E99BB8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5F4B2-A82A-4B6C-B1B2-C8BCCE181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29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785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32251" y="620688"/>
            <a:ext cx="864096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4000" b="1" dirty="0"/>
              <a:t>Ephesians 5v3-20</a:t>
            </a:r>
          </a:p>
          <a:p>
            <a:pPr algn="ctr" fontAlgn="base"/>
            <a:r>
              <a:rPr lang="en-US" sz="4000" b="1" dirty="0"/>
              <a:t>Live as children of Light </a:t>
            </a:r>
          </a:p>
          <a:p>
            <a:pPr fontAlgn="base"/>
            <a:endParaRPr lang="en-US" sz="4000" b="1" dirty="0"/>
          </a:p>
          <a:p>
            <a:pPr fontAlgn="base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42827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785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32251" y="620688"/>
            <a:ext cx="864096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4000" b="1" dirty="0"/>
              <a:t>Ephesians 5v3-20</a:t>
            </a:r>
          </a:p>
          <a:p>
            <a:pPr algn="ctr" fontAlgn="base"/>
            <a:r>
              <a:rPr lang="en-US" sz="4000" b="1" dirty="0"/>
              <a:t>Live as children of Light </a:t>
            </a:r>
          </a:p>
          <a:p>
            <a:pPr fontAlgn="base"/>
            <a:endParaRPr lang="en-US" sz="4000" b="1" dirty="0"/>
          </a:p>
          <a:p>
            <a:pPr fontAlgn="base"/>
            <a:r>
              <a:rPr lang="en-US" sz="3600" b="1" dirty="0"/>
              <a:t>1 - Do not live as children of darkness (3-8a)</a:t>
            </a:r>
          </a:p>
          <a:p>
            <a:pPr fontAlgn="base"/>
            <a:r>
              <a:rPr lang="en-US" sz="3600" b="1" dirty="0"/>
              <a:t> </a:t>
            </a:r>
          </a:p>
          <a:p>
            <a:pPr fontAlgn="base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3172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172" y="0"/>
            <a:ext cx="915617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32251" y="620688"/>
            <a:ext cx="86409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4000" b="1" dirty="0"/>
              <a:t>Ephesians 5v3-20</a:t>
            </a:r>
          </a:p>
          <a:p>
            <a:pPr algn="ctr" fontAlgn="base"/>
            <a:r>
              <a:rPr lang="en-US" sz="4000" b="1" dirty="0"/>
              <a:t>Live as children of Light </a:t>
            </a:r>
          </a:p>
          <a:p>
            <a:pPr fontAlgn="base"/>
            <a:endParaRPr lang="en-US" sz="4000" b="1" dirty="0"/>
          </a:p>
          <a:p>
            <a:pPr fontAlgn="base"/>
            <a:r>
              <a:rPr lang="en-US" sz="3600" b="1" dirty="0"/>
              <a:t>1 - Do not live as children of darkness (3-8a)</a:t>
            </a:r>
          </a:p>
          <a:p>
            <a:pPr fontAlgn="base"/>
            <a:r>
              <a:rPr lang="en-US" sz="3600" b="1" dirty="0"/>
              <a:t> </a:t>
            </a:r>
          </a:p>
          <a:p>
            <a:pPr fontAlgn="base"/>
            <a:r>
              <a:rPr lang="en-US" sz="3600" b="1" dirty="0"/>
              <a:t>2 - Live as children of light (8b-14)</a:t>
            </a:r>
          </a:p>
          <a:p>
            <a:pPr fontAlgn="base"/>
            <a:endParaRPr lang="en-US" sz="3600" b="1" dirty="0"/>
          </a:p>
          <a:p>
            <a:pPr fontAlgn="base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7165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90"/>
            <a:ext cx="9144000" cy="6855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32251" y="620688"/>
            <a:ext cx="86409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4000" b="1" dirty="0"/>
              <a:t>Ephesians 5v3-20</a:t>
            </a:r>
          </a:p>
          <a:p>
            <a:pPr algn="ctr" fontAlgn="base"/>
            <a:r>
              <a:rPr lang="en-US" sz="4000" b="1" dirty="0"/>
              <a:t>Live as children of Light </a:t>
            </a:r>
          </a:p>
          <a:p>
            <a:pPr fontAlgn="base"/>
            <a:endParaRPr lang="en-US" sz="4000" b="1" dirty="0"/>
          </a:p>
          <a:p>
            <a:pPr fontAlgn="base"/>
            <a:r>
              <a:rPr lang="en-US" sz="3600" b="1" dirty="0"/>
              <a:t>1 - Do not live as children of darkness (3-8a)</a:t>
            </a:r>
          </a:p>
          <a:p>
            <a:pPr fontAlgn="base"/>
            <a:r>
              <a:rPr lang="en-US" sz="3600" b="1" dirty="0"/>
              <a:t> </a:t>
            </a:r>
          </a:p>
          <a:p>
            <a:pPr fontAlgn="base"/>
            <a:r>
              <a:rPr lang="en-US" sz="3600" b="1" dirty="0"/>
              <a:t>2 - Live as children of light (8b-14)</a:t>
            </a:r>
          </a:p>
          <a:p>
            <a:pPr fontAlgn="base"/>
            <a:endParaRPr lang="en-US" sz="3600" b="1" dirty="0"/>
          </a:p>
          <a:p>
            <a:pPr fontAlgn="base"/>
            <a:r>
              <a:rPr lang="en-US" sz="3600" b="1" dirty="0"/>
              <a:t>3 - Live as children of wisdom (15-20)</a:t>
            </a:r>
          </a:p>
        </p:txBody>
      </p:sp>
    </p:spTree>
    <p:extLst>
      <p:ext uri="{BB962C8B-B14F-4D97-AF65-F5344CB8AC3E}">
        <p14:creationId xmlns:p14="http://schemas.microsoft.com/office/powerpoint/2010/main" val="1894184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97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corri</dc:creator>
  <cp:lastModifiedBy>Trevor Newman</cp:lastModifiedBy>
  <cp:revision>7</cp:revision>
  <dcterms:created xsi:type="dcterms:W3CDTF">2024-11-09T19:09:46Z</dcterms:created>
  <dcterms:modified xsi:type="dcterms:W3CDTF">2024-11-10T17:02:20Z</dcterms:modified>
</cp:coreProperties>
</file>