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3724" r:id="rId5"/>
    <p:sldId id="3721" r:id="rId6"/>
    <p:sldId id="3737" r:id="rId7"/>
    <p:sldId id="3746" r:id="rId8"/>
    <p:sldId id="3674" r:id="rId9"/>
    <p:sldId id="3749" r:id="rId10"/>
    <p:sldId id="3738" r:id="rId11"/>
    <p:sldId id="3748" r:id="rId12"/>
    <p:sldId id="3739" r:id="rId13"/>
    <p:sldId id="3747" r:id="rId14"/>
    <p:sldId id="3740" r:id="rId15"/>
    <p:sldId id="3750" r:id="rId16"/>
    <p:sldId id="3751" r:id="rId17"/>
    <p:sldId id="3741" r:id="rId18"/>
    <p:sldId id="3736" r:id="rId19"/>
    <p:sldId id="3742" r:id="rId2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B9163-5042-2A0E-8B1E-3ABAC85382EE}" v="293" dt="2026-01-25T09:35:58.410"/>
    <p1510:client id="{8FF42DFA-D828-4DFC-BCB9-36AD462FF0FD}" v="1" dt="2026-01-25T10:28:41.414"/>
    <p1510:client id="{B498583C-4C5C-9BB5-6FA4-2453F7D289B5}" v="60" dt="2026-01-25T08:19:03.879"/>
    <p1510:client id="{D5FF11C2-A5D4-8544-67AF-C015B8BA90F9}" v="194" dt="2026-01-25T08:53:08.926"/>
    <p1510:client id="{EBA2BA26-8DE6-B979-F5FB-5804EAAE70A9}" v="128" dt="2026-01-25T07:56:42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D5FF11C2-A5D4-8544-67AF-C015B8BA90F9}"/>
    <pc:docChg chg="addSld modSld">
      <pc:chgData name="Jeremy Clifton" userId="S::wec@woodfordec.onmicrosoft.com::b7121016-a606-4e59-9b8c-d8cabdc242a8" providerId="AD" clId="Web-{D5FF11C2-A5D4-8544-67AF-C015B8BA90F9}" dt="2026-01-25T08:53:08.926" v="119" actId="14100"/>
      <pc:docMkLst>
        <pc:docMk/>
      </pc:docMkLst>
      <pc:sldChg chg="addSp modSp">
        <pc:chgData name="Jeremy Clifton" userId="S::wec@woodfordec.onmicrosoft.com::b7121016-a606-4e59-9b8c-d8cabdc242a8" providerId="AD" clId="Web-{D5FF11C2-A5D4-8544-67AF-C015B8BA90F9}" dt="2026-01-25T08:46:59.911" v="114"/>
        <pc:sldMkLst>
          <pc:docMk/>
          <pc:sldMk cId="3627013556" sldId="3726"/>
        </pc:sldMkLst>
        <pc:picChg chg="add mod">
          <ac:chgData name="Jeremy Clifton" userId="S::wec@woodfordec.onmicrosoft.com::b7121016-a606-4e59-9b8c-d8cabdc242a8" providerId="AD" clId="Web-{D5FF11C2-A5D4-8544-67AF-C015B8BA90F9}" dt="2026-01-25T08:46:59.911" v="114"/>
          <ac:picMkLst>
            <pc:docMk/>
            <pc:sldMk cId="3627013556" sldId="3726"/>
            <ac:picMk id="2" creationId="{59D996DC-7D14-674F-718F-B248C1914B3B}"/>
          </ac:picMkLst>
        </pc:picChg>
      </pc:sldChg>
      <pc:sldChg chg="addSp modSp">
        <pc:chgData name="Jeremy Clifton" userId="S::wec@woodfordec.onmicrosoft.com::b7121016-a606-4e59-9b8c-d8cabdc242a8" providerId="AD" clId="Web-{D5FF11C2-A5D4-8544-67AF-C015B8BA90F9}" dt="2026-01-25T08:46:23.801" v="112"/>
        <pc:sldMkLst>
          <pc:docMk/>
          <pc:sldMk cId="3942800401" sldId="3727"/>
        </pc:sldMkLst>
        <pc:picChg chg="add mod">
          <ac:chgData name="Jeremy Clifton" userId="S::wec@woodfordec.onmicrosoft.com::b7121016-a606-4e59-9b8c-d8cabdc242a8" providerId="AD" clId="Web-{D5FF11C2-A5D4-8544-67AF-C015B8BA90F9}" dt="2026-01-25T08:46:23.801" v="112"/>
          <ac:picMkLst>
            <pc:docMk/>
            <pc:sldMk cId="3942800401" sldId="3727"/>
            <ac:picMk id="2" creationId="{79405321-4B91-AC75-7BEA-F42629978733}"/>
          </ac:picMkLst>
        </pc:picChg>
      </pc:sldChg>
      <pc:sldChg chg="addSp modSp">
        <pc:chgData name="Jeremy Clifton" userId="S::wec@woodfordec.onmicrosoft.com::b7121016-a606-4e59-9b8c-d8cabdc242a8" providerId="AD" clId="Web-{D5FF11C2-A5D4-8544-67AF-C015B8BA90F9}" dt="2026-01-25T08:46:34.051" v="113"/>
        <pc:sldMkLst>
          <pc:docMk/>
          <pc:sldMk cId="3226501942" sldId="3728"/>
        </pc:sldMkLst>
        <pc:picChg chg="add mod">
          <ac:chgData name="Jeremy Clifton" userId="S::wec@woodfordec.onmicrosoft.com::b7121016-a606-4e59-9b8c-d8cabdc242a8" providerId="AD" clId="Web-{D5FF11C2-A5D4-8544-67AF-C015B8BA90F9}" dt="2026-01-25T08:46:34.051" v="113"/>
          <ac:picMkLst>
            <pc:docMk/>
            <pc:sldMk cId="3226501942" sldId="3728"/>
            <ac:picMk id="2" creationId="{756E16F9-30B1-30CE-3060-5C66FABEA3A5}"/>
          </ac:picMkLst>
        </pc:picChg>
      </pc:sldChg>
      <pc:sldChg chg="addSp modSp">
        <pc:chgData name="Jeremy Clifton" userId="S::wec@woodfordec.onmicrosoft.com::b7121016-a606-4e59-9b8c-d8cabdc242a8" providerId="AD" clId="Web-{D5FF11C2-A5D4-8544-67AF-C015B8BA90F9}" dt="2026-01-25T08:43:42.203" v="111"/>
        <pc:sldMkLst>
          <pc:docMk/>
          <pc:sldMk cId="698924403" sldId="3729"/>
        </pc:sldMkLst>
        <pc:picChg chg="add mod">
          <ac:chgData name="Jeremy Clifton" userId="S::wec@woodfordec.onmicrosoft.com::b7121016-a606-4e59-9b8c-d8cabdc242a8" providerId="AD" clId="Web-{D5FF11C2-A5D4-8544-67AF-C015B8BA90F9}" dt="2026-01-25T08:43:42.203" v="111"/>
          <ac:picMkLst>
            <pc:docMk/>
            <pc:sldMk cId="698924403" sldId="3729"/>
            <ac:picMk id="2" creationId="{ABC1D78B-3B4C-271E-8BED-D8CB50133754}"/>
          </ac:picMkLst>
        </pc:picChg>
      </pc:sldChg>
      <pc:sldChg chg="addSp modSp add replId">
        <pc:chgData name="Jeremy Clifton" userId="S::wec@woodfordec.onmicrosoft.com::b7121016-a606-4e59-9b8c-d8cabdc242a8" providerId="AD" clId="Web-{D5FF11C2-A5D4-8544-67AF-C015B8BA90F9}" dt="2026-01-25T08:39:55.742" v="3"/>
        <pc:sldMkLst>
          <pc:docMk/>
          <pc:sldMk cId="2490788219" sldId="3730"/>
        </pc:sldMkLst>
        <pc:picChg chg="add mod">
          <ac:chgData name="Jeremy Clifton" userId="S::wec@woodfordec.onmicrosoft.com::b7121016-a606-4e59-9b8c-d8cabdc242a8" providerId="AD" clId="Web-{D5FF11C2-A5D4-8544-67AF-C015B8BA90F9}" dt="2026-01-25T08:39:55.742" v="3"/>
          <ac:picMkLst>
            <pc:docMk/>
            <pc:sldMk cId="2490788219" sldId="3730"/>
            <ac:picMk id="2" creationId="{5BCF69C3-8FB7-1C63-3090-BB7510E16311}"/>
          </ac:picMkLst>
        </pc:picChg>
      </pc:sldChg>
      <pc:sldChg chg="addSp modSp add replId">
        <pc:chgData name="Jeremy Clifton" userId="S::wec@woodfordec.onmicrosoft.com::b7121016-a606-4e59-9b8c-d8cabdc242a8" providerId="AD" clId="Web-{D5FF11C2-A5D4-8544-67AF-C015B8BA90F9}" dt="2026-01-25T08:40:12.617" v="4"/>
        <pc:sldMkLst>
          <pc:docMk/>
          <pc:sldMk cId="2341167684" sldId="3731"/>
        </pc:sldMkLst>
        <pc:picChg chg="add mod">
          <ac:chgData name="Jeremy Clifton" userId="S::wec@woodfordec.onmicrosoft.com::b7121016-a606-4e59-9b8c-d8cabdc242a8" providerId="AD" clId="Web-{D5FF11C2-A5D4-8544-67AF-C015B8BA90F9}" dt="2026-01-25T08:40:12.617" v="4"/>
          <ac:picMkLst>
            <pc:docMk/>
            <pc:sldMk cId="2341167684" sldId="3731"/>
            <ac:picMk id="2" creationId="{86D0082B-2F19-9807-487C-4EAA47C5E41D}"/>
          </ac:picMkLst>
        </pc:picChg>
      </pc:sldChg>
      <pc:sldChg chg="addSp modSp add replId">
        <pc:chgData name="Jeremy Clifton" userId="S::wec@woodfordec.onmicrosoft.com::b7121016-a606-4e59-9b8c-d8cabdc242a8" providerId="AD" clId="Web-{D5FF11C2-A5D4-8544-67AF-C015B8BA90F9}" dt="2026-01-25T08:41:48.652" v="110" actId="1076"/>
        <pc:sldMkLst>
          <pc:docMk/>
          <pc:sldMk cId="737399989" sldId="3732"/>
        </pc:sldMkLst>
        <pc:spChg chg="add mod">
          <ac:chgData name="Jeremy Clifton" userId="S::wec@woodfordec.onmicrosoft.com::b7121016-a606-4e59-9b8c-d8cabdc242a8" providerId="AD" clId="Web-{D5FF11C2-A5D4-8544-67AF-C015B8BA90F9}" dt="2026-01-25T08:41:48.652" v="110" actId="1076"/>
          <ac:spMkLst>
            <pc:docMk/>
            <pc:sldMk cId="737399989" sldId="3732"/>
            <ac:spMk id="3" creationId="{F9075880-DCB2-1255-2F5F-9F7E3978E541}"/>
          </ac:spMkLst>
        </pc:spChg>
      </pc:sldChg>
      <pc:sldChg chg="add replId">
        <pc:chgData name="Jeremy Clifton" userId="S::wec@woodfordec.onmicrosoft.com::b7121016-a606-4e59-9b8c-d8cabdc242a8" providerId="AD" clId="Web-{D5FF11C2-A5D4-8544-67AF-C015B8BA90F9}" dt="2026-01-25T08:47:00.848" v="115"/>
        <pc:sldMkLst>
          <pc:docMk/>
          <pc:sldMk cId="3043714547" sldId="3733"/>
        </pc:sldMkLst>
      </pc:sldChg>
      <pc:sldChg chg="addSp modSp add replId addAnim">
        <pc:chgData name="Jeremy Clifton" userId="S::wec@woodfordec.onmicrosoft.com::b7121016-a606-4e59-9b8c-d8cabdc242a8" providerId="AD" clId="Web-{D5FF11C2-A5D4-8544-67AF-C015B8BA90F9}" dt="2026-01-25T08:53:08.926" v="119" actId="14100"/>
        <pc:sldMkLst>
          <pc:docMk/>
          <pc:sldMk cId="3220049804" sldId="3734"/>
        </pc:sldMkLst>
        <pc:picChg chg="add mod">
          <ac:chgData name="Jeremy Clifton" userId="S::wec@woodfordec.onmicrosoft.com::b7121016-a606-4e59-9b8c-d8cabdc242a8" providerId="AD" clId="Web-{D5FF11C2-A5D4-8544-67AF-C015B8BA90F9}" dt="2026-01-25T08:53:08.926" v="119" actId="14100"/>
          <ac:picMkLst>
            <pc:docMk/>
            <pc:sldMk cId="3220049804" sldId="3734"/>
            <ac:picMk id="2" creationId="{6C181B22-96B2-7D18-5DDE-99FD3A3A2231}"/>
          </ac:picMkLst>
        </pc:picChg>
      </pc:sldChg>
    </pc:docChg>
  </pc:docChgLst>
  <pc:docChgLst>
    <pc:chgData clId="Web-{EBA2BA26-8DE6-B979-F5FB-5804EAAE70A9}"/>
    <pc:docChg chg="delSld">
      <pc:chgData name="" userId="" providerId="" clId="Web-{EBA2BA26-8DE6-B979-F5FB-5804EAAE70A9}" dt="2026-01-25T07:36:08.361" v="0"/>
      <pc:docMkLst>
        <pc:docMk/>
      </pc:docMkLst>
      <pc:sldChg chg="del">
        <pc:chgData name="" userId="" providerId="" clId="Web-{EBA2BA26-8DE6-B979-F5FB-5804EAAE70A9}" dt="2026-01-25T07:36:08.361" v="0"/>
        <pc:sldMkLst>
          <pc:docMk/>
          <pc:sldMk cId="1734149899" sldId="3698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1-25T14:56:27.307" v="1" actId="47"/>
      <pc:docMkLst>
        <pc:docMk/>
      </pc:docMkLst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3025482504" sldId="3571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1465952056" sldId="3686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3578171022" sldId="3691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621269255" sldId="3692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1451574940" sldId="3700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817514151" sldId="3702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1252100738" sldId="3703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2090791569" sldId="3704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4261368320" sldId="3706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113924709" sldId="3707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129047486" sldId="3708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907937727" sldId="3709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1241210837" sldId="3710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410964385" sldId="3711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495507739" sldId="3712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398411652" sldId="3713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1954515139" sldId="3714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1439454933" sldId="3715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245714528" sldId="3716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4080784749" sldId="3717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981202306" sldId="3718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132349605" sldId="3719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820093366" sldId="3720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4032697836" sldId="3722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846460149" sldId="3723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3639020556" sldId="3725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3627013556" sldId="3726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3942800401" sldId="3727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3226501942" sldId="3728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698924403" sldId="3729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490788219" sldId="3730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2341167684" sldId="3731"/>
        </pc:sldMkLst>
      </pc:sldChg>
      <pc:sldChg chg="del">
        <pc:chgData name="Jeremy Clifton" userId="b7121016-a606-4e59-9b8c-d8cabdc242a8" providerId="ADAL" clId="{E211E35B-DF94-4D8F-8790-8C823AF181FA}" dt="2026-01-25T14:56:04.453" v="0" actId="2696"/>
        <pc:sldMkLst>
          <pc:docMk/>
          <pc:sldMk cId="737399989" sldId="3732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3043714547" sldId="3733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3220049804" sldId="3734"/>
        </pc:sldMkLst>
      </pc:sldChg>
      <pc:sldChg chg="del">
        <pc:chgData name="Jeremy Clifton" userId="b7121016-a606-4e59-9b8c-d8cabdc242a8" providerId="ADAL" clId="{E211E35B-DF94-4D8F-8790-8C823AF181FA}" dt="2026-01-25T14:56:27.307" v="1" actId="47"/>
        <pc:sldMkLst>
          <pc:docMk/>
          <pc:sldMk cId="1405643263" sldId="3735"/>
        </pc:sldMkLst>
      </pc:sldChg>
    </pc:docChg>
  </pc:docChgLst>
  <pc:docChgLst>
    <pc:chgData name="Jeremy Clifton" userId="S::wec@woodfordec.onmicrosoft.com::b7121016-a606-4e59-9b8c-d8cabdc242a8" providerId="AD" clId="Web-{03CB9163-5042-2A0E-8B1E-3ABAC85382EE}"/>
    <pc:docChg chg="addSld delSld modSld sldOrd">
      <pc:chgData name="Jeremy Clifton" userId="S::wec@woodfordec.onmicrosoft.com::b7121016-a606-4e59-9b8c-d8cabdc242a8" providerId="AD" clId="Web-{03CB9163-5042-2A0E-8B1E-3ABAC85382EE}" dt="2026-01-25T09:35:58.410" v="207" actId="20577"/>
      <pc:docMkLst>
        <pc:docMk/>
      </pc:docMkLst>
      <pc:sldChg chg="addSp delSp modSp ord">
        <pc:chgData name="Jeremy Clifton" userId="S::wec@woodfordec.onmicrosoft.com::b7121016-a606-4e59-9b8c-d8cabdc242a8" providerId="AD" clId="Web-{03CB9163-5042-2A0E-8B1E-3ABAC85382EE}" dt="2026-01-25T09:08:11.215" v="119" actId="1076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03CB9163-5042-2A0E-8B1E-3ABAC85382EE}" dt="2026-01-25T09:06:08.067" v="75" actId="20577"/>
          <ac:spMkLst>
            <pc:docMk/>
            <pc:sldMk cId="1055376771" sldId="3674"/>
            <ac:spMk id="3" creationId="{95B4ABAA-C96A-2FD7-A1AF-E8184A675494}"/>
          </ac:spMkLst>
        </pc:spChg>
        <pc:picChg chg="add mod">
          <ac:chgData name="Jeremy Clifton" userId="S::wec@woodfordec.onmicrosoft.com::b7121016-a606-4e59-9b8c-d8cabdc242a8" providerId="AD" clId="Web-{03CB9163-5042-2A0E-8B1E-3ABAC85382EE}" dt="2026-01-25T09:08:11.215" v="119" actId="1076"/>
          <ac:picMkLst>
            <pc:docMk/>
            <pc:sldMk cId="1055376771" sldId="3674"/>
            <ac:picMk id="2" creationId="{F0090CB5-4C6B-D035-895C-2B07EDCD0C01}"/>
          </ac:picMkLst>
        </pc:picChg>
        <pc:picChg chg="del">
          <ac:chgData name="Jeremy Clifton" userId="S::wec@woodfordec.onmicrosoft.com::b7121016-a606-4e59-9b8c-d8cabdc242a8" providerId="AD" clId="Web-{03CB9163-5042-2A0E-8B1E-3ABAC85382EE}" dt="2026-01-25T09:05:40.410" v="50"/>
          <ac:picMkLst>
            <pc:docMk/>
            <pc:sldMk cId="1055376771" sldId="3674"/>
            <ac:picMk id="5" creationId="{747CB27E-2EBF-460A-9E33-F2F5D0566776}"/>
          </ac:picMkLst>
        </pc:picChg>
      </pc:sldChg>
      <pc:sldChg chg="addSp modSp">
        <pc:chgData name="Jeremy Clifton" userId="S::wec@woodfordec.onmicrosoft.com::b7121016-a606-4e59-9b8c-d8cabdc242a8" providerId="AD" clId="Web-{03CB9163-5042-2A0E-8B1E-3ABAC85382EE}" dt="2026-01-25T08:59:50.562" v="13" actId="1076"/>
        <pc:sldMkLst>
          <pc:docMk/>
          <pc:sldMk cId="4145326797" sldId="3721"/>
        </pc:sldMkLst>
        <pc:picChg chg="add mod">
          <ac:chgData name="Jeremy Clifton" userId="S::wec@woodfordec.onmicrosoft.com::b7121016-a606-4e59-9b8c-d8cabdc242a8" providerId="AD" clId="Web-{03CB9163-5042-2A0E-8B1E-3ABAC85382EE}" dt="2026-01-25T08:59:50.562" v="13" actId="1076"/>
          <ac:picMkLst>
            <pc:docMk/>
            <pc:sldMk cId="4145326797" sldId="3721"/>
            <ac:picMk id="2" creationId="{3F108E15-1A2B-5199-2A69-E238949EA348}"/>
          </ac:picMkLst>
        </pc:picChg>
      </pc:sldChg>
      <pc:sldChg chg="addSp modSp">
        <pc:chgData name="Jeremy Clifton" userId="S::wec@woodfordec.onmicrosoft.com::b7121016-a606-4e59-9b8c-d8cabdc242a8" providerId="AD" clId="Web-{03CB9163-5042-2A0E-8B1E-3ABAC85382EE}" dt="2026-01-25T08:56:31.979" v="5" actId="1076"/>
        <pc:sldMkLst>
          <pc:docMk/>
          <pc:sldMk cId="2941772704" sldId="3724"/>
        </pc:sldMkLst>
        <pc:picChg chg="add mod">
          <ac:chgData name="Jeremy Clifton" userId="S::wec@woodfordec.onmicrosoft.com::b7121016-a606-4e59-9b8c-d8cabdc242a8" providerId="AD" clId="Web-{03CB9163-5042-2A0E-8B1E-3ABAC85382EE}" dt="2026-01-25T08:56:31.979" v="5" actId="1076"/>
          <ac:picMkLst>
            <pc:docMk/>
            <pc:sldMk cId="2941772704" sldId="3724"/>
            <ac:picMk id="2" creationId="{0AE063B8-F51A-DF9E-761C-C8FF25C9F8AF}"/>
          </ac:picMkLst>
        </pc:picChg>
      </pc:sldChg>
      <pc:sldChg chg="ord">
        <pc:chgData name="Jeremy Clifton" userId="S::wec@woodfordec.onmicrosoft.com::b7121016-a606-4e59-9b8c-d8cabdc242a8" providerId="AD" clId="Web-{03CB9163-5042-2A0E-8B1E-3ABAC85382EE}" dt="2026-01-25T08:54:45.163" v="1"/>
        <pc:sldMkLst>
          <pc:docMk/>
          <pc:sldMk cId="3226501942" sldId="3728"/>
        </pc:sldMkLst>
      </pc:sldChg>
      <pc:sldChg chg="ord">
        <pc:chgData name="Jeremy Clifton" userId="S::wec@woodfordec.onmicrosoft.com::b7121016-a606-4e59-9b8c-d8cabdc242a8" providerId="AD" clId="Web-{03CB9163-5042-2A0E-8B1E-3ABAC85382EE}" dt="2026-01-25T08:54:35.600" v="0"/>
        <pc:sldMkLst>
          <pc:docMk/>
          <pc:sldMk cId="698924403" sldId="3729"/>
        </pc:sldMkLst>
      </pc:sldChg>
      <pc:sldChg chg="add replId">
        <pc:chgData name="Jeremy Clifton" userId="S::wec@woodfordec.onmicrosoft.com::b7121016-a606-4e59-9b8c-d8cabdc242a8" providerId="AD" clId="Web-{03CB9163-5042-2A0E-8B1E-3ABAC85382EE}" dt="2026-01-25T08:59:39.546" v="6"/>
        <pc:sldMkLst>
          <pc:docMk/>
          <pc:sldMk cId="1405643263" sldId="3735"/>
        </pc:sldMkLst>
      </pc:sldChg>
      <pc:sldChg chg="addSp modSp add ord replId">
        <pc:chgData name="Jeremy Clifton" userId="S::wec@woodfordec.onmicrosoft.com::b7121016-a606-4e59-9b8c-d8cabdc242a8" providerId="AD" clId="Web-{03CB9163-5042-2A0E-8B1E-3ABAC85382EE}" dt="2026-01-25T09:32:26.577" v="206" actId="14100"/>
        <pc:sldMkLst>
          <pc:docMk/>
          <pc:sldMk cId="2508547145" sldId="3736"/>
        </pc:sldMkLst>
        <pc:picChg chg="add mod modCrop">
          <ac:chgData name="Jeremy Clifton" userId="S::wec@woodfordec.onmicrosoft.com::b7121016-a606-4e59-9b8c-d8cabdc242a8" providerId="AD" clId="Web-{03CB9163-5042-2A0E-8B1E-3ABAC85382EE}" dt="2026-01-25T09:32:26.577" v="206" actId="14100"/>
          <ac:picMkLst>
            <pc:docMk/>
            <pc:sldMk cId="2508547145" sldId="3736"/>
            <ac:picMk id="2" creationId="{9836D69F-4271-822E-484D-31C238B1C552}"/>
          </ac:picMkLst>
        </pc:picChg>
      </pc:sldChg>
      <pc:sldChg chg="addSp modSp add replId">
        <pc:chgData name="Jeremy Clifton" userId="S::wec@woodfordec.onmicrosoft.com::b7121016-a606-4e59-9b8c-d8cabdc242a8" providerId="AD" clId="Web-{03CB9163-5042-2A0E-8B1E-3ABAC85382EE}" dt="2026-01-25T09:04:53.847" v="34" actId="1076"/>
        <pc:sldMkLst>
          <pc:docMk/>
          <pc:sldMk cId="3711357232" sldId="3737"/>
        </pc:sldMkLst>
        <pc:spChg chg="add mod">
          <ac:chgData name="Jeremy Clifton" userId="S::wec@woodfordec.onmicrosoft.com::b7121016-a606-4e59-9b8c-d8cabdc242a8" providerId="AD" clId="Web-{03CB9163-5042-2A0E-8B1E-3ABAC85382EE}" dt="2026-01-25T09:04:50.550" v="33" actId="20577"/>
          <ac:spMkLst>
            <pc:docMk/>
            <pc:sldMk cId="3711357232" sldId="3737"/>
            <ac:spMk id="4" creationId="{E537A1DB-75BA-46B2-F980-1EBD104EFFC5}"/>
          </ac:spMkLst>
        </pc:spChg>
        <pc:picChg chg="add mod">
          <ac:chgData name="Jeremy Clifton" userId="S::wec@woodfordec.onmicrosoft.com::b7121016-a606-4e59-9b8c-d8cabdc242a8" providerId="AD" clId="Web-{03CB9163-5042-2A0E-8B1E-3ABAC85382EE}" dt="2026-01-25T09:04:53.847" v="34" actId="1076"/>
          <ac:picMkLst>
            <pc:docMk/>
            <pc:sldMk cId="3711357232" sldId="3737"/>
            <ac:picMk id="2" creationId="{55AD530C-105E-A6EB-9068-2EE8DA6D18FB}"/>
          </ac:picMkLst>
        </pc:picChg>
      </pc:sldChg>
      <pc:sldChg chg="addSp modSp add replId">
        <pc:chgData name="Jeremy Clifton" userId="S::wec@woodfordec.onmicrosoft.com::b7121016-a606-4e59-9b8c-d8cabdc242a8" providerId="AD" clId="Web-{03CB9163-5042-2A0E-8B1E-3ABAC85382EE}" dt="2026-01-25T09:08:22.012" v="125" actId="1076"/>
        <pc:sldMkLst>
          <pc:docMk/>
          <pc:sldMk cId="3528869924" sldId="3738"/>
        </pc:sldMkLst>
        <pc:spChg chg="mod">
          <ac:chgData name="Jeremy Clifton" userId="S::wec@woodfordec.onmicrosoft.com::b7121016-a606-4e59-9b8c-d8cabdc242a8" providerId="AD" clId="Web-{03CB9163-5042-2A0E-8B1E-3ABAC85382EE}" dt="2026-01-25T09:06:24.067" v="86" actId="20577"/>
          <ac:spMkLst>
            <pc:docMk/>
            <pc:sldMk cId="3528869924" sldId="3738"/>
            <ac:spMk id="3" creationId="{203FAE59-EC9F-CFBA-6E11-2B147295F2B9}"/>
          </ac:spMkLst>
        </pc:spChg>
        <pc:picChg chg="add mod">
          <ac:chgData name="Jeremy Clifton" userId="S::wec@woodfordec.onmicrosoft.com::b7121016-a606-4e59-9b8c-d8cabdc242a8" providerId="AD" clId="Web-{03CB9163-5042-2A0E-8B1E-3ABAC85382EE}" dt="2026-01-25T09:08:22.012" v="125" actId="1076"/>
          <ac:picMkLst>
            <pc:docMk/>
            <pc:sldMk cId="3528869924" sldId="3738"/>
            <ac:picMk id="2" creationId="{0447BA07-7E34-B7A6-81F0-16439449870D}"/>
          </ac:picMkLst>
        </pc:picChg>
      </pc:sldChg>
      <pc:sldChg chg="addSp delSp modSp add replId">
        <pc:chgData name="Jeremy Clifton" userId="S::wec@woodfordec.onmicrosoft.com::b7121016-a606-4e59-9b8c-d8cabdc242a8" providerId="AD" clId="Web-{03CB9163-5042-2A0E-8B1E-3ABAC85382EE}" dt="2026-01-25T09:22:22.449" v="159" actId="1076"/>
        <pc:sldMkLst>
          <pc:docMk/>
          <pc:sldMk cId="1262358126" sldId="3739"/>
        </pc:sldMkLst>
        <pc:spChg chg="mod">
          <ac:chgData name="Jeremy Clifton" userId="S::wec@woodfordec.onmicrosoft.com::b7121016-a606-4e59-9b8c-d8cabdc242a8" providerId="AD" clId="Web-{03CB9163-5042-2A0E-8B1E-3ABAC85382EE}" dt="2026-01-25T09:06:50.927" v="100" actId="20577"/>
          <ac:spMkLst>
            <pc:docMk/>
            <pc:sldMk cId="1262358126" sldId="3739"/>
            <ac:spMk id="3" creationId="{3AE96695-116B-AABD-BA19-736C4C00733E}"/>
          </ac:spMkLst>
        </pc:spChg>
        <pc:picChg chg="add del mod">
          <ac:chgData name="Jeremy Clifton" userId="S::wec@woodfordec.onmicrosoft.com::b7121016-a606-4e59-9b8c-d8cabdc242a8" providerId="AD" clId="Web-{03CB9163-5042-2A0E-8B1E-3ABAC85382EE}" dt="2026-01-25T09:21:58.539" v="155"/>
          <ac:picMkLst>
            <pc:docMk/>
            <pc:sldMk cId="1262358126" sldId="3739"/>
            <ac:picMk id="2" creationId="{83E19990-CCD7-D3D8-8675-57500EA8FDE4}"/>
          </ac:picMkLst>
        </pc:picChg>
        <pc:picChg chg="add mod">
          <ac:chgData name="Jeremy Clifton" userId="S::wec@woodfordec.onmicrosoft.com::b7121016-a606-4e59-9b8c-d8cabdc242a8" providerId="AD" clId="Web-{03CB9163-5042-2A0E-8B1E-3ABAC85382EE}" dt="2026-01-25T09:22:22.449" v="159" actId="1076"/>
          <ac:picMkLst>
            <pc:docMk/>
            <pc:sldMk cId="1262358126" sldId="3739"/>
            <ac:picMk id="4" creationId="{AD13050A-3DE4-40CA-90EC-A266F5F5D50F}"/>
          </ac:picMkLst>
        </pc:picChg>
      </pc:sldChg>
      <pc:sldChg chg="addSp modSp add ord replId">
        <pc:chgData name="Jeremy Clifton" userId="S::wec@woodfordec.onmicrosoft.com::b7121016-a606-4e59-9b8c-d8cabdc242a8" providerId="AD" clId="Web-{03CB9163-5042-2A0E-8B1E-3ABAC85382EE}" dt="2026-01-25T09:28:33.849" v="185"/>
        <pc:sldMkLst>
          <pc:docMk/>
          <pc:sldMk cId="4269109959" sldId="3740"/>
        </pc:sldMkLst>
        <pc:spChg chg="mod">
          <ac:chgData name="Jeremy Clifton" userId="S::wec@woodfordec.onmicrosoft.com::b7121016-a606-4e59-9b8c-d8cabdc242a8" providerId="AD" clId="Web-{03CB9163-5042-2A0E-8B1E-3ABAC85382EE}" dt="2026-01-25T09:06:47.567" v="99" actId="20577"/>
          <ac:spMkLst>
            <pc:docMk/>
            <pc:sldMk cId="4269109959" sldId="3740"/>
            <ac:spMk id="3" creationId="{7B25CDE2-899F-9566-5BEC-221ABF8E7B0B}"/>
          </ac:spMkLst>
        </pc:spChg>
        <pc:picChg chg="add mod">
          <ac:chgData name="Jeremy Clifton" userId="S::wec@woodfordec.onmicrosoft.com::b7121016-a606-4e59-9b8c-d8cabdc242a8" providerId="AD" clId="Web-{03CB9163-5042-2A0E-8B1E-3ABAC85382EE}" dt="2026-01-25T09:10:27.157" v="134" actId="14100"/>
          <ac:picMkLst>
            <pc:docMk/>
            <pc:sldMk cId="4269109959" sldId="3740"/>
            <ac:picMk id="2" creationId="{4007F926-9159-61CB-2DFC-9E0B2F735EF6}"/>
          </ac:picMkLst>
        </pc:picChg>
      </pc:sldChg>
      <pc:sldChg chg="addSp modSp add replId">
        <pc:chgData name="Jeremy Clifton" userId="S::wec@woodfordec.onmicrosoft.com::b7121016-a606-4e59-9b8c-d8cabdc242a8" providerId="AD" clId="Web-{03CB9163-5042-2A0E-8B1E-3ABAC85382EE}" dt="2026-01-25T09:11:17.878" v="139" actId="14100"/>
        <pc:sldMkLst>
          <pc:docMk/>
          <pc:sldMk cId="4010553032" sldId="3741"/>
        </pc:sldMkLst>
        <pc:spChg chg="mod">
          <ac:chgData name="Jeremy Clifton" userId="S::wec@woodfordec.onmicrosoft.com::b7121016-a606-4e59-9b8c-d8cabdc242a8" providerId="AD" clId="Web-{03CB9163-5042-2A0E-8B1E-3ABAC85382EE}" dt="2026-01-25T09:07:02.083" v="107" actId="20577"/>
          <ac:spMkLst>
            <pc:docMk/>
            <pc:sldMk cId="4010553032" sldId="3741"/>
            <ac:spMk id="3" creationId="{89B929E7-C09C-F47A-D1A9-4A2727E49656}"/>
          </ac:spMkLst>
        </pc:spChg>
        <pc:picChg chg="add mod">
          <ac:chgData name="Jeremy Clifton" userId="S::wec@woodfordec.onmicrosoft.com::b7121016-a606-4e59-9b8c-d8cabdc242a8" providerId="AD" clId="Web-{03CB9163-5042-2A0E-8B1E-3ABAC85382EE}" dt="2026-01-25T09:11:17.878" v="139" actId="14100"/>
          <ac:picMkLst>
            <pc:docMk/>
            <pc:sldMk cId="4010553032" sldId="3741"/>
            <ac:picMk id="2" creationId="{C97A0358-0EB5-9604-AE3F-780CEB205EF1}"/>
          </ac:picMkLst>
        </pc:picChg>
      </pc:sldChg>
      <pc:sldChg chg="modSp add replId">
        <pc:chgData name="Jeremy Clifton" userId="S::wec@woodfordec.onmicrosoft.com::b7121016-a606-4e59-9b8c-d8cabdc242a8" providerId="AD" clId="Web-{03CB9163-5042-2A0E-8B1E-3ABAC85382EE}" dt="2026-01-25T09:35:58.410" v="207" actId="20577"/>
        <pc:sldMkLst>
          <pc:docMk/>
          <pc:sldMk cId="2002040994" sldId="3742"/>
        </pc:sldMkLst>
        <pc:spChg chg="mod">
          <ac:chgData name="Jeremy Clifton" userId="S::wec@woodfordec.onmicrosoft.com::b7121016-a606-4e59-9b8c-d8cabdc242a8" providerId="AD" clId="Web-{03CB9163-5042-2A0E-8B1E-3ABAC85382EE}" dt="2026-01-25T09:35:58.410" v="207" actId="20577"/>
          <ac:spMkLst>
            <pc:docMk/>
            <pc:sldMk cId="2002040994" sldId="3742"/>
            <ac:spMk id="3" creationId="{08E4DE7C-A50C-C058-0058-781706740E55}"/>
          </ac:spMkLst>
        </pc:spChg>
      </pc:sldChg>
      <pc:sldChg chg="addSp modSp add del ord replId">
        <pc:chgData name="Jeremy Clifton" userId="S::wec@woodfordec.onmicrosoft.com::b7121016-a606-4e59-9b8c-d8cabdc242a8" providerId="AD" clId="Web-{03CB9163-5042-2A0E-8B1E-3ABAC85382EE}" dt="2026-01-25T09:26:31.264" v="176"/>
        <pc:sldMkLst>
          <pc:docMk/>
          <pc:sldMk cId="685790118" sldId="3743"/>
        </pc:sldMkLst>
        <pc:picChg chg="add mod">
          <ac:chgData name="Jeremy Clifton" userId="S::wec@woodfordec.onmicrosoft.com::b7121016-a606-4e59-9b8c-d8cabdc242a8" providerId="AD" clId="Web-{03CB9163-5042-2A0E-8B1E-3ABAC85382EE}" dt="2026-01-25T09:13:23.733" v="150" actId="14100"/>
          <ac:picMkLst>
            <pc:docMk/>
            <pc:sldMk cId="685790118" sldId="3743"/>
            <ac:picMk id="2" creationId="{C4C7052D-9FC4-501C-767D-95EC099C297F}"/>
          </ac:picMkLst>
        </pc:picChg>
      </pc:sldChg>
      <pc:sldChg chg="add del ord replId">
        <pc:chgData name="Jeremy Clifton" userId="S::wec@woodfordec.onmicrosoft.com::b7121016-a606-4e59-9b8c-d8cabdc242a8" providerId="AD" clId="Web-{03CB9163-5042-2A0E-8B1E-3ABAC85382EE}" dt="2026-01-25T09:26:29.936" v="173"/>
        <pc:sldMkLst>
          <pc:docMk/>
          <pc:sldMk cId="3145342816" sldId="3744"/>
        </pc:sldMkLst>
      </pc:sldChg>
      <pc:sldChg chg="add del ord replId">
        <pc:chgData name="Jeremy Clifton" userId="S::wec@woodfordec.onmicrosoft.com::b7121016-a606-4e59-9b8c-d8cabdc242a8" providerId="AD" clId="Web-{03CB9163-5042-2A0E-8B1E-3ABAC85382EE}" dt="2026-01-25T09:26:26.998" v="170"/>
        <pc:sldMkLst>
          <pc:docMk/>
          <pc:sldMk cId="2402821682" sldId="3745"/>
        </pc:sldMkLst>
      </pc:sldChg>
      <pc:sldChg chg="addSp delSp modSp add ord replId">
        <pc:chgData name="Jeremy Clifton" userId="S::wec@woodfordec.onmicrosoft.com::b7121016-a606-4e59-9b8c-d8cabdc242a8" providerId="AD" clId="Web-{03CB9163-5042-2A0E-8B1E-3ABAC85382EE}" dt="2026-01-25T09:26:30.123" v="175"/>
        <pc:sldMkLst>
          <pc:docMk/>
          <pc:sldMk cId="1058477058" sldId="3746"/>
        </pc:sldMkLst>
        <pc:picChg chg="del">
          <ac:chgData name="Jeremy Clifton" userId="S::wec@woodfordec.onmicrosoft.com::b7121016-a606-4e59-9b8c-d8cabdc242a8" providerId="AD" clId="Web-{03CB9163-5042-2A0E-8B1E-3ABAC85382EE}" dt="2026-01-25T09:25:56.935" v="162"/>
          <ac:picMkLst>
            <pc:docMk/>
            <pc:sldMk cId="1058477058" sldId="3746"/>
            <ac:picMk id="2" creationId="{E6B0F6BC-97D3-2567-7C32-6387AB3C9278}"/>
          </ac:picMkLst>
        </pc:picChg>
        <pc:picChg chg="add mod">
          <ac:chgData name="Jeremy Clifton" userId="S::wec@woodfordec.onmicrosoft.com::b7121016-a606-4e59-9b8c-d8cabdc242a8" providerId="AD" clId="Web-{03CB9163-5042-2A0E-8B1E-3ABAC85382EE}" dt="2026-01-25T09:26:09.935" v="167" actId="1076"/>
          <ac:picMkLst>
            <pc:docMk/>
            <pc:sldMk cId="1058477058" sldId="3746"/>
            <ac:picMk id="3" creationId="{4CFD8FE1-C5DB-EC1E-80C6-6138008FB2EB}"/>
          </ac:picMkLst>
        </pc:picChg>
      </pc:sldChg>
      <pc:sldChg chg="add replId">
        <pc:chgData name="Jeremy Clifton" userId="S::wec@woodfordec.onmicrosoft.com::b7121016-a606-4e59-9b8c-d8cabdc242a8" providerId="AD" clId="Web-{03CB9163-5042-2A0E-8B1E-3ABAC85382EE}" dt="2026-01-25T09:26:12.951" v="168"/>
        <pc:sldMkLst>
          <pc:docMk/>
          <pc:sldMk cId="2502743365" sldId="3747"/>
        </pc:sldMkLst>
      </pc:sldChg>
      <pc:sldChg chg="add replId">
        <pc:chgData name="Jeremy Clifton" userId="S::wec@woodfordec.onmicrosoft.com::b7121016-a606-4e59-9b8c-d8cabdc242a8" providerId="AD" clId="Web-{03CB9163-5042-2A0E-8B1E-3ABAC85382EE}" dt="2026-01-25T09:26:27.107" v="171"/>
        <pc:sldMkLst>
          <pc:docMk/>
          <pc:sldMk cId="4182937772" sldId="3748"/>
        </pc:sldMkLst>
      </pc:sldChg>
      <pc:sldChg chg="add replId">
        <pc:chgData name="Jeremy Clifton" userId="S::wec@woodfordec.onmicrosoft.com::b7121016-a606-4e59-9b8c-d8cabdc242a8" providerId="AD" clId="Web-{03CB9163-5042-2A0E-8B1E-3ABAC85382EE}" dt="2026-01-25T09:26:30.045" v="174"/>
        <pc:sldMkLst>
          <pc:docMk/>
          <pc:sldMk cId="2495894420" sldId="3749"/>
        </pc:sldMkLst>
      </pc:sldChg>
      <pc:sldChg chg="addSp delSp modSp add replId">
        <pc:chgData name="Jeremy Clifton" userId="S::wec@woodfordec.onmicrosoft.com::b7121016-a606-4e59-9b8c-d8cabdc242a8" providerId="AD" clId="Web-{03CB9163-5042-2A0E-8B1E-3ABAC85382EE}" dt="2026-01-25T09:29:18.429" v="191" actId="14100"/>
        <pc:sldMkLst>
          <pc:docMk/>
          <pc:sldMk cId="999897659" sldId="3750"/>
        </pc:sldMkLst>
        <pc:picChg chg="add del mod">
          <ac:chgData name="Jeremy Clifton" userId="S::wec@woodfordec.onmicrosoft.com::b7121016-a606-4e59-9b8c-d8cabdc242a8" providerId="AD" clId="Web-{03CB9163-5042-2A0E-8B1E-3ABAC85382EE}" dt="2026-01-25T09:27:57.144" v="181"/>
          <ac:picMkLst>
            <pc:docMk/>
            <pc:sldMk cId="999897659" sldId="3750"/>
            <ac:picMk id="2" creationId="{C0E15BD6-6336-5B6F-70A6-FC1FC62E14CC}"/>
          </ac:picMkLst>
        </pc:picChg>
        <pc:picChg chg="del">
          <ac:chgData name="Jeremy Clifton" userId="S::wec@woodfordec.onmicrosoft.com::b7121016-a606-4e59-9b8c-d8cabdc242a8" providerId="AD" clId="Web-{03CB9163-5042-2A0E-8B1E-3ABAC85382EE}" dt="2026-01-25T09:27:54.941" v="178"/>
          <ac:picMkLst>
            <pc:docMk/>
            <pc:sldMk cId="999897659" sldId="3750"/>
            <ac:picMk id="3" creationId="{06F24D73-12D7-9414-05B8-705831E05539}"/>
          </ac:picMkLst>
        </pc:picChg>
        <pc:picChg chg="add del mod">
          <ac:chgData name="Jeremy Clifton" userId="S::wec@woodfordec.onmicrosoft.com::b7121016-a606-4e59-9b8c-d8cabdc242a8" providerId="AD" clId="Web-{03CB9163-5042-2A0E-8B1E-3ABAC85382EE}" dt="2026-01-25T09:29:01.631" v="188"/>
          <ac:picMkLst>
            <pc:docMk/>
            <pc:sldMk cId="999897659" sldId="3750"/>
            <ac:picMk id="4" creationId="{340B452F-DEE4-CC84-CE6D-64C74C93EDD9}"/>
          </ac:picMkLst>
        </pc:picChg>
        <pc:picChg chg="add mod">
          <ac:chgData name="Jeremy Clifton" userId="S::wec@woodfordec.onmicrosoft.com::b7121016-a606-4e59-9b8c-d8cabdc242a8" providerId="AD" clId="Web-{03CB9163-5042-2A0E-8B1E-3ABAC85382EE}" dt="2026-01-25T09:29:18.429" v="191" actId="14100"/>
          <ac:picMkLst>
            <pc:docMk/>
            <pc:sldMk cId="999897659" sldId="3750"/>
            <ac:picMk id="5" creationId="{6A1783C2-439D-EC71-3512-7AF15ADB84EB}"/>
          </ac:picMkLst>
        </pc:picChg>
      </pc:sldChg>
      <pc:sldChg chg="add ord replId">
        <pc:chgData name="Jeremy Clifton" userId="S::wec@woodfordec.onmicrosoft.com::b7121016-a606-4e59-9b8c-d8cabdc242a8" providerId="AD" clId="Web-{03CB9163-5042-2A0E-8B1E-3ABAC85382EE}" dt="2026-01-25T09:29:34.211" v="196"/>
        <pc:sldMkLst>
          <pc:docMk/>
          <pc:sldMk cId="1310189861" sldId="3751"/>
        </pc:sldMkLst>
      </pc:sldChg>
    </pc:docChg>
  </pc:docChgLst>
  <pc:docChgLst>
    <pc:chgData name="Jeremy Clifton" userId="b7121016-a606-4e59-9b8c-d8cabdc242a8" providerId="ADAL" clId="{59DAF793-FF44-4679-BC2D-399D97055421}"/>
    <pc:docChg chg="modSld">
      <pc:chgData name="Jeremy Clifton" userId="b7121016-a606-4e59-9b8c-d8cabdc242a8" providerId="ADAL" clId="{59DAF793-FF44-4679-BC2D-399D97055421}" dt="2026-01-25T10:28:48.137" v="2" actId="14100"/>
      <pc:docMkLst>
        <pc:docMk/>
      </pc:docMkLst>
      <pc:sldChg chg="addSp modSp mod modAnim">
        <pc:chgData name="Jeremy Clifton" userId="b7121016-a606-4e59-9b8c-d8cabdc242a8" providerId="ADAL" clId="{59DAF793-FF44-4679-BC2D-399D97055421}" dt="2026-01-25T10:28:48.137" v="2" actId="14100"/>
        <pc:sldMkLst>
          <pc:docMk/>
          <pc:sldMk cId="2981202306" sldId="3718"/>
        </pc:sldMkLst>
        <pc:picChg chg="add mod">
          <ac:chgData name="Jeremy Clifton" userId="b7121016-a606-4e59-9b8c-d8cabdc242a8" providerId="ADAL" clId="{59DAF793-FF44-4679-BC2D-399D97055421}" dt="2026-01-25T10:28:48.137" v="2" actId="14100"/>
          <ac:picMkLst>
            <pc:docMk/>
            <pc:sldMk cId="2981202306" sldId="3718"/>
            <ac:picMk id="2" creationId="{9D35FDD9-1783-5102-5067-1D3673C3E959}"/>
          </ac:picMkLst>
        </pc:picChg>
      </pc:sldChg>
    </pc:docChg>
  </pc:docChgLst>
  <pc:docChgLst>
    <pc:chgData name="Jeremy Clifton" userId="S::wec@woodfordec.onmicrosoft.com::b7121016-a606-4e59-9b8c-d8cabdc242a8" providerId="AD" clId="Web-{B498583C-4C5C-9BB5-6FA4-2453F7D289B5}"/>
    <pc:docChg chg="addSld delSld modSld">
      <pc:chgData name="Jeremy Clifton" userId="S::wec@woodfordec.onmicrosoft.com::b7121016-a606-4e59-9b8c-d8cabdc242a8" providerId="AD" clId="Web-{B498583C-4C5C-9BB5-6FA4-2453F7D289B5}" dt="2026-01-25T08:19:03.879" v="57"/>
      <pc:docMkLst>
        <pc:docMk/>
      </pc:docMkLst>
      <pc:sldChg chg="del">
        <pc:chgData name="Jeremy Clifton" userId="S::wec@woodfordec.onmicrosoft.com::b7121016-a606-4e59-9b8c-d8cabdc242a8" providerId="AD" clId="Web-{B498583C-4C5C-9BB5-6FA4-2453F7D289B5}" dt="2026-01-25T08:08:47.114" v="4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8.833" v="6"/>
        <pc:sldMkLst>
          <pc:docMk/>
          <pc:sldMk cId="1155866717" sldId="3390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3.411" v="1"/>
        <pc:sldMkLst>
          <pc:docMk/>
          <pc:sldMk cId="2540384487" sldId="3575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2.520" v="0"/>
        <pc:sldMkLst>
          <pc:docMk/>
          <pc:sldMk cId="3037977161" sldId="3608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7.801" v="5"/>
        <pc:sldMkLst>
          <pc:docMk/>
          <pc:sldMk cId="187119719" sldId="3663"/>
        </pc:sldMkLst>
      </pc:sldChg>
      <pc:sldChg chg="addSp modSp addAnim">
        <pc:chgData name="Jeremy Clifton" userId="S::wec@woodfordec.onmicrosoft.com::b7121016-a606-4e59-9b8c-d8cabdc242a8" providerId="AD" clId="Web-{B498583C-4C5C-9BB5-6FA4-2453F7D289B5}" dt="2026-01-25T08:13:01.107" v="17" actId="14100"/>
        <pc:sldMkLst>
          <pc:docMk/>
          <pc:sldMk cId="1465952056" sldId="3686"/>
        </pc:sldMkLst>
        <pc:picChg chg="add mod">
          <ac:chgData name="Jeremy Clifton" userId="S::wec@woodfordec.onmicrosoft.com::b7121016-a606-4e59-9b8c-d8cabdc242a8" providerId="AD" clId="Web-{B498583C-4C5C-9BB5-6FA4-2453F7D289B5}" dt="2026-01-25T08:13:01.107" v="17" actId="14100"/>
          <ac:picMkLst>
            <pc:docMk/>
            <pc:sldMk cId="1465952056" sldId="3686"/>
            <ac:picMk id="2" creationId="{17376136-9665-30FE-49E5-CDD21317BB96}"/>
          </ac:picMkLst>
        </pc:picChg>
      </pc:sldChg>
      <pc:sldChg chg="del">
        <pc:chgData name="Jeremy Clifton" userId="S::wec@woodfordec.onmicrosoft.com::b7121016-a606-4e59-9b8c-d8cabdc242a8" providerId="AD" clId="Web-{B498583C-4C5C-9BB5-6FA4-2453F7D289B5}" dt="2026-01-25T08:08:50.458" v="8"/>
        <pc:sldMkLst>
          <pc:docMk/>
          <pc:sldMk cId="2471836205" sldId="3687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5.239" v="3"/>
        <pc:sldMkLst>
          <pc:docMk/>
          <pc:sldMk cId="3468151104" sldId="3688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4.176" v="2"/>
        <pc:sldMkLst>
          <pc:docMk/>
          <pc:sldMk cId="1971445491" sldId="3689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49.770" v="7"/>
        <pc:sldMkLst>
          <pc:docMk/>
          <pc:sldMk cId="3066370433" sldId="3690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1.786" v="9"/>
        <pc:sldMkLst>
          <pc:docMk/>
          <pc:sldMk cId="72397555" sldId="3693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3.755" v="12"/>
        <pc:sldMkLst>
          <pc:docMk/>
          <pc:sldMk cId="3041009132" sldId="3694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3.739" v="11"/>
        <pc:sldMkLst>
          <pc:docMk/>
          <pc:sldMk cId="2403484304" sldId="3695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2.989" v="10"/>
        <pc:sldMkLst>
          <pc:docMk/>
          <pc:sldMk cId="3785226046" sldId="3696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7.083" v="13"/>
        <pc:sldMkLst>
          <pc:docMk/>
          <pc:sldMk cId="1711028259" sldId="3697"/>
        </pc:sldMkLst>
      </pc:sldChg>
      <pc:sldChg chg="del">
        <pc:chgData name="Jeremy Clifton" userId="S::wec@woodfordec.onmicrosoft.com::b7121016-a606-4e59-9b8c-d8cabdc242a8" providerId="AD" clId="Web-{B498583C-4C5C-9BB5-6FA4-2453F7D289B5}" dt="2026-01-25T08:08:58.255" v="14"/>
        <pc:sldMkLst>
          <pc:docMk/>
          <pc:sldMk cId="490652679" sldId="3705"/>
        </pc:sldMkLst>
      </pc:sldChg>
      <pc:sldChg chg="addSp delSp modSp add replId">
        <pc:chgData name="Jeremy Clifton" userId="S::wec@woodfordec.onmicrosoft.com::b7121016-a606-4e59-9b8c-d8cabdc242a8" providerId="AD" clId="Web-{B498583C-4C5C-9BB5-6FA4-2453F7D289B5}" dt="2026-01-25T08:16:51.268" v="47"/>
        <pc:sldMkLst>
          <pc:docMk/>
          <pc:sldMk cId="2132349605" sldId="3719"/>
        </pc:sldMkLst>
        <pc:spChg chg="add mod">
          <ac:chgData name="Jeremy Clifton" userId="S::wec@woodfordec.onmicrosoft.com::b7121016-a606-4e59-9b8c-d8cabdc242a8" providerId="AD" clId="Web-{B498583C-4C5C-9BB5-6FA4-2453F7D289B5}" dt="2026-01-25T08:15:35.187" v="36" actId="20577"/>
          <ac:spMkLst>
            <pc:docMk/>
            <pc:sldMk cId="2132349605" sldId="3719"/>
            <ac:spMk id="4" creationId="{A06BAC50-E293-3087-4189-B198E8073973}"/>
          </ac:spMkLst>
        </pc:spChg>
        <pc:spChg chg="add del">
          <ac:chgData name="Jeremy Clifton" userId="S::wec@woodfordec.onmicrosoft.com::b7121016-a606-4e59-9b8c-d8cabdc242a8" providerId="AD" clId="Web-{B498583C-4C5C-9BB5-6FA4-2453F7D289B5}" dt="2026-01-25T08:16:51.268" v="47"/>
          <ac:spMkLst>
            <pc:docMk/>
            <pc:sldMk cId="2132349605" sldId="3719"/>
            <ac:spMk id="6" creationId="{0292A190-0522-F295-78F0-4F11309313B9}"/>
          </ac:spMkLst>
        </pc:spChg>
        <pc:picChg chg="add mod">
          <ac:chgData name="Jeremy Clifton" userId="S::wec@woodfordec.onmicrosoft.com::b7121016-a606-4e59-9b8c-d8cabdc242a8" providerId="AD" clId="Web-{B498583C-4C5C-9BB5-6FA4-2453F7D289B5}" dt="2026-01-25T08:15:40.859" v="37" actId="1076"/>
          <ac:picMkLst>
            <pc:docMk/>
            <pc:sldMk cId="2132349605" sldId="3719"/>
            <ac:picMk id="2" creationId="{E5F2D1D1-0D3A-BF28-2371-C47B5719E7E8}"/>
          </ac:picMkLst>
        </pc:picChg>
      </pc:sldChg>
      <pc:sldChg chg="addSp modSp add replId">
        <pc:chgData name="Jeremy Clifton" userId="S::wec@woodfordec.onmicrosoft.com::b7121016-a606-4e59-9b8c-d8cabdc242a8" providerId="AD" clId="Web-{B498583C-4C5C-9BB5-6FA4-2453F7D289B5}" dt="2026-01-25T08:19:03.879" v="57"/>
        <pc:sldMkLst>
          <pc:docMk/>
          <pc:sldMk cId="2820093366" sldId="3720"/>
        </pc:sldMkLst>
        <pc:picChg chg="add mod">
          <ac:chgData name="Jeremy Clifton" userId="S::wec@woodfordec.onmicrosoft.com::b7121016-a606-4e59-9b8c-d8cabdc242a8" providerId="AD" clId="Web-{B498583C-4C5C-9BB5-6FA4-2453F7D289B5}" dt="2026-01-25T08:19:03.879" v="57"/>
          <ac:picMkLst>
            <pc:docMk/>
            <pc:sldMk cId="2820093366" sldId="3720"/>
            <ac:picMk id="2" creationId="{CCA4AEE0-DD00-1999-3BCD-549439C0FDAE}"/>
          </ac:picMkLst>
        </pc:picChg>
      </pc:sldChg>
      <pc:sldChg chg="add replId">
        <pc:chgData name="Jeremy Clifton" userId="S::wec@woodfordec.onmicrosoft.com::b7121016-a606-4e59-9b8c-d8cabdc242a8" providerId="AD" clId="Web-{B498583C-4C5C-9BB5-6FA4-2453F7D289B5}" dt="2026-01-25T08:13:09.529" v="20"/>
        <pc:sldMkLst>
          <pc:docMk/>
          <pc:sldMk cId="4145326797" sldId="3721"/>
        </pc:sldMkLst>
      </pc:sldChg>
      <pc:sldChg chg="addSp modSp add replId">
        <pc:chgData name="Jeremy Clifton" userId="S::wec@woodfordec.onmicrosoft.com::b7121016-a606-4e59-9b8c-d8cabdc242a8" providerId="AD" clId="Web-{B498583C-4C5C-9BB5-6FA4-2453F7D289B5}" dt="2026-01-25T08:17:58.893" v="50" actId="1076"/>
        <pc:sldMkLst>
          <pc:docMk/>
          <pc:sldMk cId="4032697836" sldId="3722"/>
        </pc:sldMkLst>
        <pc:picChg chg="add mod">
          <ac:chgData name="Jeremy Clifton" userId="S::wec@woodfordec.onmicrosoft.com::b7121016-a606-4e59-9b8c-d8cabdc242a8" providerId="AD" clId="Web-{B498583C-4C5C-9BB5-6FA4-2453F7D289B5}" dt="2026-01-25T08:17:58.893" v="50" actId="1076"/>
          <ac:picMkLst>
            <pc:docMk/>
            <pc:sldMk cId="4032697836" sldId="3722"/>
            <ac:picMk id="2" creationId="{2A6E9E63-6BB4-70DE-2CE1-7A07E131AA81}"/>
          </ac:picMkLst>
        </pc:picChg>
      </pc:sldChg>
      <pc:sldChg chg="addSp delSp modSp add replId">
        <pc:chgData name="Jeremy Clifton" userId="S::wec@woodfordec.onmicrosoft.com::b7121016-a606-4e59-9b8c-d8cabdc242a8" providerId="AD" clId="Web-{B498583C-4C5C-9BB5-6FA4-2453F7D289B5}" dt="2026-01-25T08:16:46.141" v="46" actId="14100"/>
        <pc:sldMkLst>
          <pc:docMk/>
          <pc:sldMk cId="2846460149" sldId="3723"/>
        </pc:sldMkLst>
        <pc:spChg chg="del">
          <ac:chgData name="Jeremy Clifton" userId="S::wec@woodfordec.onmicrosoft.com::b7121016-a606-4e59-9b8c-d8cabdc242a8" providerId="AD" clId="Web-{B498583C-4C5C-9BB5-6FA4-2453F7D289B5}" dt="2026-01-25T08:16:41.469" v="44"/>
          <ac:spMkLst>
            <pc:docMk/>
            <pc:sldMk cId="2846460149" sldId="3723"/>
            <ac:spMk id="4" creationId="{C8546840-4AFE-3D2A-3C0C-26667181A17C}"/>
          </ac:spMkLst>
        </pc:spChg>
        <pc:spChg chg="del">
          <ac:chgData name="Jeremy Clifton" userId="S::wec@woodfordec.onmicrosoft.com::b7121016-a606-4e59-9b8c-d8cabdc242a8" providerId="AD" clId="Web-{B498583C-4C5C-9BB5-6FA4-2453F7D289B5}" dt="2026-01-25T08:16:32.313" v="40"/>
          <ac:spMkLst>
            <pc:docMk/>
            <pc:sldMk cId="2846460149" sldId="3723"/>
            <ac:spMk id="6" creationId="{2DFA0F31-815F-F89F-03AE-69668787D062}"/>
          </ac:spMkLst>
        </pc:spChg>
        <pc:picChg chg="del">
          <ac:chgData name="Jeremy Clifton" userId="S::wec@woodfordec.onmicrosoft.com::b7121016-a606-4e59-9b8c-d8cabdc242a8" providerId="AD" clId="Web-{B498583C-4C5C-9BB5-6FA4-2453F7D289B5}" dt="2026-01-25T08:16:30.172" v="39"/>
          <ac:picMkLst>
            <pc:docMk/>
            <pc:sldMk cId="2846460149" sldId="3723"/>
            <ac:picMk id="2" creationId="{0DEB7E13-2F3E-4406-491D-1BA920BCF3BF}"/>
          </ac:picMkLst>
        </pc:picChg>
        <pc:picChg chg="add mod">
          <ac:chgData name="Jeremy Clifton" userId="S::wec@woodfordec.onmicrosoft.com::b7121016-a606-4e59-9b8c-d8cabdc242a8" providerId="AD" clId="Web-{B498583C-4C5C-9BB5-6FA4-2453F7D289B5}" dt="2026-01-25T08:16:46.141" v="46" actId="14100"/>
          <ac:picMkLst>
            <pc:docMk/>
            <pc:sldMk cId="2846460149" sldId="3723"/>
            <ac:picMk id="3" creationId="{1A6C650B-10EA-26A7-33AA-8CA3CD4C01DC}"/>
          </ac:picMkLst>
        </pc:picChg>
      </pc:sldChg>
      <pc:sldChg chg="add replId">
        <pc:chgData name="Jeremy Clifton" userId="S::wec@woodfordec.onmicrosoft.com::b7121016-a606-4e59-9b8c-d8cabdc242a8" providerId="AD" clId="Web-{B498583C-4C5C-9BB5-6FA4-2453F7D289B5}" dt="2026-01-25T08:18:05.440" v="51"/>
        <pc:sldMkLst>
          <pc:docMk/>
          <pc:sldMk cId="2941772704" sldId="3724"/>
        </pc:sldMkLst>
      </pc:sldChg>
      <pc:sldChg chg="add replId">
        <pc:chgData name="Jeremy Clifton" userId="S::wec@woodfordec.onmicrosoft.com::b7121016-a606-4e59-9b8c-d8cabdc242a8" providerId="AD" clId="Web-{B498583C-4C5C-9BB5-6FA4-2453F7D289B5}" dt="2026-01-25T08:18:08.956" v="52"/>
        <pc:sldMkLst>
          <pc:docMk/>
          <pc:sldMk cId="3639020556" sldId="3725"/>
        </pc:sldMkLst>
      </pc:sldChg>
      <pc:sldChg chg="add replId">
        <pc:chgData name="Jeremy Clifton" userId="S::wec@woodfordec.onmicrosoft.com::b7121016-a606-4e59-9b8c-d8cabdc242a8" providerId="AD" clId="Web-{B498583C-4C5C-9BB5-6FA4-2453F7D289B5}" dt="2026-01-25T08:18:15.050" v="53"/>
        <pc:sldMkLst>
          <pc:docMk/>
          <pc:sldMk cId="3627013556" sldId="3726"/>
        </pc:sldMkLst>
      </pc:sldChg>
      <pc:sldChg chg="add replId">
        <pc:chgData name="Jeremy Clifton" userId="S::wec@woodfordec.onmicrosoft.com::b7121016-a606-4e59-9b8c-d8cabdc242a8" providerId="AD" clId="Web-{B498583C-4C5C-9BB5-6FA4-2453F7D289B5}" dt="2026-01-25T08:18:15.190" v="54"/>
        <pc:sldMkLst>
          <pc:docMk/>
          <pc:sldMk cId="3942800401" sldId="3727"/>
        </pc:sldMkLst>
      </pc:sldChg>
      <pc:sldChg chg="add replId">
        <pc:chgData name="Jeremy Clifton" userId="S::wec@woodfordec.onmicrosoft.com::b7121016-a606-4e59-9b8c-d8cabdc242a8" providerId="AD" clId="Web-{B498583C-4C5C-9BB5-6FA4-2453F7D289B5}" dt="2026-01-25T08:18:15.347" v="55"/>
        <pc:sldMkLst>
          <pc:docMk/>
          <pc:sldMk cId="3226501942" sldId="3728"/>
        </pc:sldMkLst>
      </pc:sldChg>
      <pc:sldChg chg="add replId">
        <pc:chgData name="Jeremy Clifton" userId="S::wec@woodfordec.onmicrosoft.com::b7121016-a606-4e59-9b8c-d8cabdc242a8" providerId="AD" clId="Web-{B498583C-4C5C-9BB5-6FA4-2453F7D289B5}" dt="2026-01-25T08:18:15.534" v="56"/>
        <pc:sldMkLst>
          <pc:docMk/>
          <pc:sldMk cId="698924403" sldId="3729"/>
        </pc:sldMkLst>
      </pc:sldChg>
    </pc:docChg>
  </pc:docChgLst>
  <pc:docChgLst>
    <pc:chgData name="Jeremy Clifton" userId="S::wec@woodfordec.onmicrosoft.com::b7121016-a606-4e59-9b8c-d8cabdc242a8" providerId="AD" clId="Web-{EBA2BA26-8DE6-B979-F5FB-5804EAAE70A9}"/>
    <pc:docChg chg="addSld delSld modSld sldOrd">
      <pc:chgData name="Jeremy Clifton" userId="S::wec@woodfordec.onmicrosoft.com::b7121016-a606-4e59-9b8c-d8cabdc242a8" providerId="AD" clId="Web-{EBA2BA26-8DE6-B979-F5FB-5804EAAE70A9}" dt="2026-01-25T07:56:42.271" v="90"/>
      <pc:docMkLst>
        <pc:docMk/>
      </pc:docMkLst>
      <pc:sldChg chg="del">
        <pc:chgData name="Jeremy Clifton" userId="S::wec@woodfordec.onmicrosoft.com::b7121016-a606-4e59-9b8c-d8cabdc242a8" providerId="AD" clId="Web-{EBA2BA26-8DE6-B979-F5FB-5804EAAE70A9}" dt="2026-01-25T07:40:56.296" v="20"/>
        <pc:sldMkLst>
          <pc:docMk/>
          <pc:sldMk cId="4184557023" sldId="3511"/>
        </pc:sldMkLst>
      </pc:sldChg>
      <pc:sldChg chg="modSp">
        <pc:chgData name="Jeremy Clifton" userId="S::wec@woodfordec.onmicrosoft.com::b7121016-a606-4e59-9b8c-d8cabdc242a8" providerId="AD" clId="Web-{EBA2BA26-8DE6-B979-F5FB-5804EAAE70A9}" dt="2026-01-25T07:37:18.180" v="10" actId="20577"/>
        <pc:sldMkLst>
          <pc:docMk/>
          <pc:sldMk cId="59391916" sldId="3680"/>
        </pc:sldMkLst>
        <pc:spChg chg="mod">
          <ac:chgData name="Jeremy Clifton" userId="S::wec@woodfordec.onmicrosoft.com::b7121016-a606-4e59-9b8c-d8cabdc242a8" providerId="AD" clId="Web-{EBA2BA26-8DE6-B979-F5FB-5804EAAE70A9}" dt="2026-01-25T07:37:18.180" v="10" actId="20577"/>
          <ac:spMkLst>
            <pc:docMk/>
            <pc:sldMk cId="59391916" sldId="3680"/>
            <ac:spMk id="3" creationId="{065077F6-D0A5-192F-9104-D2E2C718E69C}"/>
          </ac:spMkLst>
        </pc:spChg>
      </pc:sldChg>
      <pc:sldChg chg="del">
        <pc:chgData name="Jeremy Clifton" userId="S::wec@woodfordec.onmicrosoft.com::b7121016-a606-4e59-9b8c-d8cabdc242a8" providerId="AD" clId="Web-{EBA2BA26-8DE6-B979-F5FB-5804EAAE70A9}" dt="2026-01-25T07:37:22.196" v="11"/>
        <pc:sldMkLst>
          <pc:docMk/>
          <pc:sldMk cId="472281604" sldId="3681"/>
        </pc:sldMkLst>
      </pc:sldChg>
      <pc:sldChg chg="del">
        <pc:chgData name="Jeremy Clifton" userId="S::wec@woodfordec.onmicrosoft.com::b7121016-a606-4e59-9b8c-d8cabdc242a8" providerId="AD" clId="Web-{EBA2BA26-8DE6-B979-F5FB-5804EAAE70A9}" dt="2026-01-25T07:37:22.211" v="12"/>
        <pc:sldMkLst>
          <pc:docMk/>
          <pc:sldMk cId="818983540" sldId="3682"/>
        </pc:sldMkLst>
      </pc:sldChg>
      <pc:sldChg chg="del">
        <pc:chgData name="Jeremy Clifton" userId="S::wec@woodfordec.onmicrosoft.com::b7121016-a606-4e59-9b8c-d8cabdc242a8" providerId="AD" clId="Web-{EBA2BA26-8DE6-B979-F5FB-5804EAAE70A9}" dt="2026-01-25T07:37:24.884" v="13"/>
        <pc:sldMkLst>
          <pc:docMk/>
          <pc:sldMk cId="2642908031" sldId="3683"/>
        </pc:sldMkLst>
      </pc:sldChg>
      <pc:sldChg chg="del">
        <pc:chgData name="Jeremy Clifton" userId="S::wec@woodfordec.onmicrosoft.com::b7121016-a606-4e59-9b8c-d8cabdc242a8" providerId="AD" clId="Web-{EBA2BA26-8DE6-B979-F5FB-5804EAAE70A9}" dt="2026-01-25T07:37:24.899" v="14"/>
        <pc:sldMkLst>
          <pc:docMk/>
          <pc:sldMk cId="1089298696" sldId="3684"/>
        </pc:sldMkLst>
      </pc:sldChg>
      <pc:sldChg chg="del">
        <pc:chgData name="Jeremy Clifton" userId="S::wec@woodfordec.onmicrosoft.com::b7121016-a606-4e59-9b8c-d8cabdc242a8" providerId="AD" clId="Web-{EBA2BA26-8DE6-B979-F5FB-5804EAAE70A9}" dt="2026-01-25T07:36:32.676" v="0"/>
        <pc:sldMkLst>
          <pc:docMk/>
          <pc:sldMk cId="316565672" sldId="3701"/>
        </pc:sldMkLst>
      </pc:sldChg>
      <pc:sldChg chg="add replId">
        <pc:chgData name="Jeremy Clifton" userId="S::wec@woodfordec.onmicrosoft.com::b7121016-a606-4e59-9b8c-d8cabdc242a8" providerId="AD" clId="Web-{EBA2BA26-8DE6-B979-F5FB-5804EAAE70A9}" dt="2026-01-25T07:37:32.540" v="15"/>
        <pc:sldMkLst>
          <pc:docMk/>
          <pc:sldMk cId="113924709" sldId="3707"/>
        </pc:sldMkLst>
      </pc:sldChg>
      <pc:sldChg chg="addSp modSp add replId addAnim">
        <pc:chgData name="Jeremy Clifton" userId="S::wec@woodfordec.onmicrosoft.com::b7121016-a606-4e59-9b8c-d8cabdc242a8" providerId="AD" clId="Web-{EBA2BA26-8DE6-B979-F5FB-5804EAAE70A9}" dt="2026-01-25T07:40:54.312" v="19" actId="14100"/>
        <pc:sldMkLst>
          <pc:docMk/>
          <pc:sldMk cId="2129047486" sldId="3708"/>
        </pc:sldMkLst>
        <pc:picChg chg="add mod">
          <ac:chgData name="Jeremy Clifton" userId="S::wec@woodfordec.onmicrosoft.com::b7121016-a606-4e59-9b8c-d8cabdc242a8" providerId="AD" clId="Web-{EBA2BA26-8DE6-B979-F5FB-5804EAAE70A9}" dt="2026-01-25T07:40:54.312" v="19" actId="14100"/>
          <ac:picMkLst>
            <pc:docMk/>
            <pc:sldMk cId="2129047486" sldId="3708"/>
            <ac:picMk id="2" creationId="{705FC64B-7C77-0708-F005-051E00AE1403}"/>
          </ac:picMkLst>
        </pc:picChg>
      </pc:sldChg>
      <pc:sldChg chg="modSp add ord replId">
        <pc:chgData name="Jeremy Clifton" userId="S::wec@woodfordec.onmicrosoft.com::b7121016-a606-4e59-9b8c-d8cabdc242a8" providerId="AD" clId="Web-{EBA2BA26-8DE6-B979-F5FB-5804EAAE70A9}" dt="2026-01-25T07:41:43.313" v="34" actId="20577"/>
        <pc:sldMkLst>
          <pc:docMk/>
          <pc:sldMk cId="907937727" sldId="3709"/>
        </pc:sldMkLst>
        <pc:spChg chg="mod">
          <ac:chgData name="Jeremy Clifton" userId="S::wec@woodfordec.onmicrosoft.com::b7121016-a606-4e59-9b8c-d8cabdc242a8" providerId="AD" clId="Web-{EBA2BA26-8DE6-B979-F5FB-5804EAAE70A9}" dt="2026-01-25T07:41:43.313" v="34" actId="20577"/>
          <ac:spMkLst>
            <pc:docMk/>
            <pc:sldMk cId="907937727" sldId="3709"/>
            <ac:spMk id="3" creationId="{72A90693-9E9E-18FC-443E-9813E0D67D7F}"/>
          </ac:spMkLst>
        </pc:spChg>
      </pc:sldChg>
      <pc:sldChg chg="addSp modSp add replId addAnim">
        <pc:chgData name="Jeremy Clifton" userId="S::wec@woodfordec.onmicrosoft.com::b7121016-a606-4e59-9b8c-d8cabdc242a8" providerId="AD" clId="Web-{EBA2BA26-8DE6-B979-F5FB-5804EAAE70A9}" dt="2026-01-25T07:45:41.483" v="39" actId="14100"/>
        <pc:sldMkLst>
          <pc:docMk/>
          <pc:sldMk cId="1241210837" sldId="3710"/>
        </pc:sldMkLst>
        <pc:picChg chg="add mod">
          <ac:chgData name="Jeremy Clifton" userId="S::wec@woodfordec.onmicrosoft.com::b7121016-a606-4e59-9b8c-d8cabdc242a8" providerId="AD" clId="Web-{EBA2BA26-8DE6-B979-F5FB-5804EAAE70A9}" dt="2026-01-25T07:45:41.483" v="39" actId="14100"/>
          <ac:picMkLst>
            <pc:docMk/>
            <pc:sldMk cId="1241210837" sldId="3710"/>
            <ac:picMk id="2" creationId="{42B59315-4BA3-A28F-8AA4-55AFC7E317AB}"/>
          </ac:picMkLst>
        </pc:picChg>
      </pc:sldChg>
      <pc:sldChg chg="add replId">
        <pc:chgData name="Jeremy Clifton" userId="S::wec@woodfordec.onmicrosoft.com::b7121016-a606-4e59-9b8c-d8cabdc242a8" providerId="AD" clId="Web-{EBA2BA26-8DE6-B979-F5FB-5804EAAE70A9}" dt="2026-01-25T07:41:46.485" v="36"/>
        <pc:sldMkLst>
          <pc:docMk/>
          <pc:sldMk cId="2410964385" sldId="3711"/>
        </pc:sldMkLst>
      </pc:sldChg>
      <pc:sldChg chg="add replId">
        <pc:chgData name="Jeremy Clifton" userId="S::wec@woodfordec.onmicrosoft.com::b7121016-a606-4e59-9b8c-d8cabdc242a8" providerId="AD" clId="Web-{EBA2BA26-8DE6-B979-F5FB-5804EAAE70A9}" dt="2026-01-25T07:45:44.874" v="40"/>
        <pc:sldMkLst>
          <pc:docMk/>
          <pc:sldMk cId="495507739" sldId="3712"/>
        </pc:sldMkLst>
      </pc:sldChg>
      <pc:sldChg chg="add replId">
        <pc:chgData name="Jeremy Clifton" userId="S::wec@woodfordec.onmicrosoft.com::b7121016-a606-4e59-9b8c-d8cabdc242a8" providerId="AD" clId="Web-{EBA2BA26-8DE6-B979-F5FB-5804EAAE70A9}" dt="2026-01-25T07:45:45.624" v="41"/>
        <pc:sldMkLst>
          <pc:docMk/>
          <pc:sldMk cId="2398411652" sldId="3713"/>
        </pc:sldMkLst>
      </pc:sldChg>
      <pc:sldChg chg="addSp delSp modSp add replId">
        <pc:chgData name="Jeremy Clifton" userId="S::wec@woodfordec.onmicrosoft.com::b7121016-a606-4e59-9b8c-d8cabdc242a8" providerId="AD" clId="Web-{EBA2BA26-8DE6-B979-F5FB-5804EAAE70A9}" dt="2026-01-25T07:49:17.693" v="87" actId="14100"/>
        <pc:sldMkLst>
          <pc:docMk/>
          <pc:sldMk cId="1954515139" sldId="3714"/>
        </pc:sldMkLst>
        <pc:spChg chg="add mod">
          <ac:chgData name="Jeremy Clifton" userId="S::wec@woodfordec.onmicrosoft.com::b7121016-a606-4e59-9b8c-d8cabdc242a8" providerId="AD" clId="Web-{EBA2BA26-8DE6-B979-F5FB-5804EAAE70A9}" dt="2026-01-25T07:49:11.443" v="86" actId="1076"/>
          <ac:spMkLst>
            <pc:docMk/>
            <pc:sldMk cId="1954515139" sldId="3714"/>
            <ac:spMk id="5" creationId="{479B413B-5BAD-575A-2068-D88DC72FAF31}"/>
          </ac:spMkLst>
        </pc:spChg>
        <pc:picChg chg="add del mod">
          <ac:chgData name="Jeremy Clifton" userId="S::wec@woodfordec.onmicrosoft.com::b7121016-a606-4e59-9b8c-d8cabdc242a8" providerId="AD" clId="Web-{EBA2BA26-8DE6-B979-F5FB-5804EAAE70A9}" dt="2026-01-25T07:48:03.084" v="60"/>
          <ac:picMkLst>
            <pc:docMk/>
            <pc:sldMk cId="1954515139" sldId="3714"/>
            <ac:picMk id="2" creationId="{A249FF89-56AD-2992-7435-A6BE0BFCDB15}"/>
          </ac:picMkLst>
        </pc:picChg>
        <pc:picChg chg="add mod">
          <ac:chgData name="Jeremy Clifton" userId="S::wec@woodfordec.onmicrosoft.com::b7121016-a606-4e59-9b8c-d8cabdc242a8" providerId="AD" clId="Web-{EBA2BA26-8DE6-B979-F5FB-5804EAAE70A9}" dt="2026-01-25T07:49:17.693" v="87" actId="14100"/>
          <ac:picMkLst>
            <pc:docMk/>
            <pc:sldMk cId="1954515139" sldId="3714"/>
            <ac:picMk id="3" creationId="{E57805D7-52C0-43AC-1A76-BCA53D9E77CD}"/>
          </ac:picMkLst>
        </pc:picChg>
      </pc:sldChg>
      <pc:sldChg chg="addSp modSp add replId">
        <pc:chgData name="Jeremy Clifton" userId="S::wec@woodfordec.onmicrosoft.com::b7121016-a606-4e59-9b8c-d8cabdc242a8" providerId="AD" clId="Web-{EBA2BA26-8DE6-B979-F5FB-5804EAAE70A9}" dt="2026-01-25T07:47:28.443" v="56" actId="14100"/>
        <pc:sldMkLst>
          <pc:docMk/>
          <pc:sldMk cId="1439454933" sldId="3715"/>
        </pc:sldMkLst>
        <pc:picChg chg="add mod">
          <ac:chgData name="Jeremy Clifton" userId="S::wec@woodfordec.onmicrosoft.com::b7121016-a606-4e59-9b8c-d8cabdc242a8" providerId="AD" clId="Web-{EBA2BA26-8DE6-B979-F5FB-5804EAAE70A9}" dt="2026-01-25T07:47:28.443" v="56" actId="14100"/>
          <ac:picMkLst>
            <pc:docMk/>
            <pc:sldMk cId="1439454933" sldId="3715"/>
            <ac:picMk id="2" creationId="{5BB026DA-9C6D-6D83-FFFF-68AC92B6BA61}"/>
          </ac:picMkLst>
        </pc:picChg>
      </pc:sldChg>
      <pc:sldChg chg="addSp modSp add replId">
        <pc:chgData name="Jeremy Clifton" userId="S::wec@woodfordec.onmicrosoft.com::b7121016-a606-4e59-9b8c-d8cabdc242a8" providerId="AD" clId="Web-{EBA2BA26-8DE6-B979-F5FB-5804EAAE70A9}" dt="2026-01-25T07:46:58.724" v="50" actId="1076"/>
        <pc:sldMkLst>
          <pc:docMk/>
          <pc:sldMk cId="2245714528" sldId="3716"/>
        </pc:sldMkLst>
        <pc:picChg chg="add mod">
          <ac:chgData name="Jeremy Clifton" userId="S::wec@woodfordec.onmicrosoft.com::b7121016-a606-4e59-9b8c-d8cabdc242a8" providerId="AD" clId="Web-{EBA2BA26-8DE6-B979-F5FB-5804EAAE70A9}" dt="2026-01-25T07:46:58.724" v="50" actId="1076"/>
          <ac:picMkLst>
            <pc:docMk/>
            <pc:sldMk cId="2245714528" sldId="3716"/>
            <ac:picMk id="2" creationId="{9DE9D565-317F-AD26-B646-2288086DE3DA}"/>
          </ac:picMkLst>
        </pc:picChg>
      </pc:sldChg>
      <pc:sldChg chg="add ord replId">
        <pc:chgData name="Jeremy Clifton" userId="S::wec@woodfordec.onmicrosoft.com::b7121016-a606-4e59-9b8c-d8cabdc242a8" providerId="AD" clId="Web-{EBA2BA26-8DE6-B979-F5FB-5804EAAE70A9}" dt="2026-01-25T07:49:34.194" v="89"/>
        <pc:sldMkLst>
          <pc:docMk/>
          <pc:sldMk cId="4080784749" sldId="3717"/>
        </pc:sldMkLst>
      </pc:sldChg>
      <pc:sldChg chg="add replId">
        <pc:chgData name="Jeremy Clifton" userId="S::wec@woodfordec.onmicrosoft.com::b7121016-a606-4e59-9b8c-d8cabdc242a8" providerId="AD" clId="Web-{EBA2BA26-8DE6-B979-F5FB-5804EAAE70A9}" dt="2026-01-25T07:56:42.271" v="90"/>
        <pc:sldMkLst>
          <pc:docMk/>
          <pc:sldMk cId="2981202306" sldId="37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D935-CF60-E26A-A537-DA0F4E81A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e Tax Return Filing FY 2024-25: Challenges, Confusing Regimes &amp;  Critical Document Requirements">
            <a:extLst>
              <a:ext uri="{FF2B5EF4-FFF2-40B4-BE49-F238E27FC236}">
                <a16:creationId xmlns:a16="http://schemas.microsoft.com/office/drawing/2014/main" id="{0AE063B8-F51A-DF9E-761C-C8FF25C9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47" y="425954"/>
            <a:ext cx="9013901" cy="60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7F7A-5203-A96E-73C8-4352B3E5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peless Bible contradiction? Why do Matthew and Luke give us two  different genealogies for Jesus? | Is Jesus Alive?">
            <a:extLst>
              <a:ext uri="{FF2B5EF4-FFF2-40B4-BE49-F238E27FC236}">
                <a16:creationId xmlns:a16="http://schemas.microsoft.com/office/drawing/2014/main" id="{F4B6E976-321C-C9AA-2075-AD5B63FE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1" y="256416"/>
            <a:ext cx="10425318" cy="6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4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A8E2D-165D-0524-0828-C80C7924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B25CDE2-899F-9566-5BEC-221ABF8E7B0B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4 - Jesus was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…Abraham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7F926-9159-61CB-2DFC-9E0B2F73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38" y="2930456"/>
            <a:ext cx="4122254" cy="36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10AAD-C7CB-A59D-3F44-AB52258F5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thew's Genealogy of Jesus – Linda's Bible Study">
            <a:extLst>
              <a:ext uri="{FF2B5EF4-FFF2-40B4-BE49-F238E27FC236}">
                <a16:creationId xmlns:a16="http://schemas.microsoft.com/office/drawing/2014/main" id="{6A1783C2-439D-EC71-3512-7AF15ADB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2" y="444594"/>
            <a:ext cx="10639286" cy="59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8B3E9-CC10-67CE-BC87-A6C7F32F7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peless Bible contradiction? Why do Matthew and Luke give us two  different genealogies for Jesus? | Is Jesus Alive?">
            <a:extLst>
              <a:ext uri="{FF2B5EF4-FFF2-40B4-BE49-F238E27FC236}">
                <a16:creationId xmlns:a16="http://schemas.microsoft.com/office/drawing/2014/main" id="{05540379-3087-71A1-3FD3-0E4DAF60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1" y="256416"/>
            <a:ext cx="10425318" cy="6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EFED4-B8F3-50B4-6F86-9DB6C929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9B929E7-C09C-F47A-D1A9-4A2727E49656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5 - Jesus was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…Adam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A0358-0EB5-9604-AE3F-780CEB20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04" y="2947780"/>
            <a:ext cx="4188654" cy="36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2BDD-6B45-84B8-FA26-A250AB2FE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 by Vera Baldwin on English history | History of england, History  timeline, Uk history">
            <a:extLst>
              <a:ext uri="{FF2B5EF4-FFF2-40B4-BE49-F238E27FC236}">
                <a16:creationId xmlns:a16="http://schemas.microsoft.com/office/drawing/2014/main" id="{9836D69F-4271-822E-484D-31C238B1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23" b="45783"/>
          <a:stretch>
            <a:fillRect/>
          </a:stretch>
        </p:blipFill>
        <p:spPr>
          <a:xfrm>
            <a:off x="1384286" y="326141"/>
            <a:ext cx="8816711" cy="61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76ABB-45AE-7607-9F14-E7E48C79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E4DE7C-A50C-C058-0058-781706740E55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6 - Jesus is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…God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204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11F4-1B28-58EE-D954-3BF97228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ke surgeon who operated 190 times | UK | News | Express.co.uk">
            <a:extLst>
              <a:ext uri="{FF2B5EF4-FFF2-40B4-BE49-F238E27FC236}">
                <a16:creationId xmlns:a16="http://schemas.microsoft.com/office/drawing/2014/main" id="{3F108E15-1A2B-5199-2A69-E238949E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04" y="515109"/>
            <a:ext cx="8746435" cy="58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1C95-29BE-4244-6D89-6C54227F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MORATING GOOD FRIDAY: A REMINDER OF CHRIST'S LOVE AND REDEMPTION -  Bold News">
            <a:extLst>
              <a:ext uri="{FF2B5EF4-FFF2-40B4-BE49-F238E27FC236}">
                <a16:creationId xmlns:a16="http://schemas.microsoft.com/office/drawing/2014/main" id="{55AD530C-105E-A6EB-9068-2EE8DA6D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68" y="2612906"/>
            <a:ext cx="5743435" cy="381244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537A1DB-75BA-46B2-F980-1EBD104EFFC5}"/>
              </a:ext>
            </a:extLst>
          </p:cNvPr>
          <p:cNvSpPr txBox="1"/>
          <p:nvPr/>
        </p:nvSpPr>
        <p:spPr>
          <a:xfrm>
            <a:off x="271712" y="329782"/>
            <a:ext cx="11539163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Is Jesus </a:t>
            </a:r>
            <a:r>
              <a:rPr lang="en-US" sz="6600" b="1">
                <a:solidFill>
                  <a:schemeClr val="bg2"/>
                </a:solidFill>
                <a:ea typeface="Calibri"/>
                <a:cs typeface="Calibri"/>
              </a:rPr>
              <a:t>qualified </a:t>
            </a:r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for the job of saving us?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C773E-70D0-8863-9A2F-52F697A5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peless Bible contradiction? Why do Matthew and Luke give us two  different genealogies for Jesus? | Is Jesus Alive?">
            <a:extLst>
              <a:ext uri="{FF2B5EF4-FFF2-40B4-BE49-F238E27FC236}">
                <a16:creationId xmlns:a16="http://schemas.microsoft.com/office/drawing/2014/main" id="{4CFD8FE1-C5DB-EC1E-80C6-6138008F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1" y="256416"/>
            <a:ext cx="10425318" cy="6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8D55-328A-DEB2-5EB4-CF85049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5B4ABAA-C96A-2FD7-A1AF-E8184A675494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1 - Jesus was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...Joseph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90CB5-4C6B-D035-895C-2B07EDCD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3" y="3052763"/>
            <a:ext cx="38290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EB1AC-0E53-2EF8-83E6-BADB26DA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peless Bible contradiction? Why do Matthew and Luke give us two  different genealogies for Jesus? | Is Jesus Alive?">
            <a:extLst>
              <a:ext uri="{FF2B5EF4-FFF2-40B4-BE49-F238E27FC236}">
                <a16:creationId xmlns:a16="http://schemas.microsoft.com/office/drawing/2014/main" id="{F2CEE403-693C-38D8-E4B3-91061E84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1" y="256416"/>
            <a:ext cx="10425318" cy="6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4FEE-A631-7372-2CC0-C5C33AAF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3FAE59-EC9F-CFBA-6E11-2B147295F2B9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2 - Jesus was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…Cosam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0447BA07-7E34-B7A6-81F0-16439449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04" y="3052763"/>
            <a:ext cx="3032954" cy="35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1080-4EE4-0F0B-E221-84216528B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peless Bible contradiction? Why do Matthew and Luke give us two  different genealogies for Jesus? | Is Jesus Alive?">
            <a:extLst>
              <a:ext uri="{FF2B5EF4-FFF2-40B4-BE49-F238E27FC236}">
                <a16:creationId xmlns:a16="http://schemas.microsoft.com/office/drawing/2014/main" id="{FE1B2B67-8E9A-4237-3009-8FC313B8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1" y="256416"/>
            <a:ext cx="10425318" cy="6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44D4-C89E-4603-C3EF-E7FF5EB2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AE96695-116B-AABD-BA19-736C4C00733E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3 - Jesus was the son of </a:t>
            </a:r>
            <a:endParaRPr lang="en-US" b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       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…David</a:t>
            </a:r>
            <a:endParaRPr lang="en-US" b="1" u="sng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3050A-3DE4-40CA-90EC-A266F5F5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27" y="3061459"/>
            <a:ext cx="4307233" cy="34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70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2026-01-25T14:56:27Z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