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6"/>
  </p:notesMasterIdLst>
  <p:sldIdLst>
    <p:sldId id="3960" r:id="rId5"/>
    <p:sldId id="3966" r:id="rId6"/>
    <p:sldId id="3979" r:id="rId7"/>
    <p:sldId id="3967" r:id="rId8"/>
    <p:sldId id="3968" r:id="rId9"/>
    <p:sldId id="3965" r:id="rId10"/>
    <p:sldId id="3969" r:id="rId11"/>
    <p:sldId id="3964" r:id="rId12"/>
    <p:sldId id="3970" r:id="rId13"/>
    <p:sldId id="3975" r:id="rId14"/>
    <p:sldId id="3795" r:id="rId15"/>
    <p:sldId id="3971" r:id="rId16"/>
    <p:sldId id="3972" r:id="rId17"/>
    <p:sldId id="3961" r:id="rId18"/>
    <p:sldId id="3976" r:id="rId19"/>
    <p:sldId id="3977" r:id="rId20"/>
    <p:sldId id="3978" r:id="rId21"/>
    <p:sldId id="3962" r:id="rId22"/>
    <p:sldId id="3936" r:id="rId23"/>
    <p:sldId id="3974" r:id="rId24"/>
    <p:sldId id="3973" r:id="rId25"/>
  </p:sldIdLst>
  <p:sldSz cx="12192000" cy="6858000"/>
  <p:notesSz cx="6794500" cy="9931400"/>
  <p:defaultTextStyle>
    <a:defPPr>
      <a:defRPr lang="en-US"/>
    </a:defPPr>
    <a:lvl1pPr marL="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y Clifton" userId="S::wec@woodfordec.onmicrosoft.com::b7121016-a606-4e59-9b8c-d8cabdc242a8" providerId="AD" clId="Web-{E1B4B7DF-456C-4118-B31E-C1C74EBF7395}"/>
    <pc:docChg chg="addSld delSld modSld sldOrd">
      <pc:chgData name="Jeremy Clifton" userId="S::wec@woodfordec.onmicrosoft.com::b7121016-a606-4e59-9b8c-d8cabdc242a8" providerId="AD" clId="Web-{E1B4B7DF-456C-4118-B31E-C1C74EBF7395}" dt="2026-03-22T09:24:54.039" v="410" actId="20577"/>
      <pc:docMkLst>
        <pc:docMk/>
      </pc:docMkLst>
      <pc:sldChg chg="addSp modSp ord">
        <pc:chgData name="Jeremy Clifton" userId="S::wec@woodfordec.onmicrosoft.com::b7121016-a606-4e59-9b8c-d8cabdc242a8" providerId="AD" clId="Web-{E1B4B7DF-456C-4118-B31E-C1C74EBF7395}" dt="2026-03-22T08:47:05.252" v="220" actId="20577"/>
        <pc:sldMkLst>
          <pc:docMk/>
          <pc:sldMk cId="468590833" sldId="3795"/>
        </pc:sldMkLst>
      </pc:sldChg>
    </pc:docChg>
  </pc:docChgLst>
  <pc:docChgLst>
    <pc:chgData name="Jeremy Clifton" userId="S::wec@woodfordec.onmicrosoft.com::b7121016-a606-4e59-9b8c-d8cabdc242a8" providerId="AD" clId="Web-{CDBDBDAE-4893-72AE-C89E-B7164DB1D598}"/>
    <pc:docChg chg="addSld delSld modSld sldOrd">
      <pc:chgData name="Jeremy Clifton" userId="S::wec@woodfordec.onmicrosoft.com::b7121016-a606-4e59-9b8c-d8cabdc242a8" providerId="AD" clId="Web-{CDBDBDAE-4893-72AE-C89E-B7164DB1D598}" dt="2026-04-03T08:58:18.538" v="384"/>
      <pc:docMkLst>
        <pc:docMk/>
      </pc:docMkLst>
      <pc:sldChg chg="addSp delSp modSp ord">
        <pc:chgData name="Jeremy Clifton" userId="S::wec@woodfordec.onmicrosoft.com::b7121016-a606-4e59-9b8c-d8cabdc242a8" providerId="AD" clId="Web-{CDBDBDAE-4893-72AE-C89E-B7164DB1D598}" dt="2026-04-03T08:31:06.205" v="205" actId="20577"/>
        <pc:sldMkLst>
          <pc:docMk/>
          <pc:sldMk cId="468590833" sldId="3795"/>
        </pc:sldMkLst>
      </pc:sldChg>
      <pc:sldChg chg="add replId">
        <pc:chgData name="Jeremy Clifton" userId="S::wec@woodfordec.onmicrosoft.com::b7121016-a606-4e59-9b8c-d8cabdc242a8" providerId="AD" clId="Web-{CDBDBDAE-4893-72AE-C89E-B7164DB1D598}" dt="2026-04-03T08:25:11.615" v="22"/>
        <pc:sldMkLst>
          <pc:docMk/>
          <pc:sldMk cId="4268556143" sldId="3936"/>
        </pc:sldMkLst>
      </pc:sldChg>
    </pc:docChg>
  </pc:docChgLst>
  <pc:docChgLst>
    <pc:chgData name="Jeremy Clifton" userId="b7121016-a606-4e59-9b8c-d8cabdc242a8" providerId="ADAL" clId="{59DAF793-FF44-4679-BC2D-399D97055421}"/>
    <pc:docChg chg="custSel addSld modSld sldOrd">
      <pc:chgData name="Jeremy Clifton" userId="b7121016-a606-4e59-9b8c-d8cabdc242a8" providerId="ADAL" clId="{59DAF793-FF44-4679-BC2D-399D97055421}" dt="2026-04-05T06:43:43.002" v="30" actId="1076"/>
      <pc:docMkLst>
        <pc:docMk/>
      </pc:docMkLst>
      <pc:sldChg chg="addSp delSp modSp">
        <pc:chgData name="Jeremy Clifton" userId="b7121016-a606-4e59-9b8c-d8cabdc242a8" providerId="ADAL" clId="{59DAF793-FF44-4679-BC2D-399D97055421}" dt="2026-04-05T06:43:43.002" v="30" actId="1076"/>
        <pc:sldMkLst>
          <pc:docMk/>
          <pc:sldMk cId="2632004708" sldId="3973"/>
        </pc:sldMkLst>
        <pc:picChg chg="add mod">
          <ac:chgData name="Jeremy Clifton" userId="b7121016-a606-4e59-9b8c-d8cabdc242a8" providerId="ADAL" clId="{59DAF793-FF44-4679-BC2D-399D97055421}" dt="2026-04-05T06:43:43.002" v="30" actId="1076"/>
          <ac:picMkLst>
            <pc:docMk/>
            <pc:sldMk cId="2632004708" sldId="3973"/>
            <ac:picMk id="1028" creationId="{89662C58-0010-01A5-093D-3DA2637D7A00}"/>
          </ac:picMkLst>
        </pc:picChg>
      </pc:sldChg>
      <pc:sldChg chg="addSp delSp modSp add mod ord">
        <pc:chgData name="Jeremy Clifton" userId="b7121016-a606-4e59-9b8c-d8cabdc242a8" providerId="ADAL" clId="{59DAF793-FF44-4679-BC2D-399D97055421}" dt="2026-04-05T06:40:43.614" v="19" actId="1076"/>
        <pc:sldMkLst>
          <pc:docMk/>
          <pc:sldMk cId="1529916903" sldId="3979"/>
        </pc:sldMkLst>
        <pc:picChg chg="add mod modCrop">
          <ac:chgData name="Jeremy Clifton" userId="b7121016-a606-4e59-9b8c-d8cabdc242a8" providerId="ADAL" clId="{59DAF793-FF44-4679-BC2D-399D97055421}" dt="2026-04-05T06:40:43.614" v="19" actId="1076"/>
          <ac:picMkLst>
            <pc:docMk/>
            <pc:sldMk cId="1529916903" sldId="3979"/>
            <ac:picMk id="5" creationId="{B4276AE1-D17B-8580-6007-9CC7A5650AB6}"/>
          </ac:picMkLst>
        </pc:picChg>
      </pc:sldChg>
      <pc:sldChg chg="add">
        <pc:chgData name="Jeremy Clifton" userId="b7121016-a606-4e59-9b8c-d8cabdc242a8" providerId="ADAL" clId="{59DAF793-FF44-4679-BC2D-399D97055421}" dt="2026-04-05T06:42:40.149" v="20" actId="2890"/>
        <pc:sldMkLst>
          <pc:docMk/>
          <pc:sldMk cId="2398166060" sldId="3980"/>
        </pc:sldMkLst>
      </pc:sldChg>
    </pc:docChg>
  </pc:docChgLst>
  <pc:docChgLst>
    <pc:chgData name="Jeremy Clifton" userId="b7121016-a606-4e59-9b8c-d8cabdc242a8" providerId="ADAL" clId="{E211E35B-DF94-4D8F-8790-8C823AF181FA}"/>
    <pc:docChg chg="delSld">
      <pc:chgData name="Jeremy Clifton" userId="b7121016-a606-4e59-9b8c-d8cabdc242a8" providerId="ADAL" clId="{E211E35B-DF94-4D8F-8790-8C823AF181FA}" dt="2026-04-15T15:40:55.471" v="2" actId="47"/>
      <pc:docMkLst>
        <pc:docMk/>
      </pc:docMkLst>
      <pc:sldChg chg="del">
        <pc:chgData name="Jeremy Clifton" userId="b7121016-a606-4e59-9b8c-d8cabdc242a8" providerId="ADAL" clId="{E211E35B-DF94-4D8F-8790-8C823AF181FA}" dt="2026-04-15T15:40:44.989" v="0" actId="47"/>
        <pc:sldMkLst>
          <pc:docMk/>
          <pc:sldMk cId="59391916" sldId="3680"/>
        </pc:sldMkLst>
      </pc:sldChg>
      <pc:sldChg chg="del">
        <pc:chgData name="Jeremy Clifton" userId="b7121016-a606-4e59-9b8c-d8cabdc242a8" providerId="ADAL" clId="{E211E35B-DF94-4D8F-8790-8C823AF181FA}" dt="2026-04-15T15:40:44.989" v="0" actId="47"/>
        <pc:sldMkLst>
          <pc:docMk/>
          <pc:sldMk cId="972848671" sldId="3699"/>
        </pc:sldMkLst>
      </pc:sldChg>
      <pc:sldChg chg="del">
        <pc:chgData name="Jeremy Clifton" userId="b7121016-a606-4e59-9b8c-d8cabdc242a8" providerId="ADAL" clId="{E211E35B-DF94-4D8F-8790-8C823AF181FA}" dt="2026-04-15T15:40:44.989" v="0" actId="47"/>
        <pc:sldMkLst>
          <pc:docMk/>
          <pc:sldMk cId="2173450143" sldId="3800"/>
        </pc:sldMkLst>
      </pc:sldChg>
      <pc:sldChg chg="del">
        <pc:chgData name="Jeremy Clifton" userId="b7121016-a606-4e59-9b8c-d8cabdc242a8" providerId="ADAL" clId="{E211E35B-DF94-4D8F-8790-8C823AF181FA}" dt="2026-04-15T15:40:44.989" v="0" actId="47"/>
        <pc:sldMkLst>
          <pc:docMk/>
          <pc:sldMk cId="2514448878" sldId="3946"/>
        </pc:sldMkLst>
      </pc:sldChg>
      <pc:sldChg chg="del">
        <pc:chgData name="Jeremy Clifton" userId="b7121016-a606-4e59-9b8c-d8cabdc242a8" providerId="ADAL" clId="{E211E35B-DF94-4D8F-8790-8C823AF181FA}" dt="2026-04-15T15:40:44.989" v="0" actId="47"/>
        <pc:sldMkLst>
          <pc:docMk/>
          <pc:sldMk cId="684514936" sldId="3947"/>
        </pc:sldMkLst>
      </pc:sldChg>
      <pc:sldChg chg="del">
        <pc:chgData name="Jeremy Clifton" userId="b7121016-a606-4e59-9b8c-d8cabdc242a8" providerId="ADAL" clId="{E211E35B-DF94-4D8F-8790-8C823AF181FA}" dt="2026-04-15T15:40:44.989" v="0" actId="47"/>
        <pc:sldMkLst>
          <pc:docMk/>
          <pc:sldMk cId="3859683876" sldId="3948"/>
        </pc:sldMkLst>
      </pc:sldChg>
      <pc:sldChg chg="del">
        <pc:chgData name="Jeremy Clifton" userId="b7121016-a606-4e59-9b8c-d8cabdc242a8" providerId="ADAL" clId="{E211E35B-DF94-4D8F-8790-8C823AF181FA}" dt="2026-04-15T15:40:44.989" v="0" actId="47"/>
        <pc:sldMkLst>
          <pc:docMk/>
          <pc:sldMk cId="4204271480" sldId="3949"/>
        </pc:sldMkLst>
      </pc:sldChg>
      <pc:sldChg chg="del">
        <pc:chgData name="Jeremy Clifton" userId="b7121016-a606-4e59-9b8c-d8cabdc242a8" providerId="ADAL" clId="{E211E35B-DF94-4D8F-8790-8C823AF181FA}" dt="2026-04-15T15:40:44.989" v="0" actId="47"/>
        <pc:sldMkLst>
          <pc:docMk/>
          <pc:sldMk cId="3086183307" sldId="3950"/>
        </pc:sldMkLst>
      </pc:sldChg>
      <pc:sldChg chg="del">
        <pc:chgData name="Jeremy Clifton" userId="b7121016-a606-4e59-9b8c-d8cabdc242a8" providerId="ADAL" clId="{E211E35B-DF94-4D8F-8790-8C823AF181FA}" dt="2026-04-15T15:40:44.989" v="0" actId="47"/>
        <pc:sldMkLst>
          <pc:docMk/>
          <pc:sldMk cId="3391078477" sldId="3951"/>
        </pc:sldMkLst>
      </pc:sldChg>
      <pc:sldChg chg="del">
        <pc:chgData name="Jeremy Clifton" userId="b7121016-a606-4e59-9b8c-d8cabdc242a8" providerId="ADAL" clId="{E211E35B-DF94-4D8F-8790-8C823AF181FA}" dt="2026-04-15T15:40:44.989" v="0" actId="47"/>
        <pc:sldMkLst>
          <pc:docMk/>
          <pc:sldMk cId="278706964" sldId="3952"/>
        </pc:sldMkLst>
      </pc:sldChg>
      <pc:sldChg chg="del">
        <pc:chgData name="Jeremy Clifton" userId="b7121016-a606-4e59-9b8c-d8cabdc242a8" providerId="ADAL" clId="{E211E35B-DF94-4D8F-8790-8C823AF181FA}" dt="2026-04-15T15:40:44.989" v="0" actId="47"/>
        <pc:sldMkLst>
          <pc:docMk/>
          <pc:sldMk cId="3872823854" sldId="3953"/>
        </pc:sldMkLst>
      </pc:sldChg>
      <pc:sldChg chg="del">
        <pc:chgData name="Jeremy Clifton" userId="b7121016-a606-4e59-9b8c-d8cabdc242a8" providerId="ADAL" clId="{E211E35B-DF94-4D8F-8790-8C823AF181FA}" dt="2026-04-15T15:40:44.989" v="0" actId="47"/>
        <pc:sldMkLst>
          <pc:docMk/>
          <pc:sldMk cId="5774687" sldId="3954"/>
        </pc:sldMkLst>
      </pc:sldChg>
      <pc:sldChg chg="del">
        <pc:chgData name="Jeremy Clifton" userId="b7121016-a606-4e59-9b8c-d8cabdc242a8" providerId="ADAL" clId="{E211E35B-DF94-4D8F-8790-8C823AF181FA}" dt="2026-04-15T15:40:44.989" v="0" actId="47"/>
        <pc:sldMkLst>
          <pc:docMk/>
          <pc:sldMk cId="1362826548" sldId="3955"/>
        </pc:sldMkLst>
      </pc:sldChg>
      <pc:sldChg chg="del">
        <pc:chgData name="Jeremy Clifton" userId="b7121016-a606-4e59-9b8c-d8cabdc242a8" providerId="ADAL" clId="{E211E35B-DF94-4D8F-8790-8C823AF181FA}" dt="2026-04-15T15:40:44.989" v="0" actId="47"/>
        <pc:sldMkLst>
          <pc:docMk/>
          <pc:sldMk cId="1884485308" sldId="3956"/>
        </pc:sldMkLst>
      </pc:sldChg>
      <pc:sldChg chg="del">
        <pc:chgData name="Jeremy Clifton" userId="b7121016-a606-4e59-9b8c-d8cabdc242a8" providerId="ADAL" clId="{E211E35B-DF94-4D8F-8790-8C823AF181FA}" dt="2026-04-15T15:40:44.989" v="0" actId="47"/>
        <pc:sldMkLst>
          <pc:docMk/>
          <pc:sldMk cId="3724778957" sldId="3957"/>
        </pc:sldMkLst>
      </pc:sldChg>
      <pc:sldChg chg="del">
        <pc:chgData name="Jeremy Clifton" userId="b7121016-a606-4e59-9b8c-d8cabdc242a8" providerId="ADAL" clId="{E211E35B-DF94-4D8F-8790-8C823AF181FA}" dt="2026-04-15T15:40:44.989" v="0" actId="47"/>
        <pc:sldMkLst>
          <pc:docMk/>
          <pc:sldMk cId="1643845853" sldId="3958"/>
        </pc:sldMkLst>
      </pc:sldChg>
      <pc:sldChg chg="del">
        <pc:chgData name="Jeremy Clifton" userId="b7121016-a606-4e59-9b8c-d8cabdc242a8" providerId="ADAL" clId="{E211E35B-DF94-4D8F-8790-8C823AF181FA}" dt="2026-04-15T15:40:44.989" v="0" actId="47"/>
        <pc:sldMkLst>
          <pc:docMk/>
          <pc:sldMk cId="702963101" sldId="3959"/>
        </pc:sldMkLst>
      </pc:sldChg>
      <pc:sldChg chg="del">
        <pc:chgData name="Jeremy Clifton" userId="b7121016-a606-4e59-9b8c-d8cabdc242a8" providerId="ADAL" clId="{E211E35B-DF94-4D8F-8790-8C823AF181FA}" dt="2026-04-15T15:40:50.799" v="1" actId="47"/>
        <pc:sldMkLst>
          <pc:docMk/>
          <pc:sldMk cId="307955252" sldId="3963"/>
        </pc:sldMkLst>
      </pc:sldChg>
      <pc:sldChg chg="del">
        <pc:chgData name="Jeremy Clifton" userId="b7121016-a606-4e59-9b8c-d8cabdc242a8" providerId="ADAL" clId="{E211E35B-DF94-4D8F-8790-8C823AF181FA}" dt="2026-04-15T15:40:55.471" v="2" actId="47"/>
        <pc:sldMkLst>
          <pc:docMk/>
          <pc:sldMk cId="2398166060" sldId="3980"/>
        </pc:sldMkLst>
      </pc:sldChg>
    </pc:docChg>
  </pc:docChgLst>
  <pc:docChgLst>
    <pc:chgData clId="Web-{B5DC17A3-F4AF-41CA-FA4D-E537C8098820}"/>
    <pc:docChg chg="modSld">
      <pc:chgData name="" userId="" providerId="" clId="Web-{B5DC17A3-F4AF-41CA-FA4D-E537C8098820}" dt="2026-04-04T13:30:33.182" v="1" actId="20577"/>
      <pc:docMkLst>
        <pc:docMk/>
      </pc:docMkLst>
    </pc:docChg>
  </pc:docChgLst>
  <pc:docChgLst>
    <pc:chgData name="Jeremy Clifton" userId="S::wec@woodfordec.onmicrosoft.com::b7121016-a606-4e59-9b8c-d8cabdc242a8" providerId="AD" clId="Web-{BC3097FD-A56B-2875-89E2-CFDF8A803552}"/>
    <pc:docChg chg="addSld delSld modSld sldOrd">
      <pc:chgData name="Jeremy Clifton" userId="S::wec@woodfordec.onmicrosoft.com::b7121016-a606-4e59-9b8c-d8cabdc242a8" providerId="AD" clId="Web-{BC3097FD-A56B-2875-89E2-CFDF8A803552}" dt="2026-04-04T21:42:39.452" v="644"/>
      <pc:docMkLst>
        <pc:docMk/>
      </pc:docMkLst>
      <pc:sldChg chg="addSp delSp modSp ord">
        <pc:chgData name="Jeremy Clifton" userId="S::wec@woodfordec.onmicrosoft.com::b7121016-a606-4e59-9b8c-d8cabdc242a8" providerId="AD" clId="Web-{BC3097FD-A56B-2875-89E2-CFDF8A803552}" dt="2026-04-04T21:10:29.339" v="563"/>
        <pc:sldMkLst>
          <pc:docMk/>
          <pc:sldMk cId="468590833" sldId="3795"/>
        </pc:sldMkLst>
        <pc:picChg chg="add mod modCrop">
          <ac:chgData name="Jeremy Clifton" userId="S::wec@woodfordec.onmicrosoft.com::b7121016-a606-4e59-9b8c-d8cabdc242a8" providerId="AD" clId="Web-{BC3097FD-A56B-2875-89E2-CFDF8A803552}" dt="2026-04-04T21:10:29.339" v="563"/>
          <ac:picMkLst>
            <pc:docMk/>
            <pc:sldMk cId="468590833" sldId="3795"/>
            <ac:picMk id="2" creationId="{3BAF1299-4E2E-EA3D-74FC-77C990E111D1}"/>
          </ac:picMkLst>
        </pc:picChg>
      </pc:sldChg>
      <pc:sldChg chg="addSp">
        <pc:chgData name="Jeremy Clifton" userId="S::wec@woodfordec.onmicrosoft.com::b7121016-a606-4e59-9b8c-d8cabdc242a8" providerId="AD" clId="Web-{BC3097FD-A56B-2875-89E2-CFDF8A803552}" dt="2026-04-04T20:50:03.369" v="545"/>
        <pc:sldMkLst>
          <pc:docMk/>
          <pc:sldMk cId="4268556143" sldId="3936"/>
        </pc:sldMkLst>
        <pc:picChg chg="add">
          <ac:chgData name="Jeremy Clifton" userId="S::wec@woodfordec.onmicrosoft.com::b7121016-a606-4e59-9b8c-d8cabdc242a8" providerId="AD" clId="Web-{BC3097FD-A56B-2875-89E2-CFDF8A803552}" dt="2026-04-04T20:50:03.369" v="545"/>
          <ac:picMkLst>
            <pc:docMk/>
            <pc:sldMk cId="4268556143" sldId="3936"/>
            <ac:picMk id="5" creationId="{D302992F-5654-D54E-3FCF-8D466BC9C07B}"/>
          </ac:picMkLst>
        </pc:picChg>
      </pc:sldChg>
      <pc:sldChg chg="addSp modSp new">
        <pc:chgData name="Jeremy Clifton" userId="S::wec@woodfordec.onmicrosoft.com::b7121016-a606-4e59-9b8c-d8cabdc242a8" providerId="AD" clId="Web-{BC3097FD-A56B-2875-89E2-CFDF8A803552}" dt="2026-04-04T13:37:19.773" v="83" actId="1076"/>
        <pc:sldMkLst>
          <pc:docMk/>
          <pc:sldMk cId="2975536033" sldId="3960"/>
        </pc:sldMkLst>
        <pc:spChg chg="add mod">
          <ac:chgData name="Jeremy Clifton" userId="S::wec@woodfordec.onmicrosoft.com::b7121016-a606-4e59-9b8c-d8cabdc242a8" providerId="AD" clId="Web-{BC3097FD-A56B-2875-89E2-CFDF8A803552}" dt="2026-04-04T13:37:10.991" v="80" actId="1076"/>
          <ac:spMkLst>
            <pc:docMk/>
            <pc:sldMk cId="2975536033" sldId="3960"/>
            <ac:spMk id="4" creationId="{1765C29A-C4C1-F8AE-36BE-DA76ECD752FD}"/>
          </ac:spMkLst>
        </pc:spChg>
        <pc:picChg chg="add mod">
          <ac:chgData name="Jeremy Clifton" userId="S::wec@woodfordec.onmicrosoft.com::b7121016-a606-4e59-9b8c-d8cabdc242a8" providerId="AD" clId="Web-{BC3097FD-A56B-2875-89E2-CFDF8A803552}" dt="2026-04-04T13:37:19.773" v="83" actId="1076"/>
          <ac:picMkLst>
            <pc:docMk/>
            <pc:sldMk cId="2975536033" sldId="3960"/>
            <ac:picMk id="2" creationId="{8516C1F7-65B6-33BD-2048-D002C15A2D40}"/>
          </ac:picMkLst>
        </pc:picChg>
      </pc:sldChg>
      <pc:sldChg chg="addSp delSp modSp add replId">
        <pc:chgData name="Jeremy Clifton" userId="S::wec@woodfordec.onmicrosoft.com::b7121016-a606-4e59-9b8c-d8cabdc242a8" providerId="AD" clId="Web-{BC3097FD-A56B-2875-89E2-CFDF8A803552}" dt="2026-04-04T21:31:34.116" v="625" actId="1076"/>
        <pc:sldMkLst>
          <pc:docMk/>
          <pc:sldMk cId="1602366252" sldId="3961"/>
        </pc:sldMkLst>
        <pc:spChg chg="add mod">
          <ac:chgData name="Jeremy Clifton" userId="S::wec@woodfordec.onmicrosoft.com::b7121016-a606-4e59-9b8c-d8cabdc242a8" providerId="AD" clId="Web-{BC3097FD-A56B-2875-89E2-CFDF8A803552}" dt="2026-04-04T20:45:01.534" v="529" actId="1076"/>
          <ac:spMkLst>
            <pc:docMk/>
            <pc:sldMk cId="1602366252" sldId="3961"/>
            <ac:spMk id="3" creationId="{4936EA81-271B-EB2A-0949-828F5381AADD}"/>
          </ac:spMkLst>
        </pc:spChg>
        <pc:picChg chg="add mod">
          <ac:chgData name="Jeremy Clifton" userId="S::wec@woodfordec.onmicrosoft.com::b7121016-a606-4e59-9b8c-d8cabdc242a8" providerId="AD" clId="Web-{BC3097FD-A56B-2875-89E2-CFDF8A803552}" dt="2026-04-04T21:31:34.116" v="625" actId="1076"/>
          <ac:picMkLst>
            <pc:docMk/>
            <pc:sldMk cId="1602366252" sldId="3961"/>
            <ac:picMk id="6" creationId="{446C8030-69FD-E864-999B-AD34ED32B03D}"/>
          </ac:picMkLst>
        </pc:picChg>
      </pc:sldChg>
      <pc:sldChg chg="addSp modSp add replId">
        <pc:chgData name="Jeremy Clifton" userId="S::wec@woodfordec.onmicrosoft.com::b7121016-a606-4e59-9b8c-d8cabdc242a8" providerId="AD" clId="Web-{BC3097FD-A56B-2875-89E2-CFDF8A803552}" dt="2026-04-04T20:45:32.894" v="536" actId="14100"/>
        <pc:sldMkLst>
          <pc:docMk/>
          <pc:sldMk cId="3435664193" sldId="3962"/>
        </pc:sldMkLst>
        <pc:spChg chg="add mod">
          <ac:chgData name="Jeremy Clifton" userId="S::wec@woodfordec.onmicrosoft.com::b7121016-a606-4e59-9b8c-d8cabdc242a8" providerId="AD" clId="Web-{BC3097FD-A56B-2875-89E2-CFDF8A803552}" dt="2026-04-04T20:45:17.144" v="533" actId="1076"/>
          <ac:spMkLst>
            <pc:docMk/>
            <pc:sldMk cId="3435664193" sldId="3962"/>
            <ac:spMk id="3" creationId="{E037A085-1A71-7EB4-8874-8BA23EF72399}"/>
          </ac:spMkLst>
        </pc:spChg>
        <pc:picChg chg="add mod">
          <ac:chgData name="Jeremy Clifton" userId="S::wec@woodfordec.onmicrosoft.com::b7121016-a606-4e59-9b8c-d8cabdc242a8" providerId="AD" clId="Web-{BC3097FD-A56B-2875-89E2-CFDF8A803552}" dt="2026-04-04T20:45:32.894" v="536" actId="14100"/>
          <ac:picMkLst>
            <pc:docMk/>
            <pc:sldMk cId="3435664193" sldId="3962"/>
            <ac:picMk id="4" creationId="{50FFD33C-BD66-C6A6-22A2-B53BBC08CCE6}"/>
          </ac:picMkLst>
        </pc:picChg>
      </pc:sldChg>
      <pc:sldChg chg="add replId">
        <pc:chgData name="Jeremy Clifton" userId="S::wec@woodfordec.onmicrosoft.com::b7121016-a606-4e59-9b8c-d8cabdc242a8" providerId="AD" clId="Web-{BC3097FD-A56B-2875-89E2-CFDF8A803552}" dt="2026-04-04T13:33:29.233" v="47"/>
        <pc:sldMkLst>
          <pc:docMk/>
          <pc:sldMk cId="307955252" sldId="3963"/>
        </pc:sldMkLst>
      </pc:sldChg>
      <pc:sldChg chg="addSp delSp modSp add replId">
        <pc:chgData name="Jeremy Clifton" userId="S::wec@woodfordec.onmicrosoft.com::b7121016-a606-4e59-9b8c-d8cabdc242a8" providerId="AD" clId="Web-{BC3097FD-A56B-2875-89E2-CFDF8A803552}" dt="2026-04-04T14:08:27.381" v="279" actId="14100"/>
        <pc:sldMkLst>
          <pc:docMk/>
          <pc:sldMk cId="486256557" sldId="3964"/>
        </pc:sldMkLst>
        <pc:picChg chg="add mod">
          <ac:chgData name="Jeremy Clifton" userId="S::wec@woodfordec.onmicrosoft.com::b7121016-a606-4e59-9b8c-d8cabdc242a8" providerId="AD" clId="Web-{BC3097FD-A56B-2875-89E2-CFDF8A803552}" dt="2026-04-04T14:08:27.381" v="279" actId="14100"/>
          <ac:picMkLst>
            <pc:docMk/>
            <pc:sldMk cId="486256557" sldId="3964"/>
            <ac:picMk id="3" creationId="{F25096A6-440C-E7A4-F6F9-92157368EE51}"/>
          </ac:picMkLst>
        </pc:picChg>
      </pc:sldChg>
      <pc:sldChg chg="addSp delSp modSp add replId">
        <pc:chgData name="Jeremy Clifton" userId="S::wec@woodfordec.onmicrosoft.com::b7121016-a606-4e59-9b8c-d8cabdc242a8" providerId="AD" clId="Web-{BC3097FD-A56B-2875-89E2-CFDF8A803552}" dt="2026-04-04T13:41:40.611" v="254" actId="1076"/>
        <pc:sldMkLst>
          <pc:docMk/>
          <pc:sldMk cId="2829794000" sldId="3965"/>
        </pc:sldMkLst>
        <pc:picChg chg="add mod modCrop">
          <ac:chgData name="Jeremy Clifton" userId="S::wec@woodfordec.onmicrosoft.com::b7121016-a606-4e59-9b8c-d8cabdc242a8" providerId="AD" clId="Web-{BC3097FD-A56B-2875-89E2-CFDF8A803552}" dt="2026-04-04T13:41:40.611" v="254" actId="1076"/>
          <ac:picMkLst>
            <pc:docMk/>
            <pc:sldMk cId="2829794000" sldId="3965"/>
            <ac:picMk id="3" creationId="{CB421888-0227-CC45-F84A-CE1E84FC390D}"/>
          </ac:picMkLst>
        </pc:picChg>
      </pc:sldChg>
      <pc:sldChg chg="addSp delSp modSp add replId">
        <pc:chgData name="Jeremy Clifton" userId="S::wec@woodfordec.onmicrosoft.com::b7121016-a606-4e59-9b8c-d8cabdc242a8" providerId="AD" clId="Web-{BC3097FD-A56B-2875-89E2-CFDF8A803552}" dt="2026-04-04T13:39:52.811" v="231" actId="1076"/>
        <pc:sldMkLst>
          <pc:docMk/>
          <pc:sldMk cId="2061036046" sldId="3966"/>
        </pc:sldMkLst>
        <pc:spChg chg="add mod">
          <ac:chgData name="Jeremy Clifton" userId="S::wec@woodfordec.onmicrosoft.com::b7121016-a606-4e59-9b8c-d8cabdc242a8" providerId="AD" clId="Web-{BC3097FD-A56B-2875-89E2-CFDF8A803552}" dt="2026-04-04T13:38:23.729" v="144" actId="688"/>
          <ac:spMkLst>
            <pc:docMk/>
            <pc:sldMk cId="2061036046" sldId="3966"/>
            <ac:spMk id="3" creationId="{3383D6E2-3BAA-8011-17EE-1F0F555C18C5}"/>
          </ac:spMkLst>
        </pc:spChg>
        <pc:spChg chg="add">
          <ac:chgData name="Jeremy Clifton" userId="S::wec@woodfordec.onmicrosoft.com::b7121016-a606-4e59-9b8c-d8cabdc242a8" providerId="AD" clId="Web-{BC3097FD-A56B-2875-89E2-CFDF8A803552}" dt="2026-04-04T13:37:45.431" v="101"/>
          <ac:spMkLst>
            <pc:docMk/>
            <pc:sldMk cId="2061036046" sldId="3966"/>
            <ac:spMk id="5" creationId="{88F4968A-409A-6BF0-D784-176B26A1DB3C}"/>
          </ac:spMkLst>
        </pc:spChg>
        <pc:spChg chg="add mod">
          <ac:chgData name="Jeremy Clifton" userId="S::wec@woodfordec.onmicrosoft.com::b7121016-a606-4e59-9b8c-d8cabdc242a8" providerId="AD" clId="Web-{BC3097FD-A56B-2875-89E2-CFDF8A803552}" dt="2026-04-04T13:39:50.592" v="230" actId="1076"/>
          <ac:spMkLst>
            <pc:docMk/>
            <pc:sldMk cId="2061036046" sldId="3966"/>
            <ac:spMk id="8" creationId="{B2E71FD5-4712-9985-46E1-B4951B514A74}"/>
          </ac:spMkLst>
        </pc:spChg>
        <pc:spChg chg="add mod">
          <ac:chgData name="Jeremy Clifton" userId="S::wec@woodfordec.onmicrosoft.com::b7121016-a606-4e59-9b8c-d8cabdc242a8" providerId="AD" clId="Web-{BC3097FD-A56B-2875-89E2-CFDF8A803552}" dt="2026-04-04T13:39:30.341" v="219" actId="1076"/>
          <ac:spMkLst>
            <pc:docMk/>
            <pc:sldMk cId="2061036046" sldId="3966"/>
            <ac:spMk id="9" creationId="{74BE9348-4B05-258E-2EF9-6A6DCECBD874}"/>
          </ac:spMkLst>
        </pc:spChg>
        <pc:spChg chg="add mod">
          <ac:chgData name="Jeremy Clifton" userId="S::wec@woodfordec.onmicrosoft.com::b7121016-a606-4e59-9b8c-d8cabdc242a8" providerId="AD" clId="Web-{BC3097FD-A56B-2875-89E2-CFDF8A803552}" dt="2026-04-04T13:39:52.811" v="231" actId="1076"/>
          <ac:spMkLst>
            <pc:docMk/>
            <pc:sldMk cId="2061036046" sldId="3966"/>
            <ac:spMk id="10" creationId="{051D141C-3F4E-D128-8A91-FEF47B13F9FE}"/>
          </ac:spMkLst>
        </pc:spChg>
        <pc:spChg chg="add mod">
          <ac:chgData name="Jeremy Clifton" userId="S::wec@woodfordec.onmicrosoft.com::b7121016-a606-4e59-9b8c-d8cabdc242a8" providerId="AD" clId="Web-{BC3097FD-A56B-2875-89E2-CFDF8A803552}" dt="2026-04-04T13:38:46.621" v="172" actId="20577"/>
          <ac:spMkLst>
            <pc:docMk/>
            <pc:sldMk cId="2061036046" sldId="3966"/>
            <ac:spMk id="11" creationId="{DB424EA3-A60D-B84D-81D1-DEC0A30727DF}"/>
          </ac:spMkLst>
        </pc:spChg>
        <pc:spChg chg="add mod">
          <ac:chgData name="Jeremy Clifton" userId="S::wec@woodfordec.onmicrosoft.com::b7121016-a606-4e59-9b8c-d8cabdc242a8" providerId="AD" clId="Web-{BC3097FD-A56B-2875-89E2-CFDF8A803552}" dt="2026-04-04T13:38:53.387" v="175" actId="20577"/>
          <ac:spMkLst>
            <pc:docMk/>
            <pc:sldMk cId="2061036046" sldId="3966"/>
            <ac:spMk id="12" creationId="{66B3ED07-A05C-F55C-76DD-829CC042F30E}"/>
          </ac:spMkLst>
        </pc:spChg>
        <pc:spChg chg="add mod">
          <ac:chgData name="Jeremy Clifton" userId="S::wec@woodfordec.onmicrosoft.com::b7121016-a606-4e59-9b8c-d8cabdc242a8" providerId="AD" clId="Web-{BC3097FD-A56B-2875-89E2-CFDF8A803552}" dt="2026-04-04T13:39:01.153" v="185" actId="20577"/>
          <ac:spMkLst>
            <pc:docMk/>
            <pc:sldMk cId="2061036046" sldId="3966"/>
            <ac:spMk id="13" creationId="{12D1BE71-585C-EE71-4A36-3CFB714C81F5}"/>
          </ac:spMkLst>
        </pc:spChg>
        <pc:spChg chg="add mod">
          <ac:chgData name="Jeremy Clifton" userId="S::wec@woodfordec.onmicrosoft.com::b7121016-a606-4e59-9b8c-d8cabdc242a8" providerId="AD" clId="Web-{BC3097FD-A56B-2875-89E2-CFDF8A803552}" dt="2026-04-04T13:39:24.060" v="216" actId="1076"/>
          <ac:spMkLst>
            <pc:docMk/>
            <pc:sldMk cId="2061036046" sldId="3966"/>
            <ac:spMk id="14" creationId="{F116313D-C837-A656-9FEA-BA55D63FAFFA}"/>
          </ac:spMkLst>
        </pc:spChg>
        <pc:spChg chg="add mod">
          <ac:chgData name="Jeremy Clifton" userId="S::wec@woodfordec.onmicrosoft.com::b7121016-a606-4e59-9b8c-d8cabdc242a8" providerId="AD" clId="Web-{BC3097FD-A56B-2875-89E2-CFDF8A803552}" dt="2026-04-04T13:39:21.935" v="215" actId="1076"/>
          <ac:spMkLst>
            <pc:docMk/>
            <pc:sldMk cId="2061036046" sldId="3966"/>
            <ac:spMk id="15" creationId="{981914BD-0607-3E42-AC9C-647951C7A4A3}"/>
          </ac:spMkLst>
        </pc:spChg>
        <pc:spChg chg="add mod">
          <ac:chgData name="Jeremy Clifton" userId="S::wec@woodfordec.onmicrosoft.com::b7121016-a606-4e59-9b8c-d8cabdc242a8" providerId="AD" clId="Web-{BC3097FD-A56B-2875-89E2-CFDF8A803552}" dt="2026-04-04T13:39:37.498" v="226" actId="1076"/>
          <ac:spMkLst>
            <pc:docMk/>
            <pc:sldMk cId="2061036046" sldId="3966"/>
            <ac:spMk id="16" creationId="{49ADF2A3-D096-C048-72A9-68CE90BEFD76}"/>
          </ac:spMkLst>
        </pc:spChg>
      </pc:sldChg>
      <pc:sldChg chg="addSp delSp modSp add ord replId">
        <pc:chgData name="Jeremy Clifton" userId="S::wec@woodfordec.onmicrosoft.com::b7121016-a606-4e59-9b8c-d8cabdc242a8" providerId="AD" clId="Web-{BC3097FD-A56B-2875-89E2-CFDF8A803552}" dt="2026-04-04T13:40:08.546" v="237" actId="14100"/>
        <pc:sldMkLst>
          <pc:docMk/>
          <pc:sldMk cId="3323870879" sldId="3967"/>
        </pc:sldMkLst>
        <pc:picChg chg="add mod">
          <ac:chgData name="Jeremy Clifton" userId="S::wec@woodfordec.onmicrosoft.com::b7121016-a606-4e59-9b8c-d8cabdc242a8" providerId="AD" clId="Web-{BC3097FD-A56B-2875-89E2-CFDF8A803552}" dt="2026-04-04T13:40:08.546" v="237" actId="14100"/>
          <ac:picMkLst>
            <pc:docMk/>
            <pc:sldMk cId="3323870879" sldId="3967"/>
            <ac:picMk id="3" creationId="{3DFC16DF-EB10-E96C-BE3A-43ED62E90824}"/>
          </ac:picMkLst>
        </pc:picChg>
      </pc:sldChg>
      <pc:sldChg chg="addSp delSp modSp add ord replId">
        <pc:chgData name="Jeremy Clifton" userId="S::wec@woodfordec.onmicrosoft.com::b7121016-a606-4e59-9b8c-d8cabdc242a8" providerId="AD" clId="Web-{BC3097FD-A56B-2875-89E2-CFDF8A803552}" dt="2026-04-04T13:58:51.748" v="271" actId="1076"/>
        <pc:sldMkLst>
          <pc:docMk/>
          <pc:sldMk cId="3301140040" sldId="3968"/>
        </pc:sldMkLst>
        <pc:picChg chg="add mod modCrop">
          <ac:chgData name="Jeremy Clifton" userId="S::wec@woodfordec.onmicrosoft.com::b7121016-a606-4e59-9b8c-d8cabdc242a8" providerId="AD" clId="Web-{BC3097FD-A56B-2875-89E2-CFDF8A803552}" dt="2026-04-04T13:58:51.748" v="271" actId="1076"/>
          <ac:picMkLst>
            <pc:docMk/>
            <pc:sldMk cId="3301140040" sldId="3968"/>
            <ac:picMk id="3" creationId="{6487CC8D-CDD7-8EEC-4CB0-F49846400280}"/>
          </ac:picMkLst>
        </pc:picChg>
      </pc:sldChg>
      <pc:sldChg chg="add ord replId">
        <pc:chgData name="Jeremy Clifton" userId="S::wec@woodfordec.onmicrosoft.com::b7121016-a606-4e59-9b8c-d8cabdc242a8" providerId="AD" clId="Web-{BC3097FD-A56B-2875-89E2-CFDF8A803552}" dt="2026-04-04T13:42:59.457" v="256"/>
        <pc:sldMkLst>
          <pc:docMk/>
          <pc:sldMk cId="2198513684" sldId="3969"/>
        </pc:sldMkLst>
      </pc:sldChg>
      <pc:sldChg chg="addSp delSp modSp add ord replId">
        <pc:chgData name="Jeremy Clifton" userId="S::wec@woodfordec.onmicrosoft.com::b7121016-a606-4e59-9b8c-d8cabdc242a8" providerId="AD" clId="Web-{BC3097FD-A56B-2875-89E2-CFDF8A803552}" dt="2026-04-04T20:32:31.451" v="287" actId="1076"/>
        <pc:sldMkLst>
          <pc:docMk/>
          <pc:sldMk cId="3312234458" sldId="3970"/>
        </pc:sldMkLst>
        <pc:picChg chg="add mod">
          <ac:chgData name="Jeremy Clifton" userId="S::wec@woodfordec.onmicrosoft.com::b7121016-a606-4e59-9b8c-d8cabdc242a8" providerId="AD" clId="Web-{BC3097FD-A56B-2875-89E2-CFDF8A803552}" dt="2026-04-04T20:32:31.451" v="287" actId="1076"/>
          <ac:picMkLst>
            <pc:docMk/>
            <pc:sldMk cId="3312234458" sldId="3970"/>
            <ac:picMk id="4" creationId="{21F8B144-E4EB-F29C-AD61-AA6FA7A6DAD5}"/>
          </ac:picMkLst>
        </pc:picChg>
      </pc:sldChg>
      <pc:sldChg chg="addSp delSp modSp add replId">
        <pc:chgData name="Jeremy Clifton" userId="S::wec@woodfordec.onmicrosoft.com::b7121016-a606-4e59-9b8c-d8cabdc242a8" providerId="AD" clId="Web-{BC3097FD-A56B-2875-89E2-CFDF8A803552}" dt="2026-04-04T21:14:48.431" v="602" actId="1076"/>
        <pc:sldMkLst>
          <pc:docMk/>
          <pc:sldMk cId="1351423974" sldId="3971"/>
        </pc:sldMkLst>
        <pc:spChg chg="mod">
          <ac:chgData name="Jeremy Clifton" userId="S::wec@woodfordec.onmicrosoft.com::b7121016-a606-4e59-9b8c-d8cabdc242a8" providerId="AD" clId="Web-{BC3097FD-A56B-2875-89E2-CFDF8A803552}" dt="2026-04-04T21:14:44.852" v="601" actId="20577"/>
          <ac:spMkLst>
            <pc:docMk/>
            <pc:sldMk cId="1351423974" sldId="3971"/>
            <ac:spMk id="3" creationId="{27DB1532-AAF4-D6A8-60FC-5ADC8F243DE4}"/>
          </ac:spMkLst>
        </pc:spChg>
        <pc:picChg chg="add mod">
          <ac:chgData name="Jeremy Clifton" userId="S::wec@woodfordec.onmicrosoft.com::b7121016-a606-4e59-9b8c-d8cabdc242a8" providerId="AD" clId="Web-{BC3097FD-A56B-2875-89E2-CFDF8A803552}" dt="2026-04-04T21:14:48.431" v="602" actId="1076"/>
          <ac:picMkLst>
            <pc:docMk/>
            <pc:sldMk cId="1351423974" sldId="3971"/>
            <ac:picMk id="4" creationId="{200ACB68-25D5-9F92-FE87-C176EA691514}"/>
          </ac:picMkLst>
        </pc:picChg>
      </pc:sldChg>
      <pc:sldChg chg="addSp delSp modSp add replId">
        <pc:chgData name="Jeremy Clifton" userId="S::wec@woodfordec.onmicrosoft.com::b7121016-a606-4e59-9b8c-d8cabdc242a8" providerId="AD" clId="Web-{BC3097FD-A56B-2875-89E2-CFDF8A803552}" dt="2026-04-04T21:15:45.135" v="616" actId="14100"/>
        <pc:sldMkLst>
          <pc:docMk/>
          <pc:sldMk cId="545755768" sldId="3972"/>
        </pc:sldMkLst>
        <pc:spChg chg="mod">
          <ac:chgData name="Jeremy Clifton" userId="S::wec@woodfordec.onmicrosoft.com::b7121016-a606-4e59-9b8c-d8cabdc242a8" providerId="AD" clId="Web-{BC3097FD-A56B-2875-89E2-CFDF8A803552}" dt="2026-04-04T21:15:35.026" v="614" actId="20577"/>
          <ac:spMkLst>
            <pc:docMk/>
            <pc:sldMk cId="545755768" sldId="3972"/>
            <ac:spMk id="3" creationId="{19805D31-516B-4264-CFF5-4B1CF9FAA1E0}"/>
          </ac:spMkLst>
        </pc:spChg>
        <pc:picChg chg="add mod">
          <ac:chgData name="Jeremy Clifton" userId="S::wec@woodfordec.onmicrosoft.com::b7121016-a606-4e59-9b8c-d8cabdc242a8" providerId="AD" clId="Web-{BC3097FD-A56B-2875-89E2-CFDF8A803552}" dt="2026-04-04T21:15:45.135" v="616" actId="14100"/>
          <ac:picMkLst>
            <pc:docMk/>
            <pc:sldMk cId="545755768" sldId="3972"/>
            <ac:picMk id="2" creationId="{3F840774-5BA6-4D44-11C6-9B6427721F41}"/>
          </ac:picMkLst>
        </pc:picChg>
      </pc:sldChg>
      <pc:sldChg chg="add replId">
        <pc:chgData name="Jeremy Clifton" userId="S::wec@woodfordec.onmicrosoft.com::b7121016-a606-4e59-9b8c-d8cabdc242a8" providerId="AD" clId="Web-{BC3097FD-A56B-2875-89E2-CFDF8A803552}" dt="2026-04-04T20:49:59.806" v="543"/>
        <pc:sldMkLst>
          <pc:docMk/>
          <pc:sldMk cId="2632004708" sldId="3973"/>
        </pc:sldMkLst>
      </pc:sldChg>
      <pc:sldChg chg="addSp modSp add replId">
        <pc:chgData name="Jeremy Clifton" userId="S::wec@woodfordec.onmicrosoft.com::b7121016-a606-4e59-9b8c-d8cabdc242a8" providerId="AD" clId="Web-{BC3097FD-A56B-2875-89E2-CFDF8A803552}" dt="2026-04-04T20:52:02.448" v="554" actId="14100"/>
        <pc:sldMkLst>
          <pc:docMk/>
          <pc:sldMk cId="1484351308" sldId="3974"/>
        </pc:sldMkLst>
        <pc:picChg chg="add mod modCrop">
          <ac:chgData name="Jeremy Clifton" userId="S::wec@woodfordec.onmicrosoft.com::b7121016-a606-4e59-9b8c-d8cabdc242a8" providerId="AD" clId="Web-{BC3097FD-A56B-2875-89E2-CFDF8A803552}" dt="2026-04-04T20:52:02.448" v="554" actId="14100"/>
          <ac:picMkLst>
            <pc:docMk/>
            <pc:sldMk cId="1484351308" sldId="3974"/>
            <ac:picMk id="4" creationId="{C02E500E-7B8C-345A-6AF5-6739E76DE9FE}"/>
          </ac:picMkLst>
        </pc:picChg>
      </pc:sldChg>
      <pc:sldChg chg="addSp modSp new">
        <pc:chgData name="Jeremy Clifton" userId="S::wec@woodfordec.onmicrosoft.com::b7121016-a606-4e59-9b8c-d8cabdc242a8" providerId="AD" clId="Web-{BC3097FD-A56B-2875-89E2-CFDF8A803552}" dt="2026-04-04T21:09:56.072" v="558" actId="14100"/>
        <pc:sldMkLst>
          <pc:docMk/>
          <pc:sldMk cId="2104696035" sldId="3975"/>
        </pc:sldMkLst>
        <pc:picChg chg="add mod">
          <ac:chgData name="Jeremy Clifton" userId="S::wec@woodfordec.onmicrosoft.com::b7121016-a606-4e59-9b8c-d8cabdc242a8" providerId="AD" clId="Web-{BC3097FD-A56B-2875-89E2-CFDF8A803552}" dt="2026-04-04T21:09:56.072" v="558" actId="14100"/>
          <ac:picMkLst>
            <pc:docMk/>
            <pc:sldMk cId="2104696035" sldId="3975"/>
            <ac:picMk id="2" creationId="{19C94BC7-B78B-2B0F-0150-CD058D2D8C20}"/>
          </ac:picMkLst>
        </pc:picChg>
      </pc:sldChg>
      <pc:sldChg chg="delSp modSp add replId">
        <pc:chgData name="Jeremy Clifton" userId="S::wec@woodfordec.onmicrosoft.com::b7121016-a606-4e59-9b8c-d8cabdc242a8" providerId="AD" clId="Web-{BC3097FD-A56B-2875-89E2-CFDF8A803552}" dt="2026-04-04T21:35:31.527" v="632" actId="1076"/>
        <pc:sldMkLst>
          <pc:docMk/>
          <pc:sldMk cId="850529364" sldId="3976"/>
        </pc:sldMkLst>
        <pc:spChg chg="mod">
          <ac:chgData name="Jeremy Clifton" userId="S::wec@woodfordec.onmicrosoft.com::b7121016-a606-4e59-9b8c-d8cabdc242a8" providerId="AD" clId="Web-{BC3097FD-A56B-2875-89E2-CFDF8A803552}" dt="2026-04-04T21:32:13.602" v="631" actId="1076"/>
          <ac:spMkLst>
            <pc:docMk/>
            <pc:sldMk cId="850529364" sldId="3976"/>
            <ac:spMk id="5" creationId="{D9A67B45-7488-0C10-02BB-5207A8CA1A39}"/>
          </ac:spMkLst>
        </pc:spChg>
        <pc:picChg chg="mod">
          <ac:chgData name="Jeremy Clifton" userId="S::wec@woodfordec.onmicrosoft.com::b7121016-a606-4e59-9b8c-d8cabdc242a8" providerId="AD" clId="Web-{BC3097FD-A56B-2875-89E2-CFDF8A803552}" dt="2026-04-04T21:35:31.527" v="632" actId="1076"/>
          <ac:picMkLst>
            <pc:docMk/>
            <pc:sldMk cId="850529364" sldId="3976"/>
            <ac:picMk id="4" creationId="{8BF93F34-09F2-A9E3-3344-89F74E9F8EA6}"/>
          </ac:picMkLst>
        </pc:picChg>
      </pc:sldChg>
      <pc:sldChg chg="addSp modSp new">
        <pc:chgData name="Jeremy Clifton" userId="S::wec@woodfordec.onmicrosoft.com::b7121016-a606-4e59-9b8c-d8cabdc242a8" providerId="AD" clId="Web-{BC3097FD-A56B-2875-89E2-CFDF8A803552}" dt="2026-04-04T21:39:50.468" v="642" actId="1076"/>
        <pc:sldMkLst>
          <pc:docMk/>
          <pc:sldMk cId="3235282868" sldId="3977"/>
        </pc:sldMkLst>
        <pc:picChg chg="add mod modCrop">
          <ac:chgData name="Jeremy Clifton" userId="S::wec@woodfordec.onmicrosoft.com::b7121016-a606-4e59-9b8c-d8cabdc242a8" providerId="AD" clId="Web-{BC3097FD-A56B-2875-89E2-CFDF8A803552}" dt="2026-04-04T21:39:50.468" v="642" actId="1076"/>
          <ac:picMkLst>
            <pc:docMk/>
            <pc:sldMk cId="3235282868" sldId="3977"/>
            <ac:picMk id="2" creationId="{C018C6B3-A7DA-0045-CBFD-14C8A1D452B5}"/>
          </ac:picMkLst>
        </pc:picChg>
      </pc:sldChg>
      <pc:sldChg chg="add ord replId">
        <pc:chgData name="Jeremy Clifton" userId="S::wec@woodfordec.onmicrosoft.com::b7121016-a606-4e59-9b8c-d8cabdc242a8" providerId="AD" clId="Web-{BC3097FD-A56B-2875-89E2-CFDF8A803552}" dt="2026-04-04T21:42:39.452" v="644"/>
        <pc:sldMkLst>
          <pc:docMk/>
          <pc:sldMk cId="2303298073" sldId="3978"/>
        </pc:sldMkLst>
      </pc:sldChg>
    </pc:docChg>
  </pc:docChgLst>
  <pc:docChgLst>
    <pc:chgData name="Jeremy Clifton" userId="S::wec@woodfordec.onmicrosoft.com::b7121016-a606-4e59-9b8c-d8cabdc242a8" providerId="AD" clId="Web-{B5DC17A3-F4AF-41CA-FA4D-E537C8098820}"/>
    <pc:docChg chg="addSld modSld sldOrd">
      <pc:chgData name="Jeremy Clifton" userId="S::wec@woodfordec.onmicrosoft.com::b7121016-a606-4e59-9b8c-d8cabdc242a8" providerId="AD" clId="Web-{B5DC17A3-F4AF-41CA-FA4D-E537C8098820}" dt="2026-04-04T13:30:32.379" v="177" actId="20577"/>
      <pc:docMkLst>
        <pc:docMk/>
      </pc:docMkLst>
    </pc:docChg>
  </pc:docChgLst>
  <pc:docChgLst>
    <pc:chgData name="Jeremy Clifton" userId="S::wec@woodfordec.onmicrosoft.com::b7121016-a606-4e59-9b8c-d8cabdc242a8" providerId="AD" clId="Web-{1D753EF9-710E-2878-6CBA-FC2A446BB981}"/>
    <pc:docChg chg="addSld delSld modSld sldOrd">
      <pc:chgData name="Jeremy Clifton" userId="S::wec@woodfordec.onmicrosoft.com::b7121016-a606-4e59-9b8c-d8cabdc242a8" providerId="AD" clId="Web-{1D753EF9-710E-2878-6CBA-FC2A446BB981}" dt="2026-03-22T07:50:24.367" v="88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D53EB7DD-7AB6-42BD-9F39-79E2E8754541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88"/>
          </a:xfrm>
          <a:prstGeom prst="rect">
            <a:avLst/>
          </a:prstGeom>
        </p:spPr>
        <p:txBody>
          <a:bodyPr vert="horz" lIns="91330" tIns="45665" rIns="91330" bIns="456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C57F6B98-AE3F-4561-ACA5-C79A3D72D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57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43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6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1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57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22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57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21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11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71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55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F23B5-3E63-4248-9393-5DCE9F5782DE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98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red Child Images – Browse 384,939 Stock Photos, Vectors, and Video |  Adobe Stock">
            <a:extLst>
              <a:ext uri="{FF2B5EF4-FFF2-40B4-BE49-F238E27FC236}">
                <a16:creationId xmlns:a16="http://schemas.microsoft.com/office/drawing/2014/main" id="{8516C1F7-65B6-33BD-2048-D002C15A2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115" y="1713175"/>
            <a:ext cx="6984669" cy="4674261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1765C29A-C4C1-F8AE-36BE-DA76ECD752FD}"/>
              </a:ext>
            </a:extLst>
          </p:cNvPr>
          <p:cNvSpPr txBox="1"/>
          <p:nvPr/>
        </p:nvSpPr>
        <p:spPr>
          <a:xfrm>
            <a:off x="1174029" y="193570"/>
            <a:ext cx="9472238" cy="124096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>
                <a:solidFill>
                  <a:schemeClr val="bg2"/>
                </a:solidFill>
                <a:ea typeface="Calibri"/>
                <a:cs typeface="Calibri"/>
              </a:rPr>
              <a:t>What are you scared of?</a:t>
            </a:r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36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C94BC7-B78B-2B0F-0150-CD058D2D8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161" y="355117"/>
            <a:ext cx="8712199" cy="605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96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0BA0D-A11F-651A-AB94-956B1E71D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AF1299-4E2E-EA3D-74FC-77C990E111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65" b="-181"/>
          <a:stretch>
            <a:fillRect/>
          </a:stretch>
        </p:blipFill>
        <p:spPr>
          <a:xfrm>
            <a:off x="1617843" y="369612"/>
            <a:ext cx="9072001" cy="61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90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B0311-A66E-FD0E-30E3-1AB72CD21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27DB1532-AAF4-D6A8-60FC-5ADC8F243DE4}"/>
              </a:ext>
            </a:extLst>
          </p:cNvPr>
          <p:cNvSpPr txBox="1"/>
          <p:nvPr/>
        </p:nvSpPr>
        <p:spPr>
          <a:xfrm>
            <a:off x="258018" y="252919"/>
            <a:ext cx="11910638" cy="280076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>
              <a:buAutoNum type="arabicPeriod"/>
            </a:pPr>
            <a:r>
              <a:rPr lang="en-US" sz="8800">
                <a:solidFill>
                  <a:schemeClr val="bg2"/>
                </a:solidFill>
                <a:ea typeface="Calibri"/>
                <a:cs typeface="Calibri"/>
              </a:rPr>
              <a:t>The farm worker...</a:t>
            </a:r>
            <a:endParaRPr lang="en-US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8800" b="1">
                <a:solidFill>
                  <a:schemeClr val="bg2"/>
                </a:solidFill>
                <a:ea typeface="Calibri"/>
                <a:cs typeface="Calibri"/>
              </a:rPr>
              <a:t>  runs away</a:t>
            </a:r>
            <a:endParaRPr lang="en-US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0ACB68-25D5-9F92-FE87-C176EA691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272" y="2481221"/>
            <a:ext cx="5936863" cy="399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23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D362C-6311-46C9-8A9E-A24582B33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19805D31-516B-4264-CFF5-4B1CF9FAA1E0}"/>
              </a:ext>
            </a:extLst>
          </p:cNvPr>
          <p:cNvSpPr txBox="1"/>
          <p:nvPr/>
        </p:nvSpPr>
        <p:spPr>
          <a:xfrm>
            <a:off x="258018" y="252919"/>
            <a:ext cx="11910638" cy="477053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>
              <a:buAutoNum type="arabicPeriod"/>
            </a:pPr>
            <a:r>
              <a:rPr lang="en-US" sz="4000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The farm worker runs away</a:t>
            </a:r>
            <a:endParaRPr lang="en-US" sz="4000" b="1">
              <a:solidFill>
                <a:schemeClr val="bg1">
                  <a:lumMod val="76000"/>
                </a:schemeClr>
              </a:solidFill>
              <a:ea typeface="Calibri"/>
              <a:cs typeface="Calibri"/>
            </a:endParaRPr>
          </a:p>
          <a:p>
            <a:pPr marL="1143000" indent="-1143000">
              <a:buAutoNum type="arabicPeriod"/>
            </a:pPr>
            <a:r>
              <a:rPr lang="en-US" sz="8800">
                <a:solidFill>
                  <a:schemeClr val="bg2"/>
                </a:solidFill>
                <a:ea typeface="Calibri"/>
                <a:cs typeface="Calibri"/>
              </a:rPr>
              <a:t>The shepherd...</a:t>
            </a:r>
            <a:endParaRPr lang="en-US" sz="8800" dirty="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8800" dirty="0">
                <a:solidFill>
                  <a:schemeClr val="bg2"/>
                </a:solidFill>
                <a:ea typeface="Calibri"/>
                <a:cs typeface="Calibri"/>
              </a:rPr>
              <a:t> </a:t>
            </a:r>
            <a:r>
              <a:rPr lang="en-US" sz="8800" b="1">
                <a:solidFill>
                  <a:schemeClr val="bg2"/>
                </a:solidFill>
                <a:ea typeface="Calibri"/>
                <a:cs typeface="Calibri"/>
              </a:rPr>
              <a:t>dies</a:t>
            </a:r>
            <a:r>
              <a:rPr lang="en-US" sz="8800">
                <a:solidFill>
                  <a:schemeClr val="bg2"/>
                </a:solidFill>
                <a:ea typeface="Calibri"/>
                <a:cs typeface="Calibri"/>
              </a:rPr>
              <a:t> for </a:t>
            </a:r>
            <a:endParaRPr lang="en-US" sz="8800" dirty="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8800">
                <a:solidFill>
                  <a:schemeClr val="bg2"/>
                </a:solidFill>
                <a:ea typeface="Calibri"/>
                <a:cs typeface="Calibri"/>
              </a:rPr>
              <a:t> his sheep</a:t>
            </a:r>
            <a:endParaRPr lang="en-US" sz="88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840774-5BA6-4D44-11C6-9B6427721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653" y="2329498"/>
            <a:ext cx="5977255" cy="417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55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F0A73-4924-B555-5D35-2EEED118C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936EA81-271B-EB2A-0949-828F5381AADD}"/>
              </a:ext>
            </a:extLst>
          </p:cNvPr>
          <p:cNvSpPr txBox="1"/>
          <p:nvPr/>
        </p:nvSpPr>
        <p:spPr>
          <a:xfrm>
            <a:off x="1062269" y="285010"/>
            <a:ext cx="11260398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chemeClr val="bg2"/>
                </a:solidFill>
                <a:ea typeface="Calibri"/>
                <a:cs typeface="Calibri"/>
              </a:rPr>
              <a:t>"</a:t>
            </a:r>
            <a:r>
              <a:rPr lang="en-US" sz="6000" u="sng" dirty="0">
                <a:solidFill>
                  <a:schemeClr val="bg2"/>
                </a:solidFill>
                <a:ea typeface="Calibri"/>
                <a:cs typeface="Calibri"/>
              </a:rPr>
              <a:t>I am</a:t>
            </a:r>
            <a:r>
              <a:rPr lang="en-US" sz="6000" dirty="0">
                <a:solidFill>
                  <a:schemeClr val="bg2"/>
                </a:solidFill>
                <a:ea typeface="Calibri"/>
                <a:cs typeface="Calibri"/>
              </a:rPr>
              <a:t> the good </a:t>
            </a:r>
            <a:r>
              <a:rPr lang="en-US" sz="6000">
                <a:solidFill>
                  <a:schemeClr val="bg2"/>
                </a:solidFill>
                <a:ea typeface="Calibri"/>
                <a:cs typeface="Calibri"/>
              </a:rPr>
              <a:t>shepherd" - v11</a:t>
            </a:r>
            <a:endParaRPr lang="en-US" sz="60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6C8030-69FD-E864-999B-AD34ED32B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436" y="1578542"/>
            <a:ext cx="6684037" cy="470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66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AD599-FBEA-8D6E-BDBA-AF42450C0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F93F34-09F2-A9E3-3344-89F74E9F8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762" y="1441106"/>
            <a:ext cx="6981825" cy="4830997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D9A67B45-7488-0C10-02BB-5207A8CA1A39}"/>
              </a:ext>
            </a:extLst>
          </p:cNvPr>
          <p:cNvSpPr txBox="1"/>
          <p:nvPr/>
        </p:nvSpPr>
        <p:spPr>
          <a:xfrm>
            <a:off x="1086565" y="302680"/>
            <a:ext cx="11260398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bg2"/>
                </a:solidFill>
                <a:ea typeface="Calibri"/>
                <a:cs typeface="Calibri"/>
              </a:rPr>
              <a:t>"I lay down </a:t>
            </a:r>
            <a:r>
              <a:rPr lang="en-US" sz="4800" u="sng" dirty="0">
                <a:solidFill>
                  <a:schemeClr val="bg2"/>
                </a:solidFill>
                <a:ea typeface="Calibri"/>
                <a:cs typeface="Calibri"/>
              </a:rPr>
              <a:t>my</a:t>
            </a:r>
            <a:r>
              <a:rPr lang="en-US" sz="4800" dirty="0">
                <a:solidFill>
                  <a:schemeClr val="bg2"/>
                </a:solidFill>
                <a:ea typeface="Calibri"/>
                <a:cs typeface="Calibri"/>
              </a:rPr>
              <a:t> life for the </a:t>
            </a:r>
            <a:r>
              <a:rPr lang="en-US" sz="4800">
                <a:solidFill>
                  <a:schemeClr val="bg2"/>
                </a:solidFill>
                <a:ea typeface="Calibri"/>
                <a:cs typeface="Calibri"/>
              </a:rPr>
              <a:t>sheep" - v15</a:t>
            </a:r>
            <a:endParaRPr lang="en-US" sz="5400" dirty="0">
              <a:solidFill>
                <a:schemeClr val="bg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0529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uquet Flowers Delivered On Porch Doorsteps Stock Photo 2212412671 |  Shutterstock">
            <a:extLst>
              <a:ext uri="{FF2B5EF4-FFF2-40B4-BE49-F238E27FC236}">
                <a16:creationId xmlns:a16="http://schemas.microsoft.com/office/drawing/2014/main" id="{C018C6B3-A7DA-0045-CBFD-14C8A1D452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33" b="7196"/>
          <a:stretch>
            <a:fillRect/>
          </a:stretch>
        </p:blipFill>
        <p:spPr>
          <a:xfrm>
            <a:off x="1621182" y="434349"/>
            <a:ext cx="8949642" cy="598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82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A4528-0356-1419-F311-3EA53C979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29BDDF-C1B4-AF43-A4CC-E110220EC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762" y="1441106"/>
            <a:ext cx="6981825" cy="4830997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6965774B-38D2-181F-9C30-0440386C843A}"/>
              </a:ext>
            </a:extLst>
          </p:cNvPr>
          <p:cNvSpPr txBox="1"/>
          <p:nvPr/>
        </p:nvSpPr>
        <p:spPr>
          <a:xfrm>
            <a:off x="1086565" y="302680"/>
            <a:ext cx="11260398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bg2"/>
                </a:solidFill>
                <a:ea typeface="Calibri"/>
                <a:cs typeface="Calibri"/>
              </a:rPr>
              <a:t>"I lay down </a:t>
            </a:r>
            <a:r>
              <a:rPr lang="en-US" sz="4800" u="sng" dirty="0">
                <a:solidFill>
                  <a:schemeClr val="bg2"/>
                </a:solidFill>
                <a:ea typeface="Calibri"/>
                <a:cs typeface="Calibri"/>
              </a:rPr>
              <a:t>my</a:t>
            </a:r>
            <a:r>
              <a:rPr lang="en-US" sz="4800" dirty="0">
                <a:solidFill>
                  <a:schemeClr val="bg2"/>
                </a:solidFill>
                <a:ea typeface="Calibri"/>
                <a:cs typeface="Calibri"/>
              </a:rPr>
              <a:t> life for the </a:t>
            </a:r>
            <a:r>
              <a:rPr lang="en-US" sz="4800">
                <a:solidFill>
                  <a:schemeClr val="bg2"/>
                </a:solidFill>
                <a:ea typeface="Calibri"/>
                <a:cs typeface="Calibri"/>
              </a:rPr>
              <a:t>sheep" - v15</a:t>
            </a:r>
            <a:endParaRPr lang="en-US" sz="5400" dirty="0">
              <a:solidFill>
                <a:schemeClr val="bg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3298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AAB24-4393-9524-67DD-16455BF64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037A085-1A71-7EB4-8874-8BA23EF72399}"/>
              </a:ext>
            </a:extLst>
          </p:cNvPr>
          <p:cNvSpPr txBox="1"/>
          <p:nvPr/>
        </p:nvSpPr>
        <p:spPr>
          <a:xfrm>
            <a:off x="311754" y="144095"/>
            <a:ext cx="11260398" cy="156966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chemeClr val="bg2"/>
                </a:solidFill>
                <a:ea typeface="Calibri"/>
                <a:cs typeface="Calibri"/>
              </a:rPr>
              <a:t>"I lay down my life </a:t>
            </a:r>
            <a:endParaRPr lang="en-US" sz="5400">
              <a:solidFill>
                <a:schemeClr val="bg2"/>
              </a:solidFill>
              <a:ea typeface="Calibri"/>
              <a:cs typeface="Calibri"/>
            </a:endParaRPr>
          </a:p>
          <a:p>
            <a:pPr algn="ctr"/>
            <a:r>
              <a:rPr lang="en-US" sz="4800">
                <a:solidFill>
                  <a:schemeClr val="bg2"/>
                </a:solidFill>
                <a:ea typeface="Calibri"/>
                <a:cs typeface="Calibri"/>
              </a:rPr>
              <a:t>– only to take it up again" - v17</a:t>
            </a:r>
            <a:endParaRPr lang="en-US" sz="5400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FFD33C-BD66-C6A6-22A2-B53BBC08C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42" y="1955800"/>
            <a:ext cx="6615457" cy="447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64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066E8-A1B7-92C3-95F5-5B1579EF7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70731-D8AB-AAD1-A621-32193E9D60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BD69F-0793-FE6D-2EEF-1453B9DD22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Small Wooden Boat In The Middle Of Clear Blue Water Photo And Picture For  Free Download - Pngtree">
            <a:extLst>
              <a:ext uri="{FF2B5EF4-FFF2-40B4-BE49-F238E27FC236}">
                <a16:creationId xmlns:a16="http://schemas.microsoft.com/office/drawing/2014/main" id="{D302992F-5654-D54E-3FCF-8D466BC9C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270" y="296123"/>
            <a:ext cx="4852503" cy="625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56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B12AB-9851-AA51-C4DA-882B87AAD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3383D6E2-3BAA-8011-17EE-1F0F555C18C5}"/>
              </a:ext>
            </a:extLst>
          </p:cNvPr>
          <p:cNvSpPr txBox="1"/>
          <p:nvPr/>
        </p:nvSpPr>
        <p:spPr>
          <a:xfrm>
            <a:off x="838749" y="2012210"/>
            <a:ext cx="2604078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>
                <a:solidFill>
                  <a:srgbClr val="FF0000"/>
                </a:solidFill>
                <a:ea typeface="Calibri"/>
                <a:cs typeface="Calibri"/>
              </a:rPr>
              <a:t>heights</a:t>
            </a:r>
            <a:endParaRPr lang="en-US" sz="6000">
              <a:solidFill>
                <a:srgbClr val="FF0000"/>
              </a:solidFill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88F4968A-409A-6BF0-D784-176B26A1DB3C}"/>
              </a:ext>
            </a:extLst>
          </p:cNvPr>
          <p:cNvSpPr txBox="1"/>
          <p:nvPr/>
        </p:nvSpPr>
        <p:spPr>
          <a:xfrm>
            <a:off x="1174029" y="193570"/>
            <a:ext cx="9472238" cy="124096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>
                <a:solidFill>
                  <a:schemeClr val="bg2"/>
                </a:solidFill>
                <a:ea typeface="Calibri"/>
                <a:cs typeface="Calibri"/>
              </a:rPr>
              <a:t>What are you scared of?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B2E71FD5-4712-9985-46E1-B4951B514A74}"/>
              </a:ext>
            </a:extLst>
          </p:cNvPr>
          <p:cNvSpPr txBox="1"/>
          <p:nvPr/>
        </p:nvSpPr>
        <p:spPr>
          <a:xfrm>
            <a:off x="3539711" y="1716105"/>
            <a:ext cx="7785678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>
                <a:solidFill>
                  <a:srgbClr val="FF0000"/>
                </a:solidFill>
                <a:ea typeface="Calibri"/>
                <a:cs typeface="Calibri"/>
              </a:rPr>
              <a:t>going to the dentist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74BE9348-4B05-258E-2EF9-6A6DCECBD874}"/>
              </a:ext>
            </a:extLst>
          </p:cNvPr>
          <p:cNvSpPr txBox="1"/>
          <p:nvPr/>
        </p:nvSpPr>
        <p:spPr>
          <a:xfrm>
            <a:off x="1174029" y="3251730"/>
            <a:ext cx="2604078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>
                <a:solidFill>
                  <a:srgbClr val="FF0000"/>
                </a:solidFill>
                <a:ea typeface="Calibri"/>
                <a:cs typeface="Calibri"/>
              </a:rPr>
              <a:t>needles</a:t>
            </a:r>
            <a:endParaRPr lang="en-US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051D141C-3F4E-D128-8A91-FEF47B13F9FE}"/>
              </a:ext>
            </a:extLst>
          </p:cNvPr>
          <p:cNvSpPr txBox="1"/>
          <p:nvPr/>
        </p:nvSpPr>
        <p:spPr>
          <a:xfrm>
            <a:off x="7717069" y="2743730"/>
            <a:ext cx="2604078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>
                <a:solidFill>
                  <a:srgbClr val="FF0000"/>
                </a:solidFill>
                <a:ea typeface="Calibri"/>
                <a:cs typeface="Calibri"/>
              </a:rPr>
              <a:t>snakes</a:t>
            </a:r>
            <a:endParaRPr lang="en-US" sz="6000">
              <a:solidFill>
                <a:srgbClr val="FF0000"/>
              </a:solidFill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DB424EA3-A60D-B84D-81D1-DEC0A30727DF}"/>
              </a:ext>
            </a:extLst>
          </p:cNvPr>
          <p:cNvSpPr txBox="1"/>
          <p:nvPr/>
        </p:nvSpPr>
        <p:spPr>
          <a:xfrm>
            <a:off x="6091469" y="3962930"/>
            <a:ext cx="4981518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>
                <a:solidFill>
                  <a:srgbClr val="FF0000"/>
                </a:solidFill>
                <a:ea typeface="Calibri"/>
                <a:cs typeface="Calibri"/>
              </a:rPr>
              <a:t>public speaking</a:t>
            </a:r>
            <a:endParaRPr lang="en-US" sz="6000">
              <a:solidFill>
                <a:srgbClr val="FF0000"/>
              </a:solidFill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66B3ED07-A05C-F55C-76DD-829CC042F30E}"/>
              </a:ext>
            </a:extLst>
          </p:cNvPr>
          <p:cNvSpPr txBox="1"/>
          <p:nvPr/>
        </p:nvSpPr>
        <p:spPr>
          <a:xfrm>
            <a:off x="4252509" y="2916450"/>
            <a:ext cx="2604078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>
                <a:solidFill>
                  <a:srgbClr val="FF0000"/>
                </a:solidFill>
                <a:ea typeface="Calibri"/>
                <a:cs typeface="Calibri"/>
              </a:rPr>
              <a:t>dogs</a:t>
            </a:r>
            <a:endParaRPr lang="en-US" sz="6000">
              <a:solidFill>
                <a:srgbClr val="FF0000"/>
              </a:solidFill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12D1BE71-585C-EE71-4A36-3CFB714C81F5}"/>
              </a:ext>
            </a:extLst>
          </p:cNvPr>
          <p:cNvSpPr txBox="1"/>
          <p:nvPr/>
        </p:nvSpPr>
        <p:spPr>
          <a:xfrm>
            <a:off x="584749" y="4836690"/>
            <a:ext cx="2604078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>
                <a:solidFill>
                  <a:srgbClr val="FF0000"/>
                </a:solidFill>
                <a:ea typeface="Calibri"/>
                <a:cs typeface="Calibri"/>
              </a:rPr>
              <a:t>clowns</a:t>
            </a:r>
            <a:endParaRPr lang="en-US"/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F116313D-C837-A656-9FEA-BA55D63FAFFA}"/>
              </a:ext>
            </a:extLst>
          </p:cNvPr>
          <p:cNvSpPr txBox="1"/>
          <p:nvPr/>
        </p:nvSpPr>
        <p:spPr>
          <a:xfrm>
            <a:off x="3490509" y="5537730"/>
            <a:ext cx="2604078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>
                <a:solidFill>
                  <a:srgbClr val="FF0000"/>
                </a:solidFill>
                <a:ea typeface="Calibri"/>
                <a:cs typeface="Calibri"/>
              </a:rPr>
              <a:t>spiders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981914BD-0607-3E42-AC9C-647951C7A4A3}"/>
              </a:ext>
            </a:extLst>
          </p:cNvPr>
          <p:cNvSpPr txBox="1"/>
          <p:nvPr/>
        </p:nvSpPr>
        <p:spPr>
          <a:xfrm>
            <a:off x="7432589" y="5344690"/>
            <a:ext cx="4128078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>
                <a:solidFill>
                  <a:srgbClr val="FF0000"/>
                </a:solidFill>
                <a:ea typeface="Calibri"/>
                <a:cs typeface="Calibri"/>
              </a:rPr>
              <a:t>small spaces</a:t>
            </a:r>
            <a:endParaRPr lang="en-US" sz="6000">
              <a:solidFill>
                <a:srgbClr val="FF0000"/>
              </a:solidFill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49ADF2A3-D096-C048-72A9-68CE90BEFD76}"/>
              </a:ext>
            </a:extLst>
          </p:cNvPr>
          <p:cNvSpPr txBox="1"/>
          <p:nvPr/>
        </p:nvSpPr>
        <p:spPr>
          <a:xfrm>
            <a:off x="3592109" y="4328690"/>
            <a:ext cx="2604078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>
                <a:solidFill>
                  <a:srgbClr val="FF0000"/>
                </a:solidFill>
                <a:ea typeface="Calibri"/>
                <a:cs typeface="Calibri"/>
              </a:rPr>
              <a:t>flying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36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68142-7037-85E5-4D83-D82413C5D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79873-0B6B-9325-6F7A-83EB08D195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9FA874-3FCE-6BE6-15F6-102F1943D4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Pin by Linda Delaney on SAILING SHIPS | Ocean life photography, Water  photography, Underwater world">
            <a:extLst>
              <a:ext uri="{FF2B5EF4-FFF2-40B4-BE49-F238E27FC236}">
                <a16:creationId xmlns:a16="http://schemas.microsoft.com/office/drawing/2014/main" id="{C02E500E-7B8C-345A-6AF5-6739E76DE9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005" r="-311" b="20180"/>
          <a:stretch>
            <a:fillRect/>
          </a:stretch>
        </p:blipFill>
        <p:spPr>
          <a:xfrm>
            <a:off x="3756667" y="322470"/>
            <a:ext cx="4789122" cy="615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51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F0AD6-E13C-E005-5CF4-AE6DFB827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B4ED8-50CE-4406-389D-91AA6AE444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573C02-A743-C478-D90A-4451C49574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 descr="Hebrews 6:19 (NIV) - We have this hope as an anchor for the soul, firm and  secure. It enters the inner sanctuary behind the... – @wiirocku on Tumblr">
            <a:extLst>
              <a:ext uri="{FF2B5EF4-FFF2-40B4-BE49-F238E27FC236}">
                <a16:creationId xmlns:a16="http://schemas.microsoft.com/office/drawing/2014/main" id="{89662C58-0010-01A5-093D-3DA2637D7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340" y="345440"/>
            <a:ext cx="5298511" cy="616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004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FB655-D4D9-4F27-8D35-56F3842AD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381B80A1-0A6C-7DF9-5856-923209C6340C}"/>
              </a:ext>
            </a:extLst>
          </p:cNvPr>
          <p:cNvSpPr txBox="1"/>
          <p:nvPr/>
        </p:nvSpPr>
        <p:spPr>
          <a:xfrm>
            <a:off x="1174029" y="193570"/>
            <a:ext cx="9472238" cy="124096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>
                <a:solidFill>
                  <a:schemeClr val="bg2"/>
                </a:solidFill>
                <a:ea typeface="Calibri"/>
                <a:cs typeface="Calibri"/>
              </a:rPr>
              <a:t>What are you scared of?</a:t>
            </a:r>
            <a:endParaRPr lang="en-US">
              <a:solidFill>
                <a:schemeClr val="bg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276AE1-D17B-8580-6007-9CC7A565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583" t="38963" r="7917" b="19704"/>
          <a:stretch>
            <a:fillRect/>
          </a:stretch>
        </p:blipFill>
        <p:spPr>
          <a:xfrm>
            <a:off x="3850640" y="1434539"/>
            <a:ext cx="4490720" cy="509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16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EAC91-A22E-9A04-9A77-0C492BB41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6CB1E66E-98E9-7C66-2FDE-705A7044C97D}"/>
              </a:ext>
            </a:extLst>
          </p:cNvPr>
          <p:cNvSpPr txBox="1"/>
          <p:nvPr/>
        </p:nvSpPr>
        <p:spPr>
          <a:xfrm>
            <a:off x="1174029" y="193570"/>
            <a:ext cx="9472238" cy="124096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>
                <a:solidFill>
                  <a:schemeClr val="bg2"/>
                </a:solidFill>
                <a:ea typeface="Calibri"/>
                <a:cs typeface="Calibri"/>
              </a:rPr>
              <a:t>What are you scared of?</a:t>
            </a:r>
            <a:endParaRPr lang="en-US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FC16DF-EB10-E96C-BE3A-43ED62E90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192" y="1538605"/>
            <a:ext cx="6405079" cy="500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70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F92C6-E800-B526-602A-77B87CB10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flated Balloon Images – Browse 137,955 Stock Photos, Vectors, and Video |  Adobe Stock">
            <a:extLst>
              <a:ext uri="{FF2B5EF4-FFF2-40B4-BE49-F238E27FC236}">
                <a16:creationId xmlns:a16="http://schemas.microsoft.com/office/drawing/2014/main" id="{6487CC8D-CDD7-8EEC-4CB0-F498464002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11" r="3676" b="10811"/>
          <a:stretch>
            <a:fillRect/>
          </a:stretch>
        </p:blipFill>
        <p:spPr>
          <a:xfrm>
            <a:off x="841038" y="563216"/>
            <a:ext cx="10498603" cy="573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40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EAD5B-F220-75D9-B34F-4E805EE38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rs. Doubtfire [Blu-ray] [1993]: Amazon.co.uk: Robin Williams, Sally Field,  Pierce Brosnan, Harvey Fierstein, Mara Wilson, Chris Columbus, Robin  Williams, Sally Field">
            <a:extLst>
              <a:ext uri="{FF2B5EF4-FFF2-40B4-BE49-F238E27FC236}">
                <a16:creationId xmlns:a16="http://schemas.microsoft.com/office/drawing/2014/main" id="{CB421888-0227-CC45-F84A-CE1E84FC39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488" r="1691" b="3436"/>
          <a:stretch>
            <a:fillRect/>
          </a:stretch>
        </p:blipFill>
        <p:spPr>
          <a:xfrm>
            <a:off x="3390347" y="331304"/>
            <a:ext cx="5212527" cy="611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94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F837C-3F92-2807-0E1F-03C8E01DF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red Child Images – Browse 384,939 Stock Photos, Vectors, and Video |  Adobe Stock">
            <a:extLst>
              <a:ext uri="{FF2B5EF4-FFF2-40B4-BE49-F238E27FC236}">
                <a16:creationId xmlns:a16="http://schemas.microsoft.com/office/drawing/2014/main" id="{5FBFDDF4-03CF-337A-92FA-0CA105BC0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115" y="1713175"/>
            <a:ext cx="6984669" cy="4674261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D603D011-E841-C28E-A93B-994D60499A5E}"/>
              </a:ext>
            </a:extLst>
          </p:cNvPr>
          <p:cNvSpPr txBox="1"/>
          <p:nvPr/>
        </p:nvSpPr>
        <p:spPr>
          <a:xfrm>
            <a:off x="1174029" y="193570"/>
            <a:ext cx="9472238" cy="124096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>
                <a:solidFill>
                  <a:schemeClr val="bg2"/>
                </a:solidFill>
                <a:ea typeface="Calibri"/>
                <a:cs typeface="Calibri"/>
              </a:rPr>
              <a:t>What are you scared of?</a:t>
            </a:r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513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3DE4F-64D0-4438-FEC3-429EE6DCA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mall Wooden Boat In The Middle Of Clear Blue Water Photo And Picture For  Free Download - Pngtree">
            <a:extLst>
              <a:ext uri="{FF2B5EF4-FFF2-40B4-BE49-F238E27FC236}">
                <a16:creationId xmlns:a16="http://schemas.microsoft.com/office/drawing/2014/main" id="{F25096A6-440C-E7A4-F6F9-92157368E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270" y="296123"/>
            <a:ext cx="4852503" cy="625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56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D34F7-3A85-9932-E1D8-864C00DBC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ared Child Images – Browse 384,939 Stock Photos, Vectors, and Video |  Adobe Stock">
            <a:extLst>
              <a:ext uri="{FF2B5EF4-FFF2-40B4-BE49-F238E27FC236}">
                <a16:creationId xmlns:a16="http://schemas.microsoft.com/office/drawing/2014/main" id="{21F8B144-E4EB-F29C-AD61-AA6FA7A6D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723" y="333511"/>
            <a:ext cx="9249608" cy="618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34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CA8C7965C295438B38469F9DA828B9" ma:contentTypeVersion="15" ma:contentTypeDescription="Create a new document." ma:contentTypeScope="" ma:versionID="9d26b14d2be81836a4526e40bcfaa935">
  <xsd:schema xmlns:xsd="http://www.w3.org/2001/XMLSchema" xmlns:xs="http://www.w3.org/2001/XMLSchema" xmlns:p="http://schemas.microsoft.com/office/2006/metadata/properties" xmlns:ns3="75dc85ca-d713-4229-a48d-79f58fb065ec" xmlns:ns4="6c5326a3-a756-4a42-a4f0-608067e2ab76" targetNamespace="http://schemas.microsoft.com/office/2006/metadata/properties" ma:root="true" ma:fieldsID="db0ad0c3b89310596b7e49b2c8839552" ns3:_="" ns4:_="">
    <xsd:import namespace="75dc85ca-d713-4229-a48d-79f58fb065ec"/>
    <xsd:import namespace="6c5326a3-a756-4a42-a4f0-608067e2ab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c85ca-d713-4229-a48d-79f58fb065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326a3-a756-4a42-a4f0-608067e2ab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5dc85ca-d713-4229-a48d-79f58fb065ec" xsi:nil="true"/>
  </documentManagement>
</p:properties>
</file>

<file path=customXml/itemProps1.xml><?xml version="1.0" encoding="utf-8"?>
<ds:datastoreItem xmlns:ds="http://schemas.openxmlformats.org/officeDocument/2006/customXml" ds:itemID="{11B633AA-15AD-47D7-AD96-6B70D0D433B5}">
  <ds:schemaRefs>
    <ds:schemaRef ds:uri="6c5326a3-a756-4a42-a4f0-608067e2ab76"/>
    <ds:schemaRef ds:uri="75dc85ca-d713-4229-a48d-79f58fb065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962B488-279C-460D-BAF7-8870D23824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648EFD-F2F0-4783-9B5D-B8AECCB6A270}">
  <ds:schemaRefs>
    <ds:schemaRef ds:uri="6c5326a3-a756-4a42-a4f0-608067e2ab76"/>
    <ds:schemaRef ds:uri="75dc85ca-d713-4229-a48d-79f58fb065e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115</Words>
  <Application>Microsoft Office PowerPoint</Application>
  <PresentationFormat>Widescreen</PresentationFormat>
  <Paragraphs>26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Lawrence</dc:creator>
  <cp:lastModifiedBy>Trevor Newman</cp:lastModifiedBy>
  <cp:revision>99</cp:revision>
  <cp:lastPrinted>2023-02-12T02:31:22Z</cp:lastPrinted>
  <dcterms:created xsi:type="dcterms:W3CDTF">2019-12-15T16:16:57Z</dcterms:created>
  <dcterms:modified xsi:type="dcterms:W3CDTF">2026-04-15T15:40:55Z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0x010100DBCA8C7965C295438B38469F9DA828B9</vt:lpwstr>
  </property>
</Properties>
</file>