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8"/>
  </p:notesMasterIdLst>
  <p:sldIdLst>
    <p:sldId id="3070" r:id="rId5"/>
    <p:sldId id="3071" r:id="rId6"/>
    <p:sldId id="3072" r:id="rId7"/>
  </p:sldIdLst>
  <p:sldSz cx="12192000" cy="6858000"/>
  <p:notesSz cx="6794500" cy="9931400"/>
  <p:defaultTextStyle>
    <a:defPPr>
      <a:defRPr lang="en-US"/>
    </a:defPPr>
    <a:lvl1pPr marL="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45718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660"/>
  </p:normalViewPr>
  <p:slideViewPr>
    <p:cSldViewPr snapToGrid="0">
      <p:cViewPr varScale="1">
        <p:scale>
          <a:sx n="66" d="100"/>
          <a:sy n="66" d="100"/>
        </p:scale>
        <p:origin x="102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emy Clifton" userId="b7121016-a606-4e59-9b8c-d8cabdc242a8" providerId="ADAL" clId="{EDBA9B92-C4BC-4F1E-975A-B9E81619F3E7}"/>
    <pc:docChg chg="delSld">
      <pc:chgData name="Jeremy Clifton" userId="b7121016-a606-4e59-9b8c-d8cabdc242a8" providerId="ADAL" clId="{EDBA9B92-C4BC-4F1E-975A-B9E81619F3E7}" dt="2025-03-09T18:34:05.814" v="2" actId="47"/>
      <pc:docMkLst>
        <pc:docMk/>
      </pc:docMkLst>
      <pc:sldChg chg="del">
        <pc:chgData name="Jeremy Clifton" userId="b7121016-a606-4e59-9b8c-d8cabdc242a8" providerId="ADAL" clId="{EDBA9B92-C4BC-4F1E-975A-B9E81619F3E7}" dt="2025-03-09T18:34:04.663" v="1" actId="47"/>
        <pc:sldMkLst>
          <pc:docMk/>
          <pc:sldMk cId="294064188" sldId="2575"/>
        </pc:sldMkLst>
      </pc:sldChg>
      <pc:sldChg chg="del">
        <pc:chgData name="Jeremy Clifton" userId="b7121016-a606-4e59-9b8c-d8cabdc242a8" providerId="ADAL" clId="{EDBA9B92-C4BC-4F1E-975A-B9E81619F3E7}" dt="2025-03-09T18:34:05.814" v="2" actId="47"/>
        <pc:sldMkLst>
          <pc:docMk/>
          <pc:sldMk cId="3725325013" sldId="2959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414856404" sldId="2979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4234007431" sldId="2983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3302799999" sldId="3021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361936797" sldId="3038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2459221723" sldId="3064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614685341" sldId="3065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2356351311" sldId="3066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1347886735" sldId="3067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2268682291" sldId="3068"/>
        </pc:sldMkLst>
      </pc:sldChg>
      <pc:sldChg chg="del">
        <pc:chgData name="Jeremy Clifton" userId="b7121016-a606-4e59-9b8c-d8cabdc242a8" providerId="ADAL" clId="{EDBA9B92-C4BC-4F1E-975A-B9E81619F3E7}" dt="2025-03-09T18:34:01.774" v="0" actId="47"/>
        <pc:sldMkLst>
          <pc:docMk/>
          <pc:sldMk cId="872294019" sldId="30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330" tIns="45665" rIns="91330" bIns="45665" rtlCol="0"/>
          <a:lstStyle>
            <a:lvl1pPr algn="r">
              <a:defRPr sz="1200"/>
            </a:lvl1pPr>
          </a:lstStyle>
          <a:p>
            <a:fld id="{D53EB7DD-7AB6-42BD-9F39-79E2E8754541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17513" y="1241425"/>
            <a:ext cx="59594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30" tIns="45665" rIns="91330" bIns="45665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9487"/>
            <a:ext cx="5435600" cy="3910488"/>
          </a:xfrm>
          <a:prstGeom prst="rect">
            <a:avLst/>
          </a:prstGeom>
        </p:spPr>
        <p:txBody>
          <a:bodyPr vert="horz" lIns="91330" tIns="45665" rIns="91330" bIns="4566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330" tIns="45665" rIns="91330" bIns="45665" rtlCol="0" anchor="b"/>
          <a:lstStyle>
            <a:lvl1pPr algn="r">
              <a:defRPr sz="1200"/>
            </a:lvl1pPr>
          </a:lstStyle>
          <a:p>
            <a:fld id="{C57F6B98-AE3F-4561-ACA5-C79A3D72D9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576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63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45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27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09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90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72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54" algn="l" defTabSz="91436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435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460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61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57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1221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6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5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21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113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71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255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F23B5-3E63-4248-9393-5DCE9F5782DE}" type="datetimeFigureOut">
              <a:rPr lang="en-GB" smtClean="0"/>
              <a:t>09/03/2025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247B0-9984-438F-8AC6-01AF0A09CC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989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A93CEF-EB5B-C32C-C7DC-0D42E1189D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FDC36F-161A-D288-CF5E-59F14C6209EC}"/>
              </a:ext>
            </a:extLst>
          </p:cNvPr>
          <p:cNvSpPr txBox="1"/>
          <p:nvPr/>
        </p:nvSpPr>
        <p:spPr>
          <a:xfrm>
            <a:off x="890680" y="1181119"/>
            <a:ext cx="1001047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US" sz="8800" b="1" dirty="0">
                <a:solidFill>
                  <a:schemeClr val="bg1"/>
                </a:solidFill>
                <a:ea typeface="Calibri"/>
                <a:cs typeface="Calibri"/>
              </a:rPr>
              <a:t> Micah </a:t>
            </a:r>
            <a:r>
              <a:rPr lang="en-US" sz="8800" b="1" dirty="0">
                <a:solidFill>
                  <a:schemeClr val="accent4"/>
                </a:solidFill>
                <a:ea typeface="Calibri"/>
                <a:cs typeface="Calibri"/>
              </a:rPr>
              <a:t>who wanted a blessing</a:t>
            </a:r>
            <a:endParaRPr lang="en-US">
              <a:solidFill>
                <a:schemeClr val="accent4"/>
              </a:solidFill>
              <a:ea typeface="Calibri" panose="020F0502020204030204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36803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43E60-65F4-1D73-76F2-4D771D3867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A2CF58-59D1-1C65-7690-382C49A50425}"/>
              </a:ext>
            </a:extLst>
          </p:cNvPr>
          <p:cNvSpPr txBox="1"/>
          <p:nvPr/>
        </p:nvSpPr>
        <p:spPr>
          <a:xfrm>
            <a:off x="890680" y="1181119"/>
            <a:ext cx="1001047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800" b="1" dirty="0">
                <a:solidFill>
                  <a:schemeClr val="bg1"/>
                </a:solidFill>
                <a:ea typeface="Calibri"/>
                <a:cs typeface="Calibri"/>
              </a:rPr>
              <a:t>2. The Levite </a:t>
            </a:r>
            <a:r>
              <a:rPr lang="en-US" sz="8800" b="1" dirty="0">
                <a:solidFill>
                  <a:schemeClr val="accent4"/>
                </a:solidFill>
                <a:ea typeface="Calibri"/>
                <a:cs typeface="Calibri"/>
              </a:rPr>
              <a:t>who wanted a position</a:t>
            </a:r>
            <a:endParaRPr lang="en-US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535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3A6C1D-A686-6499-A0E6-F1D74FE5C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D2C2C07-6399-53F5-A3AF-A316D066D9E5}"/>
              </a:ext>
            </a:extLst>
          </p:cNvPr>
          <p:cNvSpPr txBox="1"/>
          <p:nvPr/>
        </p:nvSpPr>
        <p:spPr>
          <a:xfrm>
            <a:off x="890680" y="1181119"/>
            <a:ext cx="10010474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8800" b="1" dirty="0">
                <a:solidFill>
                  <a:schemeClr val="bg1"/>
                </a:solidFill>
                <a:ea typeface="Calibri"/>
                <a:cs typeface="Calibri"/>
              </a:rPr>
              <a:t>3. The Danites </a:t>
            </a:r>
            <a:r>
              <a:rPr lang="en-US" sz="8800" b="1" dirty="0">
                <a:solidFill>
                  <a:schemeClr val="accent4"/>
                </a:solidFill>
                <a:ea typeface="Calibri"/>
                <a:cs typeface="Calibri"/>
              </a:rPr>
              <a:t>who wanted a home</a:t>
            </a:r>
            <a:endParaRPr lang="en-US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2303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5dc85ca-d713-4229-a48d-79f58fb065e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CA8C7965C295438B38469F9DA828B9" ma:contentTypeVersion="15" ma:contentTypeDescription="Create a new document." ma:contentTypeScope="" ma:versionID="9d26b14d2be81836a4526e40bcfaa935">
  <xsd:schema xmlns:xsd="http://www.w3.org/2001/XMLSchema" xmlns:xs="http://www.w3.org/2001/XMLSchema" xmlns:p="http://schemas.microsoft.com/office/2006/metadata/properties" xmlns:ns3="75dc85ca-d713-4229-a48d-79f58fb065ec" xmlns:ns4="6c5326a3-a756-4a42-a4f0-608067e2ab76" targetNamespace="http://schemas.microsoft.com/office/2006/metadata/properties" ma:root="true" ma:fieldsID="db0ad0c3b89310596b7e49b2c8839552" ns3:_="" ns4:_="">
    <xsd:import namespace="75dc85ca-d713-4229-a48d-79f58fb065ec"/>
    <xsd:import namespace="6c5326a3-a756-4a42-a4f0-608067e2ab7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dc85ca-d713-4229-a48d-79f58fb065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5326a3-a756-4a42-a4f0-608067e2ab7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648EFD-F2F0-4783-9B5D-B8AECCB6A270}">
  <ds:schemaRefs>
    <ds:schemaRef ds:uri="6c5326a3-a756-4a42-a4f0-608067e2ab76"/>
    <ds:schemaRef ds:uri="75dc85ca-d713-4229-a48d-79f58fb065ec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1B633AA-15AD-47D7-AD96-6B70D0D433B5}">
  <ds:schemaRefs>
    <ds:schemaRef ds:uri="6c5326a3-a756-4a42-a4f0-608067e2ab76"/>
    <ds:schemaRef ds:uri="75dc85ca-d713-4229-a48d-79f58fb065e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962B488-279C-460D-BAF7-8870D23824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</TotalTime>
  <Words>22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Lawrence</dc:creator>
  <cp:lastModifiedBy>Trevor Newman</cp:lastModifiedBy>
  <cp:revision>114</cp:revision>
  <cp:lastPrinted>2023-02-12T02:31:22Z</cp:lastPrinted>
  <dcterms:created xsi:type="dcterms:W3CDTF">2019-12-15T16:16:57Z</dcterms:created>
  <dcterms:modified xsi:type="dcterms:W3CDTF">2025-03-09T18:34:12Z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0x010100DBCA8C7965C295438B38469F9DA828B9</vt:lpwstr>
  </property>
</Properties>
</file>