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sldIdLst>
    <p:sldId id="3070" r:id="rId5"/>
    <p:sldId id="3071" r:id="rId6"/>
    <p:sldId id="3072" r:id="rId7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EDBA9B92-C4BC-4F1E-975A-B9E81619F3E7}"/>
    <pc:docChg chg="delSld">
      <pc:chgData name="Jeremy Clifton" userId="b7121016-a606-4e59-9b8c-d8cabdc242a8" providerId="ADAL" clId="{EDBA9B92-C4BC-4F1E-975A-B9E81619F3E7}" dt="2025-03-09T18:34:05.814" v="2" actId="47"/>
      <pc:docMkLst>
        <pc:docMk/>
      </pc:docMkLst>
      <pc:sldChg chg="del">
        <pc:chgData name="Jeremy Clifton" userId="b7121016-a606-4e59-9b8c-d8cabdc242a8" providerId="ADAL" clId="{EDBA9B92-C4BC-4F1E-975A-B9E81619F3E7}" dt="2025-03-09T18:34:04.663" v="1" actId="47"/>
        <pc:sldMkLst>
          <pc:docMk/>
          <pc:sldMk cId="294064188" sldId="2575"/>
        </pc:sldMkLst>
      </pc:sldChg>
      <pc:sldChg chg="del">
        <pc:chgData name="Jeremy Clifton" userId="b7121016-a606-4e59-9b8c-d8cabdc242a8" providerId="ADAL" clId="{EDBA9B92-C4BC-4F1E-975A-B9E81619F3E7}" dt="2025-03-09T18:34:05.814" v="2" actId="47"/>
        <pc:sldMkLst>
          <pc:docMk/>
          <pc:sldMk cId="3725325013" sldId="2959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414856404" sldId="2979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4234007431" sldId="2983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3302799999" sldId="3021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361936797" sldId="3038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2459221723" sldId="3064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614685341" sldId="3065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2356351311" sldId="3066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1347886735" sldId="3067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2268682291" sldId="3068"/>
        </pc:sldMkLst>
      </pc:sldChg>
      <pc:sldChg chg="del">
        <pc:chgData name="Jeremy Clifton" userId="b7121016-a606-4e59-9b8c-d8cabdc242a8" providerId="ADAL" clId="{EDBA9B92-C4BC-4F1E-975A-B9E81619F3E7}" dt="2025-03-09T18:34:01.774" v="0" actId="47"/>
        <pc:sldMkLst>
          <pc:docMk/>
          <pc:sldMk cId="872294019" sldId="30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93CEF-EB5B-C32C-C7DC-0D42E1189D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FDC36F-161A-D288-CF5E-59F14C6209EC}"/>
              </a:ext>
            </a:extLst>
          </p:cNvPr>
          <p:cNvSpPr txBox="1"/>
          <p:nvPr/>
        </p:nvSpPr>
        <p:spPr>
          <a:xfrm>
            <a:off x="890680" y="1181119"/>
            <a:ext cx="10010474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8800" b="1" dirty="0">
                <a:solidFill>
                  <a:schemeClr val="bg1"/>
                </a:solidFill>
                <a:ea typeface="Calibri"/>
                <a:cs typeface="Calibri"/>
              </a:rPr>
              <a:t> Micah </a:t>
            </a:r>
            <a:r>
              <a:rPr lang="en-US" sz="8800" b="1" dirty="0">
                <a:solidFill>
                  <a:schemeClr val="accent4"/>
                </a:solidFill>
                <a:ea typeface="Calibri"/>
                <a:cs typeface="Calibri"/>
              </a:rPr>
              <a:t>who wanted a blessing</a:t>
            </a:r>
            <a:endParaRPr lang="en-US">
              <a:solidFill>
                <a:schemeClr val="accent4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6803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143E60-65F4-1D73-76F2-4D771D3867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A2CF58-59D1-1C65-7690-382C49A50425}"/>
              </a:ext>
            </a:extLst>
          </p:cNvPr>
          <p:cNvSpPr txBox="1"/>
          <p:nvPr/>
        </p:nvSpPr>
        <p:spPr>
          <a:xfrm>
            <a:off x="890680" y="1181119"/>
            <a:ext cx="10010474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ea typeface="Calibri"/>
                <a:cs typeface="Calibri"/>
              </a:rPr>
              <a:t>2. The Levite </a:t>
            </a:r>
            <a:r>
              <a:rPr lang="en-US" sz="8800" b="1" dirty="0">
                <a:solidFill>
                  <a:schemeClr val="accent4"/>
                </a:solidFill>
                <a:ea typeface="Calibri"/>
                <a:cs typeface="Calibri"/>
              </a:rPr>
              <a:t>who wanted a position</a:t>
            </a:r>
            <a:endParaRPr lang="en-US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3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A6C1D-A686-6499-A0E6-F1D74FE5C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2C2C07-6399-53F5-A3AF-A316D066D9E5}"/>
              </a:ext>
            </a:extLst>
          </p:cNvPr>
          <p:cNvSpPr txBox="1"/>
          <p:nvPr/>
        </p:nvSpPr>
        <p:spPr>
          <a:xfrm>
            <a:off x="890680" y="1181119"/>
            <a:ext cx="10010474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ea typeface="Calibri"/>
                <a:cs typeface="Calibri"/>
              </a:rPr>
              <a:t>3. The Danites </a:t>
            </a:r>
            <a:r>
              <a:rPr lang="en-US" sz="8800" b="1" dirty="0">
                <a:solidFill>
                  <a:schemeClr val="accent4"/>
                </a:solidFill>
                <a:ea typeface="Calibri"/>
                <a:cs typeface="Calibri"/>
              </a:rPr>
              <a:t>who wanted a home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0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648EFD-F2F0-4783-9B5D-B8AECCB6A270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B633AA-15AD-47D7-AD96-6B70D0D433B5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22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Lawrence</dc:creator>
  <cp:lastModifiedBy>Trevor Newman</cp:lastModifiedBy>
  <cp:revision>114</cp:revision>
  <cp:lastPrinted>2023-02-12T02:31:22Z</cp:lastPrinted>
  <dcterms:created xsi:type="dcterms:W3CDTF">2019-12-15T16:16:57Z</dcterms:created>
  <dcterms:modified xsi:type="dcterms:W3CDTF">2025-03-09T18:34:12Z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