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7"/>
  </p:notesMasterIdLst>
  <p:sldIdLst>
    <p:sldId id="3761" r:id="rId5"/>
    <p:sldId id="3762" r:id="rId6"/>
    <p:sldId id="3692" r:id="rId7"/>
    <p:sldId id="3763" r:id="rId8"/>
    <p:sldId id="3760" r:id="rId9"/>
    <p:sldId id="3770" r:id="rId10"/>
    <p:sldId id="3759" r:id="rId11"/>
    <p:sldId id="3768" r:id="rId12"/>
    <p:sldId id="3771" r:id="rId13"/>
    <p:sldId id="3767" r:id="rId14"/>
    <p:sldId id="3772" r:id="rId15"/>
    <p:sldId id="3773" r:id="rId16"/>
    <p:sldId id="3774" r:id="rId17"/>
    <p:sldId id="3766" r:id="rId18"/>
    <p:sldId id="3775" r:id="rId19"/>
    <p:sldId id="3764" r:id="rId20"/>
    <p:sldId id="3779" r:id="rId21"/>
    <p:sldId id="3780" r:id="rId22"/>
    <p:sldId id="3778" r:id="rId23"/>
    <p:sldId id="3782" r:id="rId24"/>
    <p:sldId id="3784" r:id="rId25"/>
    <p:sldId id="3783" r:id="rId26"/>
  </p:sldIdLst>
  <p:sldSz cx="12192000" cy="6858000"/>
  <p:notesSz cx="6794500" cy="9931400"/>
  <p:defaultTextStyle>
    <a:defPPr>
      <a:defRPr lang="en-US"/>
    </a:defPPr>
    <a:lvl1pPr marL="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Clifton" userId="S::wec@woodfordec.onmicrosoft.com::b7121016-a606-4e59-9b8c-d8cabdc242a8" providerId="AD" clId="Web-{D5FF11C2-A5D4-8544-67AF-C015B8BA90F9}"/>
    <pc:docChg chg="addSld modSld">
      <pc:chgData name="Jeremy Clifton" userId="S::wec@woodfordec.onmicrosoft.com::b7121016-a606-4e59-9b8c-d8cabdc242a8" providerId="AD" clId="Web-{D5FF11C2-A5D4-8544-67AF-C015B8BA90F9}" dt="2026-01-25T08:53:08.926" v="119" actId="14100"/>
      <pc:docMkLst>
        <pc:docMk/>
      </pc:docMkLst>
    </pc:docChg>
  </pc:docChgLst>
  <pc:docChgLst>
    <pc:chgData name="Jeremy Clifton" userId="S::wec@woodfordec.onmicrosoft.com::b7121016-a606-4e59-9b8c-d8cabdc242a8" providerId="AD" clId="Web-{ECD1DFC2-B011-5302-8830-83BC1942F0AC}"/>
    <pc:docChg chg="addSld delSld modSld sldOrd">
      <pc:chgData name="Jeremy Clifton" userId="S::wec@woodfordec.onmicrosoft.com::b7121016-a606-4e59-9b8c-d8cabdc242a8" providerId="AD" clId="Web-{ECD1DFC2-B011-5302-8830-83BC1942F0AC}" dt="2026-02-01T09:33:13.932" v="652"/>
      <pc:docMkLst>
        <pc:docMk/>
      </pc:docMkLst>
      <pc:sldChg chg="del">
        <pc:chgData name="Jeremy Clifton" userId="S::wec@woodfordec.onmicrosoft.com::b7121016-a606-4e59-9b8c-d8cabdc242a8" providerId="AD" clId="Web-{ECD1DFC2-B011-5302-8830-83BC1942F0AC}" dt="2026-02-01T09:19:37.705" v="583"/>
        <pc:sldMkLst>
          <pc:docMk/>
          <pc:sldMk cId="1055376771" sldId="3674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627" v="576"/>
        <pc:sldMkLst>
          <pc:docMk/>
          <pc:sldMk cId="59391916" sldId="3680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752" v="586"/>
        <pc:sldMkLst>
          <pc:docMk/>
          <pc:sldMk cId="3578171022" sldId="3691"/>
        </pc:sldMkLst>
      </pc:sldChg>
      <pc:sldChg chg="addSp delSp modSp ord">
        <pc:chgData name="Jeremy Clifton" userId="S::wec@woodfordec.onmicrosoft.com::b7121016-a606-4e59-9b8c-d8cabdc242a8" providerId="AD" clId="Web-{ECD1DFC2-B011-5302-8830-83BC1942F0AC}" dt="2026-02-01T08:27:20.912" v="200" actId="1076"/>
        <pc:sldMkLst>
          <pc:docMk/>
          <pc:sldMk cId="621269255" sldId="3692"/>
        </pc:sldMkLst>
        <pc:spChg chg="mod">
          <ac:chgData name="Jeremy Clifton" userId="S::wec@woodfordec.onmicrosoft.com::b7121016-a606-4e59-9b8c-d8cabdc242a8" providerId="AD" clId="Web-{ECD1DFC2-B011-5302-8830-83BC1942F0AC}" dt="2026-02-01T08:27:19.599" v="199" actId="20577"/>
          <ac:spMkLst>
            <pc:docMk/>
            <pc:sldMk cId="621269255" sldId="3692"/>
            <ac:spMk id="3" creationId="{DD44AC44-00EA-D1F5-4E81-78AB3C1CCA2D}"/>
          </ac:spMkLst>
        </pc:spChg>
        <pc:picChg chg="del">
          <ac:chgData name="Jeremy Clifton" userId="S::wec@woodfordec.onmicrosoft.com::b7121016-a606-4e59-9b8c-d8cabdc242a8" providerId="AD" clId="Web-{ECD1DFC2-B011-5302-8830-83BC1942F0AC}" dt="2026-02-01T08:19:19.650" v="184"/>
          <ac:picMkLst>
            <pc:docMk/>
            <pc:sldMk cId="621269255" sldId="3692"/>
            <ac:picMk id="2" creationId="{27EFE504-953A-5677-88CA-5D0A569FD7FB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8:27:20.912" v="200" actId="1076"/>
          <ac:picMkLst>
            <pc:docMk/>
            <pc:sldMk cId="621269255" sldId="3692"/>
            <ac:picMk id="4" creationId="{C20272AD-DB1C-C22B-78CF-0C4051A9BA20}"/>
          </ac:picMkLst>
        </pc:picChg>
      </pc:sldChg>
      <pc:sldChg chg="del">
        <pc:chgData name="Jeremy Clifton" userId="S::wec@woodfordec.onmicrosoft.com::b7121016-a606-4e59-9b8c-d8cabdc242a8" providerId="AD" clId="Web-{ECD1DFC2-B011-5302-8830-83BC1942F0AC}" dt="2026-02-01T09:19:37.658" v="578"/>
        <pc:sldMkLst>
          <pc:docMk/>
          <pc:sldMk cId="2817514151" sldId="3702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33:13.932" v="652"/>
        <pc:sldMkLst>
          <pc:docMk/>
          <pc:sldMk cId="1252100738" sldId="3703"/>
        </pc:sldMkLst>
      </pc:sldChg>
      <pc:sldChg chg="addSp delSp modSp">
        <pc:chgData name="Jeremy Clifton" userId="S::wec@woodfordec.onmicrosoft.com::b7121016-a606-4e59-9b8c-d8cabdc242a8" providerId="AD" clId="Web-{ECD1DFC2-B011-5302-8830-83BC1942F0AC}" dt="2026-02-01T07:27:46.205" v="49" actId="20577"/>
        <pc:sldMkLst>
          <pc:docMk/>
          <pc:sldMk cId="113924709" sldId="3707"/>
        </pc:sldMkLst>
        <pc:spChg chg="add del">
          <ac:chgData name="Jeremy Clifton" userId="S::wec@woodfordec.onmicrosoft.com::b7121016-a606-4e59-9b8c-d8cabdc242a8" providerId="AD" clId="Web-{ECD1DFC2-B011-5302-8830-83BC1942F0AC}" dt="2026-02-01T07:23:53.901" v="2"/>
          <ac:spMkLst>
            <pc:docMk/>
            <pc:sldMk cId="113924709" sldId="3707"/>
            <ac:spMk id="2" creationId="{8B83CEA6-2127-6F60-CCC2-D0DE94E465EB}"/>
          </ac:spMkLst>
        </pc:spChg>
        <pc:spChg chg="add mod">
          <ac:chgData name="Jeremy Clifton" userId="S::wec@woodfordec.onmicrosoft.com::b7121016-a606-4e59-9b8c-d8cabdc242a8" providerId="AD" clId="Web-{ECD1DFC2-B011-5302-8830-83BC1942F0AC}" dt="2026-02-01T07:27:23.577" v="43" actId="14100"/>
          <ac:spMkLst>
            <pc:docMk/>
            <pc:sldMk cId="113924709" sldId="3707"/>
            <ac:spMk id="3" creationId="{20944F7B-817C-8339-FB91-1C28C6A85B2D}"/>
          </ac:spMkLst>
        </pc:spChg>
        <pc:spChg chg="add del">
          <ac:chgData name="Jeremy Clifton" userId="S::wec@woodfordec.onmicrosoft.com::b7121016-a606-4e59-9b8c-d8cabdc242a8" providerId="AD" clId="Web-{ECD1DFC2-B011-5302-8830-83BC1942F0AC}" dt="2026-02-01T07:26:33.248" v="14"/>
          <ac:spMkLst>
            <pc:docMk/>
            <pc:sldMk cId="113924709" sldId="3707"/>
            <ac:spMk id="5" creationId="{7B3D6A51-DAD2-3FE9-2DB0-F1B41CC1783E}"/>
          </ac:spMkLst>
        </pc:spChg>
        <pc:spChg chg="add mod">
          <ac:chgData name="Jeremy Clifton" userId="S::wec@woodfordec.onmicrosoft.com::b7121016-a606-4e59-9b8c-d8cabdc242a8" providerId="AD" clId="Web-{ECD1DFC2-B011-5302-8830-83BC1942F0AC}" dt="2026-02-01T07:26:42.920" v="27" actId="20577"/>
          <ac:spMkLst>
            <pc:docMk/>
            <pc:sldMk cId="113924709" sldId="3707"/>
            <ac:spMk id="7" creationId="{6360C823-2864-24E9-241D-97C675E86978}"/>
          </ac:spMkLst>
        </pc:spChg>
        <pc:spChg chg="add mod">
          <ac:chgData name="Jeremy Clifton" userId="S::wec@woodfordec.onmicrosoft.com::b7121016-a606-4e59-9b8c-d8cabdc242a8" providerId="AD" clId="Web-{ECD1DFC2-B011-5302-8830-83BC1942F0AC}" dt="2026-02-01T07:27:46.205" v="49" actId="20577"/>
          <ac:spMkLst>
            <pc:docMk/>
            <pc:sldMk cId="113924709" sldId="3707"/>
            <ac:spMk id="8" creationId="{D4C36359-8D40-1A55-B6F9-892F4846DAE4}"/>
          </ac:spMkLst>
        </pc:spChg>
        <pc:picChg chg="add mod ord">
          <ac:chgData name="Jeremy Clifton" userId="S::wec@woodfordec.onmicrosoft.com::b7121016-a606-4e59-9b8c-d8cabdc242a8" providerId="AD" clId="Web-{ECD1DFC2-B011-5302-8830-83BC1942F0AC}" dt="2026-02-01T07:25:30.527" v="12" actId="14100"/>
          <ac:picMkLst>
            <pc:docMk/>
            <pc:sldMk cId="113924709" sldId="3707"/>
            <ac:picMk id="4" creationId="{13017270-C6D3-F8C1-76F0-057CBF4C0BB2}"/>
          </ac:picMkLst>
        </pc:picChg>
      </pc:sldChg>
      <pc:sldChg chg="del">
        <pc:chgData name="Jeremy Clifton" userId="S::wec@woodfordec.onmicrosoft.com::b7121016-a606-4e59-9b8c-d8cabdc242a8" providerId="AD" clId="Web-{ECD1DFC2-B011-5302-8830-83BC1942F0AC}" dt="2026-02-01T09:19:37.642" v="577"/>
        <pc:sldMkLst>
          <pc:docMk/>
          <pc:sldMk cId="907937727" sldId="3709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689" v="581"/>
        <pc:sldMkLst>
          <pc:docMk/>
          <pc:sldMk cId="3639020556" sldId="3725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674" v="579"/>
        <pc:sldMkLst>
          <pc:docMk/>
          <pc:sldMk cId="2490788219" sldId="3730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674" v="580"/>
        <pc:sldMkLst>
          <pc:docMk/>
          <pc:sldMk cId="2341167684" sldId="3731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736" v="585"/>
        <pc:sldMkLst>
          <pc:docMk/>
          <pc:sldMk cId="3043714547" sldId="3733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705" v="582"/>
        <pc:sldMkLst>
          <pc:docMk/>
          <pc:sldMk cId="3711357232" sldId="3737"/>
        </pc:sldMkLst>
      </pc:sldChg>
      <pc:sldChg chg="del">
        <pc:chgData name="Jeremy Clifton" userId="S::wec@woodfordec.onmicrosoft.com::b7121016-a606-4e59-9b8c-d8cabdc242a8" providerId="AD" clId="Web-{ECD1DFC2-B011-5302-8830-83BC1942F0AC}" dt="2026-02-01T09:19:37.721" v="584"/>
        <pc:sldMkLst>
          <pc:docMk/>
          <pc:sldMk cId="3528869924" sldId="3738"/>
        </pc:sldMkLst>
      </pc:sldChg>
      <pc:sldChg chg="add replId">
        <pc:chgData name="Jeremy Clifton" userId="S::wec@woodfordec.onmicrosoft.com::b7121016-a606-4e59-9b8c-d8cabdc242a8" providerId="AD" clId="Web-{ECD1DFC2-B011-5302-8830-83BC1942F0AC}" dt="2026-02-01T07:23:22.163" v="0"/>
        <pc:sldMkLst>
          <pc:docMk/>
          <pc:sldMk cId="1041927170" sldId="3739"/>
        </pc:sldMkLst>
      </pc:sldChg>
      <pc:sldChg chg="add del replId">
        <pc:chgData name="Jeremy Clifton" userId="S::wec@woodfordec.onmicrosoft.com::b7121016-a606-4e59-9b8c-d8cabdc242a8" providerId="AD" clId="Web-{ECD1DFC2-B011-5302-8830-83BC1942F0AC}" dt="2026-02-01T07:55:42.409" v="117"/>
        <pc:sldMkLst>
          <pc:docMk/>
          <pc:sldMk cId="75648508" sldId="3740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7:33:02.502" v="67" actId="1076"/>
        <pc:sldMkLst>
          <pc:docMk/>
          <pc:sldMk cId="3554301189" sldId="3741"/>
        </pc:sldMkLst>
        <pc:picChg chg="add mod">
          <ac:chgData name="Jeremy Clifton" userId="S::wec@woodfordec.onmicrosoft.com::b7121016-a606-4e59-9b8c-d8cabdc242a8" providerId="AD" clId="Web-{ECD1DFC2-B011-5302-8830-83BC1942F0AC}" dt="2026-02-01T07:33:02.502" v="67" actId="1076"/>
          <ac:picMkLst>
            <pc:docMk/>
            <pc:sldMk cId="3554301189" sldId="3741"/>
            <ac:picMk id="2" creationId="{564750D0-3869-2F4E-CD66-3BB3B5766C9C}"/>
          </ac:picMkLst>
        </pc:picChg>
      </pc:sldChg>
      <pc:sldChg chg="add replId">
        <pc:chgData name="Jeremy Clifton" userId="S::wec@woodfordec.onmicrosoft.com::b7121016-a606-4e59-9b8c-d8cabdc242a8" providerId="AD" clId="Web-{ECD1DFC2-B011-5302-8830-83BC1942F0AC}" dt="2026-02-01T07:30:14.234" v="52"/>
        <pc:sldMkLst>
          <pc:docMk/>
          <pc:sldMk cId="3437770217" sldId="3742"/>
        </pc:sldMkLst>
      </pc:sldChg>
      <pc:sldChg chg="addSp delSp modSp add ord replId">
        <pc:chgData name="Jeremy Clifton" userId="S::wec@woodfordec.onmicrosoft.com::b7121016-a606-4e59-9b8c-d8cabdc242a8" providerId="AD" clId="Web-{ECD1DFC2-B011-5302-8830-83BC1942F0AC}" dt="2026-02-01T07:55:35.655" v="116"/>
        <pc:sldMkLst>
          <pc:docMk/>
          <pc:sldMk cId="339432649" sldId="3743"/>
        </pc:sldMkLst>
        <pc:picChg chg="add del mod">
          <ac:chgData name="Jeremy Clifton" userId="S::wec@woodfordec.onmicrosoft.com::b7121016-a606-4e59-9b8c-d8cabdc242a8" providerId="AD" clId="Web-{ECD1DFC2-B011-5302-8830-83BC1942F0AC}" dt="2026-02-01T07:47:04.892" v="111"/>
          <ac:picMkLst>
            <pc:docMk/>
            <pc:sldMk cId="339432649" sldId="3743"/>
            <ac:picMk id="2" creationId="{9F6C5052-87A7-6508-3054-8F63D61A4EBB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7:47:08.268" v="112"/>
          <ac:picMkLst>
            <pc:docMk/>
            <pc:sldMk cId="339432649" sldId="3743"/>
            <ac:picMk id="3" creationId="{AFBB064A-2FCA-2769-8FEB-81ADBC165125}"/>
          </ac:picMkLst>
        </pc:picChg>
      </pc:sldChg>
      <pc:sldChg chg="addSp modSp add ord replId">
        <pc:chgData name="Jeremy Clifton" userId="S::wec@woodfordec.onmicrosoft.com::b7121016-a606-4e59-9b8c-d8cabdc242a8" providerId="AD" clId="Web-{ECD1DFC2-B011-5302-8830-83BC1942F0AC}" dt="2026-02-01T07:55:32.171" v="115"/>
        <pc:sldMkLst>
          <pc:docMk/>
          <pc:sldMk cId="2406956922" sldId="3744"/>
        </pc:sldMkLst>
        <pc:picChg chg="add mod">
          <ac:chgData name="Jeremy Clifton" userId="S::wec@woodfordec.onmicrosoft.com::b7121016-a606-4e59-9b8c-d8cabdc242a8" providerId="AD" clId="Web-{ECD1DFC2-B011-5302-8830-83BC1942F0AC}" dt="2026-02-01T07:45:54.230" v="110" actId="14100"/>
          <ac:picMkLst>
            <pc:docMk/>
            <pc:sldMk cId="2406956922" sldId="3744"/>
            <ac:picMk id="2" creationId="{6C92CA8B-2A8F-7B9D-601A-ABD3906A4934}"/>
          </ac:picMkLst>
        </pc:picChg>
      </pc:sldChg>
      <pc:sldChg chg="addSp modSp add ord replId">
        <pc:chgData name="Jeremy Clifton" userId="S::wec@woodfordec.onmicrosoft.com::b7121016-a606-4e59-9b8c-d8cabdc242a8" providerId="AD" clId="Web-{ECD1DFC2-B011-5302-8830-83BC1942F0AC}" dt="2026-02-01T09:30:27.710" v="589" actId="1076"/>
        <pc:sldMkLst>
          <pc:docMk/>
          <pc:sldMk cId="4289184000" sldId="3745"/>
        </pc:sldMkLst>
        <pc:picChg chg="add mod modCrop">
          <ac:chgData name="Jeremy Clifton" userId="S::wec@woodfordec.onmicrosoft.com::b7121016-a606-4e59-9b8c-d8cabdc242a8" providerId="AD" clId="Web-{ECD1DFC2-B011-5302-8830-83BC1942F0AC}" dt="2026-02-01T09:30:27.710" v="589" actId="1076"/>
          <ac:picMkLst>
            <pc:docMk/>
            <pc:sldMk cId="4289184000" sldId="3745"/>
            <ac:picMk id="2" creationId="{D8F3C1F2-F65D-883E-D2CD-170C1FCC7D8E}"/>
          </ac:picMkLst>
        </pc:picChg>
      </pc:sldChg>
      <pc:sldChg chg="addSp modSp add ord replId">
        <pc:chgData name="Jeremy Clifton" userId="S::wec@woodfordec.onmicrosoft.com::b7121016-a606-4e59-9b8c-d8cabdc242a8" providerId="AD" clId="Web-{ECD1DFC2-B011-5302-8830-83BC1942F0AC}" dt="2026-02-01T07:35:56.221" v="84"/>
        <pc:sldMkLst>
          <pc:docMk/>
          <pc:sldMk cId="3173399584" sldId="3746"/>
        </pc:sldMkLst>
        <pc:picChg chg="add mod modCrop">
          <ac:chgData name="Jeremy Clifton" userId="S::wec@woodfordec.onmicrosoft.com::b7121016-a606-4e59-9b8c-d8cabdc242a8" providerId="AD" clId="Web-{ECD1DFC2-B011-5302-8830-83BC1942F0AC}" dt="2026-02-01T07:31:18.082" v="63" actId="1076"/>
          <ac:picMkLst>
            <pc:docMk/>
            <pc:sldMk cId="3173399584" sldId="3746"/>
            <ac:picMk id="2" creationId="{E7239D10-5961-D026-594D-810862DC47F9}"/>
          </ac:picMkLst>
        </pc:picChg>
      </pc:sldChg>
      <pc:sldChg chg="add ord replId">
        <pc:chgData name="Jeremy Clifton" userId="S::wec@woodfordec.onmicrosoft.com::b7121016-a606-4e59-9b8c-d8cabdc242a8" providerId="AD" clId="Web-{ECD1DFC2-B011-5302-8830-83BC1942F0AC}" dt="2026-02-01T07:35:58.565" v="85"/>
        <pc:sldMkLst>
          <pc:docMk/>
          <pc:sldMk cId="3852890060" sldId="3747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7:33:31.786" v="70" actId="1076"/>
        <pc:sldMkLst>
          <pc:docMk/>
          <pc:sldMk cId="432443433" sldId="3748"/>
        </pc:sldMkLst>
        <pc:picChg chg="add mod">
          <ac:chgData name="Jeremy Clifton" userId="S::wec@woodfordec.onmicrosoft.com::b7121016-a606-4e59-9b8c-d8cabdc242a8" providerId="AD" clId="Web-{ECD1DFC2-B011-5302-8830-83BC1942F0AC}" dt="2026-02-01T07:33:31.786" v="70" actId="1076"/>
          <ac:picMkLst>
            <pc:docMk/>
            <pc:sldMk cId="432443433" sldId="3748"/>
            <ac:picMk id="2" creationId="{0E33657D-C51F-5381-1F45-5A4578DAF329}"/>
          </ac:picMkLst>
        </pc:picChg>
      </pc:sldChg>
      <pc:sldChg chg="addSp modSp add ord replId">
        <pc:chgData name="Jeremy Clifton" userId="S::wec@woodfordec.onmicrosoft.com::b7121016-a606-4e59-9b8c-d8cabdc242a8" providerId="AD" clId="Web-{ECD1DFC2-B011-5302-8830-83BC1942F0AC}" dt="2026-02-01T09:30:38.585" v="591" actId="1076"/>
        <pc:sldMkLst>
          <pc:docMk/>
          <pc:sldMk cId="1880117472" sldId="3749"/>
        </pc:sldMkLst>
        <pc:picChg chg="add mod">
          <ac:chgData name="Jeremy Clifton" userId="S::wec@woodfordec.onmicrosoft.com::b7121016-a606-4e59-9b8c-d8cabdc242a8" providerId="AD" clId="Web-{ECD1DFC2-B011-5302-8830-83BC1942F0AC}" dt="2026-02-01T09:30:38.585" v="591" actId="1076"/>
          <ac:picMkLst>
            <pc:docMk/>
            <pc:sldMk cId="1880117472" sldId="3749"/>
            <ac:picMk id="2" creationId="{D6CD0383-EF76-238B-186B-45158304756F}"/>
          </ac:picMkLst>
        </pc:picChg>
      </pc:sldChg>
      <pc:sldChg chg="addSp delSp modSp add ord replId">
        <pc:chgData name="Jeremy Clifton" userId="S::wec@woodfordec.onmicrosoft.com::b7121016-a606-4e59-9b8c-d8cabdc242a8" providerId="AD" clId="Web-{ECD1DFC2-B011-5302-8830-83BC1942F0AC}" dt="2026-02-01T07:35:50.002" v="82"/>
        <pc:sldMkLst>
          <pc:docMk/>
          <pc:sldMk cId="3694539112" sldId="3750"/>
        </pc:sldMkLst>
        <pc:picChg chg="add del mod">
          <ac:chgData name="Jeremy Clifton" userId="S::wec@woodfordec.onmicrosoft.com::b7121016-a606-4e59-9b8c-d8cabdc242a8" providerId="AD" clId="Web-{ECD1DFC2-B011-5302-8830-83BC1942F0AC}" dt="2026-02-01T07:34:31.234" v="76"/>
          <ac:picMkLst>
            <pc:docMk/>
            <pc:sldMk cId="3694539112" sldId="3750"/>
            <ac:picMk id="2" creationId="{1D7C3009-4E9E-A535-B003-EC0A085B814F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7:34:43.922" v="80" actId="1076"/>
          <ac:picMkLst>
            <pc:docMk/>
            <pc:sldMk cId="3694539112" sldId="3750"/>
            <ac:picMk id="3" creationId="{31C28099-5D7E-8EDD-DF72-1C9B7953F35F}"/>
          </ac:picMkLst>
        </pc:picChg>
      </pc:sldChg>
      <pc:sldChg chg="addSp modSp add replId">
        <pc:chgData name="Jeremy Clifton" userId="S::wec@woodfordec.onmicrosoft.com::b7121016-a606-4e59-9b8c-d8cabdc242a8" providerId="AD" clId="Web-{ECD1DFC2-B011-5302-8830-83BC1942F0AC}" dt="2026-02-01T07:36:54.113" v="95" actId="1076"/>
        <pc:sldMkLst>
          <pc:docMk/>
          <pc:sldMk cId="1094664330" sldId="3751"/>
        </pc:sldMkLst>
        <pc:picChg chg="add mod modCrop">
          <ac:chgData name="Jeremy Clifton" userId="S::wec@woodfordec.onmicrosoft.com::b7121016-a606-4e59-9b8c-d8cabdc242a8" providerId="AD" clId="Web-{ECD1DFC2-B011-5302-8830-83BC1942F0AC}" dt="2026-02-01T07:36:54.113" v="95" actId="1076"/>
          <ac:picMkLst>
            <pc:docMk/>
            <pc:sldMk cId="1094664330" sldId="3751"/>
            <ac:picMk id="2" creationId="{6665FE83-A5D8-4F99-AD04-DEB01356738B}"/>
          </ac:picMkLst>
        </pc:picChg>
      </pc:sldChg>
      <pc:sldChg chg="add replId">
        <pc:chgData name="Jeremy Clifton" userId="S::wec@woodfordec.onmicrosoft.com::b7121016-a606-4e59-9b8c-d8cabdc242a8" providerId="AD" clId="Web-{ECD1DFC2-B011-5302-8830-83BC1942F0AC}" dt="2026-02-01T07:36:47.347" v="92"/>
        <pc:sldMkLst>
          <pc:docMk/>
          <pc:sldMk cId="2128330685" sldId="3752"/>
        </pc:sldMkLst>
      </pc:sldChg>
      <pc:sldChg chg="addSp delSp modSp add ord replId">
        <pc:chgData name="Jeremy Clifton" userId="S::wec@woodfordec.onmicrosoft.com::b7121016-a606-4e59-9b8c-d8cabdc242a8" providerId="AD" clId="Web-{ECD1DFC2-B011-5302-8830-83BC1942F0AC}" dt="2026-02-01T07:55:20.389" v="114"/>
        <pc:sldMkLst>
          <pc:docMk/>
          <pc:sldMk cId="1734241654" sldId="3753"/>
        </pc:sldMkLst>
        <pc:picChg chg="add del mod">
          <ac:chgData name="Jeremy Clifton" userId="S::wec@woodfordec.onmicrosoft.com::b7121016-a606-4e59-9b8c-d8cabdc242a8" providerId="AD" clId="Web-{ECD1DFC2-B011-5302-8830-83BC1942F0AC}" dt="2026-02-01T07:43:56.658" v="106"/>
          <ac:picMkLst>
            <pc:docMk/>
            <pc:sldMk cId="1734241654" sldId="3753"/>
            <ac:picMk id="2" creationId="{A9EDE06A-654F-FD07-E513-BC1A12AF723F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7:45:43.245" v="109" actId="1076"/>
          <ac:picMkLst>
            <pc:docMk/>
            <pc:sldMk cId="1734241654" sldId="3753"/>
            <ac:picMk id="3" creationId="{A6AB808D-82E5-F27D-7CC9-E5F8FBE17CA6}"/>
          </ac:picMkLst>
        </pc:picChg>
      </pc:sldChg>
      <pc:sldChg chg="add ord replId">
        <pc:chgData name="Jeremy Clifton" userId="S::wec@woodfordec.onmicrosoft.com::b7121016-a606-4e59-9b8c-d8cabdc242a8" providerId="AD" clId="Web-{ECD1DFC2-B011-5302-8830-83BC1942F0AC}" dt="2026-02-01T08:07:15.291" v="135"/>
        <pc:sldMkLst>
          <pc:docMk/>
          <pc:sldMk cId="3564572662" sldId="3754"/>
        </pc:sldMkLst>
      </pc:sldChg>
      <pc:sldChg chg="addSp delSp modSp add replId">
        <pc:chgData name="Jeremy Clifton" userId="S::wec@woodfordec.onmicrosoft.com::b7121016-a606-4e59-9b8c-d8cabdc242a8" providerId="AD" clId="Web-{ECD1DFC2-B011-5302-8830-83BC1942F0AC}" dt="2026-02-01T08:06:47.509" v="133" actId="1076"/>
        <pc:sldMkLst>
          <pc:docMk/>
          <pc:sldMk cId="2629997353" sldId="3755"/>
        </pc:sldMkLst>
        <pc:picChg chg="add del mod">
          <ac:chgData name="Jeremy Clifton" userId="S::wec@woodfordec.onmicrosoft.com::b7121016-a606-4e59-9b8c-d8cabdc242a8" providerId="AD" clId="Web-{ECD1DFC2-B011-5302-8830-83BC1942F0AC}" dt="2026-02-01T08:06:42.134" v="130"/>
          <ac:picMkLst>
            <pc:docMk/>
            <pc:sldMk cId="2629997353" sldId="3755"/>
            <ac:picMk id="2" creationId="{8207620C-EAE1-B369-8935-C29A7D3610C0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8:06:47.509" v="133" actId="1076"/>
          <ac:picMkLst>
            <pc:docMk/>
            <pc:sldMk cId="2629997353" sldId="3755"/>
            <ac:picMk id="3" creationId="{BB288102-118D-8658-9C3B-3CB02DCB2DF8}"/>
          </ac:picMkLst>
        </pc:picChg>
      </pc:sldChg>
      <pc:sldChg chg="addSp modSp add replId">
        <pc:chgData name="Jeremy Clifton" userId="S::wec@woodfordec.onmicrosoft.com::b7121016-a606-4e59-9b8c-d8cabdc242a8" providerId="AD" clId="Web-{ECD1DFC2-B011-5302-8830-83BC1942F0AC}" dt="2026-02-01T07:57:45.133" v="125" actId="1076"/>
        <pc:sldMkLst>
          <pc:docMk/>
          <pc:sldMk cId="1359987349" sldId="3756"/>
        </pc:sldMkLst>
        <pc:picChg chg="add mod">
          <ac:chgData name="Jeremy Clifton" userId="S::wec@woodfordec.onmicrosoft.com::b7121016-a606-4e59-9b8c-d8cabdc242a8" providerId="AD" clId="Web-{ECD1DFC2-B011-5302-8830-83BC1942F0AC}" dt="2026-02-01T07:57:45.133" v="125" actId="1076"/>
          <ac:picMkLst>
            <pc:docMk/>
            <pc:sldMk cId="1359987349" sldId="3756"/>
            <ac:picMk id="2" creationId="{554B7587-60CF-D32B-8E8B-E3756217B1BA}"/>
          </ac:picMkLst>
        </pc:picChg>
      </pc:sldChg>
      <pc:sldChg chg="add replId">
        <pc:chgData name="Jeremy Clifton" userId="S::wec@woodfordec.onmicrosoft.com::b7121016-a606-4e59-9b8c-d8cabdc242a8" providerId="AD" clId="Web-{ECD1DFC2-B011-5302-8830-83BC1942F0AC}" dt="2026-02-01T08:07:13.948" v="134"/>
        <pc:sldMkLst>
          <pc:docMk/>
          <pc:sldMk cId="512650432" sldId="3757"/>
        </pc:sldMkLst>
      </pc:sldChg>
      <pc:sldChg chg="add ord replId">
        <pc:chgData name="Jeremy Clifton" userId="S::wec@woodfordec.onmicrosoft.com::b7121016-a606-4e59-9b8c-d8cabdc242a8" providerId="AD" clId="Web-{ECD1DFC2-B011-5302-8830-83BC1942F0AC}" dt="2026-02-01T08:08:36.076" v="139"/>
        <pc:sldMkLst>
          <pc:docMk/>
          <pc:sldMk cId="122474897" sldId="3758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8:32:30.481" v="217"/>
        <pc:sldMkLst>
          <pc:docMk/>
          <pc:sldMk cId="2992928063" sldId="3759"/>
        </pc:sldMkLst>
        <pc:picChg chg="add mod">
          <ac:chgData name="Jeremy Clifton" userId="S::wec@woodfordec.onmicrosoft.com::b7121016-a606-4e59-9b8c-d8cabdc242a8" providerId="AD" clId="Web-{ECD1DFC2-B011-5302-8830-83BC1942F0AC}" dt="2026-02-01T08:32:30.481" v="217"/>
          <ac:picMkLst>
            <pc:docMk/>
            <pc:sldMk cId="2992928063" sldId="3759"/>
            <ac:picMk id="2" creationId="{029771E7-39C6-CF37-4047-A186C38245D7}"/>
          </ac:picMkLst>
        </pc:picChg>
      </pc:sldChg>
      <pc:sldChg chg="addSp modSp add replId">
        <pc:chgData name="Jeremy Clifton" userId="S::wec@woodfordec.onmicrosoft.com::b7121016-a606-4e59-9b8c-d8cabdc242a8" providerId="AD" clId="Web-{ECD1DFC2-B011-5302-8830-83BC1942F0AC}" dt="2026-02-01T08:27:37.693" v="211" actId="1076"/>
        <pc:sldMkLst>
          <pc:docMk/>
          <pc:sldMk cId="1203808361" sldId="3760"/>
        </pc:sldMkLst>
        <pc:spChg chg="add mod">
          <ac:chgData name="Jeremy Clifton" userId="S::wec@woodfordec.onmicrosoft.com::b7121016-a606-4e59-9b8c-d8cabdc242a8" providerId="AD" clId="Web-{ECD1DFC2-B011-5302-8830-83BC1942F0AC}" dt="2026-02-01T08:27:33.631" v="209" actId="20577"/>
          <ac:spMkLst>
            <pc:docMk/>
            <pc:sldMk cId="1203808361" sldId="3760"/>
            <ac:spMk id="4" creationId="{87D76377-004F-EE7D-4755-095A0EFEA995}"/>
          </ac:spMkLst>
        </pc:spChg>
        <pc:picChg chg="add mod">
          <ac:chgData name="Jeremy Clifton" userId="S::wec@woodfordec.onmicrosoft.com::b7121016-a606-4e59-9b8c-d8cabdc242a8" providerId="AD" clId="Web-{ECD1DFC2-B011-5302-8830-83BC1942F0AC}" dt="2026-02-01T08:27:37.693" v="211" actId="1076"/>
          <ac:picMkLst>
            <pc:docMk/>
            <pc:sldMk cId="1203808361" sldId="3760"/>
            <ac:picMk id="2" creationId="{8558F440-1836-404E-6296-73994AFDE5C2}"/>
          </ac:picMkLst>
        </pc:picChg>
      </pc:sldChg>
      <pc:sldChg chg="addSp delSp modSp add replId">
        <pc:chgData name="Jeremy Clifton" userId="S::wec@woodfordec.onmicrosoft.com::b7121016-a606-4e59-9b8c-d8cabdc242a8" providerId="AD" clId="Web-{ECD1DFC2-B011-5302-8830-83BC1942F0AC}" dt="2026-02-01T08:10:24.963" v="148" actId="1076"/>
        <pc:sldMkLst>
          <pc:docMk/>
          <pc:sldMk cId="898639389" sldId="3761"/>
        </pc:sldMkLst>
        <pc:picChg chg="add del mod">
          <ac:chgData name="Jeremy Clifton" userId="S::wec@woodfordec.onmicrosoft.com::b7121016-a606-4e59-9b8c-d8cabdc242a8" providerId="AD" clId="Web-{ECD1DFC2-B011-5302-8830-83BC1942F0AC}" dt="2026-02-01T08:09:57.556" v="145"/>
          <ac:picMkLst>
            <pc:docMk/>
            <pc:sldMk cId="898639389" sldId="3761"/>
            <ac:picMk id="2" creationId="{9F56BCC3-DB24-A6E7-43CA-41DF055FE15A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8:10:24.963" v="148" actId="1076"/>
          <ac:picMkLst>
            <pc:docMk/>
            <pc:sldMk cId="898639389" sldId="3761"/>
            <ac:picMk id="3" creationId="{03407BE7-4334-CD29-9818-7E3418F8F1C6}"/>
          </ac:picMkLst>
        </pc:picChg>
      </pc:sldChg>
      <pc:sldChg chg="addSp delSp modSp add replId">
        <pc:chgData name="Jeremy Clifton" userId="S::wec@woodfordec.onmicrosoft.com::b7121016-a606-4e59-9b8c-d8cabdc242a8" providerId="AD" clId="Web-{ECD1DFC2-B011-5302-8830-83BC1942F0AC}" dt="2026-02-01T08:17:58.691" v="170" actId="1076"/>
        <pc:sldMkLst>
          <pc:docMk/>
          <pc:sldMk cId="3505709249" sldId="3762"/>
        </pc:sldMkLst>
        <pc:spChg chg="add mod">
          <ac:chgData name="Jeremy Clifton" userId="S::wec@woodfordec.onmicrosoft.com::b7121016-a606-4e59-9b8c-d8cabdc242a8" providerId="AD" clId="Web-{ECD1DFC2-B011-5302-8830-83BC1942F0AC}" dt="2026-02-01T08:17:58.691" v="170" actId="1076"/>
          <ac:spMkLst>
            <pc:docMk/>
            <pc:sldMk cId="3505709249" sldId="3762"/>
            <ac:spMk id="5" creationId="{E6FD6FD3-E2FC-B307-DA46-28C295BE2A56}"/>
          </ac:spMkLst>
        </pc:spChg>
        <pc:picChg chg="add del mod">
          <ac:chgData name="Jeremy Clifton" userId="S::wec@woodfordec.onmicrosoft.com::b7121016-a606-4e59-9b8c-d8cabdc242a8" providerId="AD" clId="Web-{ECD1DFC2-B011-5302-8830-83BC1942F0AC}" dt="2026-02-01T08:17:11.096" v="152"/>
          <ac:picMkLst>
            <pc:docMk/>
            <pc:sldMk cId="3505709249" sldId="3762"/>
            <ac:picMk id="2" creationId="{D8ED3880-74AD-A133-4A29-E7ABC05E7F2D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8:17:55.332" v="169" actId="1076"/>
          <ac:picMkLst>
            <pc:docMk/>
            <pc:sldMk cId="3505709249" sldId="3762"/>
            <ac:picMk id="3" creationId="{8BD1100B-1FD2-9F04-B070-7106F24AA580}"/>
          </ac:picMkLst>
        </pc:picChg>
      </pc:sldChg>
      <pc:sldChg chg="addSp modSp add ord replId">
        <pc:chgData name="Jeremy Clifton" userId="S::wec@woodfordec.onmicrosoft.com::b7121016-a606-4e59-9b8c-d8cabdc242a8" providerId="AD" clId="Web-{ECD1DFC2-B011-5302-8830-83BC1942F0AC}" dt="2026-02-01T09:31:34.852" v="611"/>
        <pc:sldMkLst>
          <pc:docMk/>
          <pc:sldMk cId="4217315875" sldId="3763"/>
        </pc:sldMkLst>
        <pc:spChg chg="add mod">
          <ac:chgData name="Jeremy Clifton" userId="S::wec@woodfordec.onmicrosoft.com::b7121016-a606-4e59-9b8c-d8cabdc242a8" providerId="AD" clId="Web-{ECD1DFC2-B011-5302-8830-83BC1942F0AC}" dt="2026-02-01T09:30:53.648" v="592" actId="1076"/>
          <ac:spMkLst>
            <pc:docMk/>
            <pc:sldMk cId="4217315875" sldId="3763"/>
            <ac:spMk id="3" creationId="{D19A852A-F828-2FC9-9A61-F9EC62CA56CE}"/>
          </ac:spMkLst>
        </pc:spChg>
        <pc:picChg chg="add">
          <ac:chgData name="Jeremy Clifton" userId="S::wec@woodfordec.onmicrosoft.com::b7121016-a606-4e59-9b8c-d8cabdc242a8" providerId="AD" clId="Web-{ECD1DFC2-B011-5302-8830-83BC1942F0AC}" dt="2026-02-01T09:31:34.852" v="611"/>
          <ac:picMkLst>
            <pc:docMk/>
            <pc:sldMk cId="4217315875" sldId="3763"/>
            <ac:picMk id="5" creationId="{F1CED1B1-D61E-60B1-40B0-735144381A91}"/>
          </ac:picMkLst>
        </pc:picChg>
      </pc:sldChg>
      <pc:sldChg chg="addSp delSp modSp add mod replId setBg">
        <pc:chgData name="Jeremy Clifton" userId="S::wec@woodfordec.onmicrosoft.com::b7121016-a606-4e59-9b8c-d8cabdc242a8" providerId="AD" clId="Web-{ECD1DFC2-B011-5302-8830-83BC1942F0AC}" dt="2026-02-01T08:51:54.489" v="434" actId="1076"/>
        <pc:sldMkLst>
          <pc:docMk/>
          <pc:sldMk cId="3898991960" sldId="3764"/>
        </pc:sldMkLst>
        <pc:spChg chg="add mod ord">
          <ac:chgData name="Jeremy Clifton" userId="S::wec@woodfordec.onmicrosoft.com::b7121016-a606-4e59-9b8c-d8cabdc242a8" providerId="AD" clId="Web-{ECD1DFC2-B011-5302-8830-83BC1942F0AC}" dt="2026-02-01T08:51:49.130" v="432"/>
          <ac:spMkLst>
            <pc:docMk/>
            <pc:sldMk cId="3898991960" sldId="3764"/>
            <ac:spMk id="3" creationId="{7AF9F06E-7855-5A4D-B3AB-EAF460875A61}"/>
          </ac:spMkLst>
        </pc:spChg>
        <pc:spChg chg="add del">
          <ac:chgData name="Jeremy Clifton" userId="S::wec@woodfordec.onmicrosoft.com::b7121016-a606-4e59-9b8c-d8cabdc242a8" providerId="AD" clId="Web-{ECD1DFC2-B011-5302-8830-83BC1942F0AC}" dt="2026-02-01T08:51:49.130" v="432"/>
          <ac:spMkLst>
            <pc:docMk/>
            <pc:sldMk cId="3898991960" sldId="3764"/>
            <ac:spMk id="9" creationId="{37C89E4B-3C9F-44B9-8B86-D9E3D112D8EC}"/>
          </ac:spMkLst>
        </pc:spChg>
        <pc:picChg chg="add mod">
          <ac:chgData name="Jeremy Clifton" userId="S::wec@woodfordec.onmicrosoft.com::b7121016-a606-4e59-9b8c-d8cabdc242a8" providerId="AD" clId="Web-{ECD1DFC2-B011-5302-8830-83BC1942F0AC}" dt="2026-02-01T08:51:54.489" v="434" actId="1076"/>
          <ac:picMkLst>
            <pc:docMk/>
            <pc:sldMk cId="3898991960" sldId="3764"/>
            <ac:picMk id="4" creationId="{C7453A46-1643-5ABB-311D-C44540B8DE13}"/>
          </ac:picMkLst>
        </pc:picChg>
        <pc:cxnChg chg="add del">
          <ac:chgData name="Jeremy Clifton" userId="S::wec@woodfordec.onmicrosoft.com::b7121016-a606-4e59-9b8c-d8cabdc242a8" providerId="AD" clId="Web-{ECD1DFC2-B011-5302-8830-83BC1942F0AC}" dt="2026-02-01T08:51:49.130" v="432"/>
          <ac:cxnSpMkLst>
            <pc:docMk/>
            <pc:sldMk cId="3898991960" sldId="3764"/>
            <ac:cxnSpMk id="11" creationId="{AA2EAA10-076F-46BD-8F0F-B9A2FB77A85C}"/>
          </ac:cxnSpMkLst>
        </pc:cxnChg>
        <pc:cxnChg chg="add del">
          <ac:chgData name="Jeremy Clifton" userId="S::wec@woodfordec.onmicrosoft.com::b7121016-a606-4e59-9b8c-d8cabdc242a8" providerId="AD" clId="Web-{ECD1DFC2-B011-5302-8830-83BC1942F0AC}" dt="2026-02-01T08:51:49.130" v="432"/>
          <ac:cxnSpMkLst>
            <pc:docMk/>
            <pc:sldMk cId="3898991960" sldId="3764"/>
            <ac:cxnSpMk id="13" creationId="{D891E407-403B-4764-86C9-33A56D3BCAA3}"/>
          </ac:cxnSpMkLst>
        </pc:cxnChg>
      </pc:sldChg>
      <pc:sldChg chg="add replId">
        <pc:chgData name="Jeremy Clifton" userId="S::wec@woodfordec.onmicrosoft.com::b7121016-a606-4e59-9b8c-d8cabdc242a8" providerId="AD" clId="Web-{ECD1DFC2-B011-5302-8830-83BC1942F0AC}" dt="2026-02-01T08:32:16.606" v="213"/>
        <pc:sldMkLst>
          <pc:docMk/>
          <pc:sldMk cId="3273376229" sldId="3765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9:31:46.121" v="613" actId="20577"/>
        <pc:sldMkLst>
          <pc:docMk/>
          <pc:sldMk cId="2312596054" sldId="3766"/>
        </pc:sldMkLst>
        <pc:spChg chg="add mod">
          <ac:chgData name="Jeremy Clifton" userId="S::wec@woodfordec.onmicrosoft.com::b7121016-a606-4e59-9b8c-d8cabdc242a8" providerId="AD" clId="Web-{ECD1DFC2-B011-5302-8830-83BC1942F0AC}" dt="2026-02-01T09:31:46.121" v="613" actId="20577"/>
          <ac:spMkLst>
            <pc:docMk/>
            <pc:sldMk cId="2312596054" sldId="3766"/>
            <ac:spMk id="4" creationId="{08056A1E-9B51-7412-FF55-F79BE7D945F6}"/>
          </ac:spMkLst>
        </pc:spChg>
        <pc:picChg chg="add mod">
          <ac:chgData name="Jeremy Clifton" userId="S::wec@woodfordec.onmicrosoft.com::b7121016-a606-4e59-9b8c-d8cabdc242a8" providerId="AD" clId="Web-{ECD1DFC2-B011-5302-8830-83BC1942F0AC}" dt="2026-02-01T08:48:59.986" v="394" actId="1076"/>
          <ac:picMkLst>
            <pc:docMk/>
            <pc:sldMk cId="2312596054" sldId="3766"/>
            <ac:picMk id="2" creationId="{5C84BB94-1C9E-641E-671B-DCBC9C4D22BF}"/>
          </ac:picMkLst>
        </pc:picChg>
      </pc:sldChg>
      <pc:sldChg chg="addSp modSp add replId">
        <pc:chgData name="Jeremy Clifton" userId="S::wec@woodfordec.onmicrosoft.com::b7121016-a606-4e59-9b8c-d8cabdc242a8" providerId="AD" clId="Web-{ECD1DFC2-B011-5302-8830-83BC1942F0AC}" dt="2026-02-01T08:41:10.139" v="319" actId="1076"/>
        <pc:sldMkLst>
          <pc:docMk/>
          <pc:sldMk cId="1220958997" sldId="3767"/>
        </pc:sldMkLst>
        <pc:picChg chg="add mod">
          <ac:chgData name="Jeremy Clifton" userId="S::wec@woodfordec.onmicrosoft.com::b7121016-a606-4e59-9b8c-d8cabdc242a8" providerId="AD" clId="Web-{ECD1DFC2-B011-5302-8830-83BC1942F0AC}" dt="2026-02-01T08:40:50.450" v="312" actId="14100"/>
          <ac:picMkLst>
            <pc:docMk/>
            <pc:sldMk cId="1220958997" sldId="3767"/>
            <ac:picMk id="2" creationId="{856D2A77-78B2-432C-90D2-249B24418AF7}"/>
          </ac:picMkLst>
        </pc:picChg>
        <pc:picChg chg="add mod modCrop">
          <ac:chgData name="Jeremy Clifton" userId="S::wec@woodfordec.onmicrosoft.com::b7121016-a606-4e59-9b8c-d8cabdc242a8" providerId="AD" clId="Web-{ECD1DFC2-B011-5302-8830-83BC1942F0AC}" dt="2026-02-01T08:41:10.139" v="319" actId="1076"/>
          <ac:picMkLst>
            <pc:docMk/>
            <pc:sldMk cId="1220958997" sldId="3767"/>
            <ac:picMk id="3" creationId="{5466017E-5DF9-B88D-9C88-69D1131A8FD4}"/>
          </ac:picMkLst>
        </pc:picChg>
      </pc:sldChg>
      <pc:sldChg chg="addSp modSp add replId">
        <pc:chgData name="Jeremy Clifton" userId="S::wec@woodfordec.onmicrosoft.com::b7121016-a606-4e59-9b8c-d8cabdc242a8" providerId="AD" clId="Web-{ECD1DFC2-B011-5302-8830-83BC1942F0AC}" dt="2026-02-01T08:32:47.356" v="222" actId="1076"/>
        <pc:sldMkLst>
          <pc:docMk/>
          <pc:sldMk cId="722654507" sldId="3768"/>
        </pc:sldMkLst>
        <pc:picChg chg="add mod">
          <ac:chgData name="Jeremy Clifton" userId="S::wec@woodfordec.onmicrosoft.com::b7121016-a606-4e59-9b8c-d8cabdc242a8" providerId="AD" clId="Web-{ECD1DFC2-B011-5302-8830-83BC1942F0AC}" dt="2026-02-01T08:32:47.356" v="222" actId="1076"/>
          <ac:picMkLst>
            <pc:docMk/>
            <pc:sldMk cId="722654507" sldId="3768"/>
            <ac:picMk id="2" creationId="{0235D87C-1178-6231-D145-A4E787E9F55F}"/>
          </ac:picMkLst>
        </pc:picChg>
      </pc:sldChg>
      <pc:sldChg chg="add del replId">
        <pc:chgData name="Jeremy Clifton" userId="S::wec@woodfordec.onmicrosoft.com::b7121016-a606-4e59-9b8c-d8cabdc242a8" providerId="AD" clId="Web-{ECD1DFC2-B011-5302-8830-83BC1942F0AC}" dt="2026-02-01T08:34:54.160" v="245"/>
        <pc:sldMkLst>
          <pc:docMk/>
          <pc:sldMk cId="2073492222" sldId="3769"/>
        </pc:sldMkLst>
      </pc:sldChg>
      <pc:sldChg chg="addSp modSp add ord replId">
        <pc:chgData name="Jeremy Clifton" userId="S::wec@woodfordec.onmicrosoft.com::b7121016-a606-4e59-9b8c-d8cabdc242a8" providerId="AD" clId="Web-{ECD1DFC2-B011-5302-8830-83BC1942F0AC}" dt="2026-02-01T09:31:32.586" v="610"/>
        <pc:sldMkLst>
          <pc:docMk/>
          <pc:sldMk cId="554446328" sldId="3770"/>
        </pc:sldMkLst>
        <pc:spChg chg="mod">
          <ac:chgData name="Jeremy Clifton" userId="S::wec@woodfordec.onmicrosoft.com::b7121016-a606-4e59-9b8c-d8cabdc242a8" providerId="AD" clId="Web-{ECD1DFC2-B011-5302-8830-83BC1942F0AC}" dt="2026-02-01T09:30:56.851" v="593" actId="1076"/>
          <ac:spMkLst>
            <pc:docMk/>
            <pc:sldMk cId="554446328" sldId="3770"/>
            <ac:spMk id="3" creationId="{EC7AABED-D944-5B41-D32E-6EA735B8BBB6}"/>
          </ac:spMkLst>
        </pc:spChg>
        <pc:picChg chg="add">
          <ac:chgData name="Jeremy Clifton" userId="S::wec@woodfordec.onmicrosoft.com::b7121016-a606-4e59-9b8c-d8cabdc242a8" providerId="AD" clId="Web-{ECD1DFC2-B011-5302-8830-83BC1942F0AC}" dt="2026-02-01T09:31:32.586" v="610"/>
          <ac:picMkLst>
            <pc:docMk/>
            <pc:sldMk cId="554446328" sldId="3770"/>
            <ac:picMk id="4" creationId="{4966F661-D918-F333-5CF8-4C7380183E5A}"/>
          </ac:picMkLst>
        </pc:picChg>
      </pc:sldChg>
      <pc:sldChg chg="addSp modSp add ord replId">
        <pc:chgData name="Jeremy Clifton" userId="S::wec@woodfordec.onmicrosoft.com::b7121016-a606-4e59-9b8c-d8cabdc242a8" providerId="AD" clId="Web-{ECD1DFC2-B011-5302-8830-83BC1942F0AC}" dt="2026-02-01T09:31:20.648" v="609" actId="20577"/>
        <pc:sldMkLst>
          <pc:docMk/>
          <pc:sldMk cId="748427470" sldId="3771"/>
        </pc:sldMkLst>
        <pc:spChg chg="mod">
          <ac:chgData name="Jeremy Clifton" userId="S::wec@woodfordec.onmicrosoft.com::b7121016-a606-4e59-9b8c-d8cabdc242a8" providerId="AD" clId="Web-{ECD1DFC2-B011-5302-8830-83BC1942F0AC}" dt="2026-02-01T09:31:20.648" v="609" actId="20577"/>
          <ac:spMkLst>
            <pc:docMk/>
            <pc:sldMk cId="748427470" sldId="3771"/>
            <ac:spMk id="3" creationId="{D49D20D0-9B70-C257-0E37-F7BB1962B297}"/>
          </ac:spMkLst>
        </pc:spChg>
        <pc:picChg chg="add mod modCrop">
          <ac:chgData name="Jeremy Clifton" userId="S::wec@woodfordec.onmicrosoft.com::b7121016-a606-4e59-9b8c-d8cabdc242a8" providerId="AD" clId="Web-{ECD1DFC2-B011-5302-8830-83BC1942F0AC}" dt="2026-02-01T09:31:18.289" v="606" actId="14100"/>
          <ac:picMkLst>
            <pc:docMk/>
            <pc:sldMk cId="748427470" sldId="3771"/>
            <ac:picMk id="4" creationId="{FE51C98A-5443-418E-4A24-A2B47A4F057A}"/>
          </ac:picMkLst>
        </pc:picChg>
      </pc:sldChg>
      <pc:sldChg chg="addSp delSp modSp add ord replId">
        <pc:chgData name="Jeremy Clifton" userId="S::wec@woodfordec.onmicrosoft.com::b7121016-a606-4e59-9b8c-d8cabdc242a8" providerId="AD" clId="Web-{ECD1DFC2-B011-5302-8830-83BC1942F0AC}" dt="2026-02-01T08:43:08.457" v="333" actId="1076"/>
        <pc:sldMkLst>
          <pc:docMk/>
          <pc:sldMk cId="4021287842" sldId="3772"/>
        </pc:sldMkLst>
        <pc:picChg chg="del">
          <ac:chgData name="Jeremy Clifton" userId="S::wec@woodfordec.onmicrosoft.com::b7121016-a606-4e59-9b8c-d8cabdc242a8" providerId="AD" clId="Web-{ECD1DFC2-B011-5302-8830-83BC1942F0AC}" dt="2026-02-01T08:41:55.001" v="322"/>
          <ac:picMkLst>
            <pc:docMk/>
            <pc:sldMk cId="4021287842" sldId="3772"/>
            <ac:picMk id="2" creationId="{AFB5C375-87F2-F374-A442-680E1B528398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8:42:58.019" v="331" actId="1076"/>
          <ac:picMkLst>
            <pc:docMk/>
            <pc:sldMk cId="4021287842" sldId="3772"/>
            <ac:picMk id="3" creationId="{310A91C4-A7EB-AFD4-5484-3A58C94A6C09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8:43:08.457" v="333" actId="1076"/>
          <ac:picMkLst>
            <pc:docMk/>
            <pc:sldMk cId="4021287842" sldId="3772"/>
            <ac:picMk id="4" creationId="{3BF78CF9-1CF2-CF1C-9E6F-E54D84002552}"/>
          </ac:picMkLst>
        </pc:picChg>
      </pc:sldChg>
      <pc:sldChg chg="add ord replId">
        <pc:chgData name="Jeremy Clifton" userId="S::wec@woodfordec.onmicrosoft.com::b7121016-a606-4e59-9b8c-d8cabdc242a8" providerId="AD" clId="Web-{ECD1DFC2-B011-5302-8830-83BC1942F0AC}" dt="2026-02-01T08:44:46.194" v="356"/>
        <pc:sldMkLst>
          <pc:docMk/>
          <pc:sldMk cId="1745405074" sldId="3773"/>
        </pc:sldMkLst>
      </pc:sldChg>
      <pc:sldChg chg="addSp delSp modSp add replId">
        <pc:chgData name="Jeremy Clifton" userId="S::wec@woodfordec.onmicrosoft.com::b7121016-a606-4e59-9b8c-d8cabdc242a8" providerId="AD" clId="Web-{ECD1DFC2-B011-5302-8830-83BC1942F0AC}" dt="2026-02-01T08:47:11.875" v="380" actId="1076"/>
        <pc:sldMkLst>
          <pc:docMk/>
          <pc:sldMk cId="2964919179" sldId="3774"/>
        </pc:sldMkLst>
        <pc:spChg chg="mod">
          <ac:chgData name="Jeremy Clifton" userId="S::wec@woodfordec.onmicrosoft.com::b7121016-a606-4e59-9b8c-d8cabdc242a8" providerId="AD" clId="Web-{ECD1DFC2-B011-5302-8830-83BC1942F0AC}" dt="2026-02-01T08:46:21.155" v="375" actId="20577"/>
          <ac:spMkLst>
            <pc:docMk/>
            <pc:sldMk cId="2964919179" sldId="3774"/>
            <ac:spMk id="3" creationId="{0AF299FE-26D9-FA0A-3554-5A16144CACE8}"/>
          </ac:spMkLst>
        </pc:spChg>
        <pc:picChg chg="add mod">
          <ac:chgData name="Jeremy Clifton" userId="S::wec@woodfordec.onmicrosoft.com::b7121016-a606-4e59-9b8c-d8cabdc242a8" providerId="AD" clId="Web-{ECD1DFC2-B011-5302-8830-83BC1942F0AC}" dt="2026-02-01T08:47:11.875" v="380" actId="1076"/>
          <ac:picMkLst>
            <pc:docMk/>
            <pc:sldMk cId="2964919179" sldId="3774"/>
            <ac:picMk id="2" creationId="{1F5E541F-F677-9CEA-C2C3-961B7D66E79F}"/>
          </ac:picMkLst>
        </pc:picChg>
        <pc:picChg chg="del">
          <ac:chgData name="Jeremy Clifton" userId="S::wec@woodfordec.onmicrosoft.com::b7121016-a606-4e59-9b8c-d8cabdc242a8" providerId="AD" clId="Web-{ECD1DFC2-B011-5302-8830-83BC1942F0AC}" dt="2026-02-01T08:46:11.905" v="366"/>
          <ac:picMkLst>
            <pc:docMk/>
            <pc:sldMk cId="2964919179" sldId="3774"/>
            <ac:picMk id="4" creationId="{1FE02829-4EFA-95F3-BD79-665AC3F84902}"/>
          </ac:picMkLst>
        </pc:picChg>
      </pc:sldChg>
      <pc:sldChg chg="add ord replId">
        <pc:chgData name="Jeremy Clifton" userId="S::wec@woodfordec.onmicrosoft.com::b7121016-a606-4e59-9b8c-d8cabdc242a8" providerId="AD" clId="Web-{ECD1DFC2-B011-5302-8830-83BC1942F0AC}" dt="2026-02-01T08:50:04.753" v="397"/>
        <pc:sldMkLst>
          <pc:docMk/>
          <pc:sldMk cId="831523584" sldId="3775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9:13:48.028" v="565" actId="1076"/>
        <pc:sldMkLst>
          <pc:docMk/>
          <pc:sldMk cId="3459881707" sldId="3776"/>
        </pc:sldMkLst>
        <pc:picChg chg="add mod">
          <ac:chgData name="Jeremy Clifton" userId="S::wec@woodfordec.onmicrosoft.com::b7121016-a606-4e59-9b8c-d8cabdc242a8" providerId="AD" clId="Web-{ECD1DFC2-B011-5302-8830-83BC1942F0AC}" dt="2026-02-01T09:13:48.028" v="565" actId="1076"/>
          <ac:picMkLst>
            <pc:docMk/>
            <pc:sldMk cId="3459881707" sldId="3776"/>
            <ac:picMk id="2" creationId="{71EBF996-693E-BE23-4D37-4F83A507FC44}"/>
          </ac:picMkLst>
        </pc:picChg>
      </pc:sldChg>
      <pc:sldChg chg="add replId">
        <pc:chgData name="Jeremy Clifton" userId="S::wec@woodfordec.onmicrosoft.com::b7121016-a606-4e59-9b8c-d8cabdc242a8" providerId="AD" clId="Web-{ECD1DFC2-B011-5302-8830-83BC1942F0AC}" dt="2026-02-01T08:50:58.395" v="399"/>
        <pc:sldMkLst>
          <pc:docMk/>
          <pc:sldMk cId="2965739013" sldId="3777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9:32:20.676" v="629" actId="20577"/>
        <pc:sldMkLst>
          <pc:docMk/>
          <pc:sldMk cId="3614126518" sldId="3778"/>
        </pc:sldMkLst>
        <pc:spChg chg="add mod">
          <ac:chgData name="Jeremy Clifton" userId="S::wec@woodfordec.onmicrosoft.com::b7121016-a606-4e59-9b8c-d8cabdc242a8" providerId="AD" clId="Web-{ECD1DFC2-B011-5302-8830-83BC1942F0AC}" dt="2026-02-01T09:32:20.676" v="629" actId="20577"/>
          <ac:spMkLst>
            <pc:docMk/>
            <pc:sldMk cId="3614126518" sldId="3778"/>
            <ac:spMk id="4" creationId="{86146E6D-0554-5932-7AC0-DB806B649AA0}"/>
          </ac:spMkLst>
        </pc:spChg>
        <pc:picChg chg="add mod">
          <ac:chgData name="Jeremy Clifton" userId="S::wec@woodfordec.onmicrosoft.com::b7121016-a606-4e59-9b8c-d8cabdc242a8" providerId="AD" clId="Web-{ECD1DFC2-B011-5302-8830-83BC1942F0AC}" dt="2026-02-01T09:31:56.842" v="615" actId="1076"/>
          <ac:picMkLst>
            <pc:docMk/>
            <pc:sldMk cId="3614126518" sldId="3778"/>
            <ac:picMk id="2" creationId="{6855838A-1AD1-673D-EAE7-F70841F520D7}"/>
          </ac:picMkLst>
        </pc:picChg>
      </pc:sldChg>
      <pc:sldChg chg="addSp delSp modSp add replId">
        <pc:chgData name="Jeremy Clifton" userId="S::wec@woodfordec.onmicrosoft.com::b7121016-a606-4e59-9b8c-d8cabdc242a8" providerId="AD" clId="Web-{ECD1DFC2-B011-5302-8830-83BC1942F0AC}" dt="2026-02-01T08:54:20.031" v="454" actId="1076"/>
        <pc:sldMkLst>
          <pc:docMk/>
          <pc:sldMk cId="2879283439" sldId="3779"/>
        </pc:sldMkLst>
        <pc:spChg chg="mod">
          <ac:chgData name="Jeremy Clifton" userId="S::wec@woodfordec.onmicrosoft.com::b7121016-a606-4e59-9b8c-d8cabdc242a8" providerId="AD" clId="Web-{ECD1DFC2-B011-5302-8830-83BC1942F0AC}" dt="2026-02-01T08:52:53.772" v="446" actId="20577"/>
          <ac:spMkLst>
            <pc:docMk/>
            <pc:sldMk cId="2879283439" sldId="3779"/>
            <ac:spMk id="3" creationId="{8D5EC22C-46AE-42DB-EEEC-5DFBFDB7EA02}"/>
          </ac:spMkLst>
        </pc:spChg>
        <pc:picChg chg="add mod">
          <ac:chgData name="Jeremy Clifton" userId="S::wec@woodfordec.onmicrosoft.com::b7121016-a606-4e59-9b8c-d8cabdc242a8" providerId="AD" clId="Web-{ECD1DFC2-B011-5302-8830-83BC1942F0AC}" dt="2026-02-01T08:54:20.031" v="454" actId="1076"/>
          <ac:picMkLst>
            <pc:docMk/>
            <pc:sldMk cId="2879283439" sldId="3779"/>
            <ac:picMk id="2" creationId="{96E41567-D99C-3A07-49D1-481B00788E99}"/>
          </ac:picMkLst>
        </pc:picChg>
        <pc:picChg chg="del">
          <ac:chgData name="Jeremy Clifton" userId="S::wec@woodfordec.onmicrosoft.com::b7121016-a606-4e59-9b8c-d8cabdc242a8" providerId="AD" clId="Web-{ECD1DFC2-B011-5302-8830-83BC1942F0AC}" dt="2026-02-01T08:52:55.710" v="447"/>
          <ac:picMkLst>
            <pc:docMk/>
            <pc:sldMk cId="2879283439" sldId="3779"/>
            <ac:picMk id="4" creationId="{49335215-5F7A-6CF3-3711-8F0E4F0FEA67}"/>
          </ac:picMkLst>
        </pc:picChg>
      </pc:sldChg>
      <pc:sldChg chg="addSp delSp modSp add replId">
        <pc:chgData name="Jeremy Clifton" userId="S::wec@woodfordec.onmicrosoft.com::b7121016-a606-4e59-9b8c-d8cabdc242a8" providerId="AD" clId="Web-{ECD1DFC2-B011-5302-8830-83BC1942F0AC}" dt="2026-02-01T09:00:34.981" v="473"/>
        <pc:sldMkLst>
          <pc:docMk/>
          <pc:sldMk cId="2256455865" sldId="3780"/>
        </pc:sldMkLst>
        <pc:spChg chg="mod">
          <ac:chgData name="Jeremy Clifton" userId="S::wec@woodfordec.onmicrosoft.com::b7121016-a606-4e59-9b8c-d8cabdc242a8" providerId="AD" clId="Web-{ECD1DFC2-B011-5302-8830-83BC1942F0AC}" dt="2026-02-01T09:00:02.977" v="465" actId="20577"/>
          <ac:spMkLst>
            <pc:docMk/>
            <pc:sldMk cId="2256455865" sldId="3780"/>
            <ac:spMk id="3" creationId="{794876E8-AD10-A1D4-6B82-F610545C08AB}"/>
          </ac:spMkLst>
        </pc:spChg>
        <pc:picChg chg="del">
          <ac:chgData name="Jeremy Clifton" userId="S::wec@woodfordec.onmicrosoft.com::b7121016-a606-4e59-9b8c-d8cabdc242a8" providerId="AD" clId="Web-{ECD1DFC2-B011-5302-8830-83BC1942F0AC}" dt="2026-02-01T09:00:03.227" v="466"/>
          <ac:picMkLst>
            <pc:docMk/>
            <pc:sldMk cId="2256455865" sldId="3780"/>
            <ac:picMk id="2" creationId="{459C1B0E-F6D8-1F0E-46C8-B89697439361}"/>
          </ac:picMkLst>
        </pc:picChg>
        <pc:picChg chg="add mod modCrop">
          <ac:chgData name="Jeremy Clifton" userId="S::wec@woodfordec.onmicrosoft.com::b7121016-a606-4e59-9b8c-d8cabdc242a8" providerId="AD" clId="Web-{ECD1DFC2-B011-5302-8830-83BC1942F0AC}" dt="2026-02-01T09:00:34.981" v="473"/>
          <ac:picMkLst>
            <pc:docMk/>
            <pc:sldMk cId="2256455865" sldId="3780"/>
            <ac:picMk id="4" creationId="{AEE9721D-46DB-6A75-04C2-99F32BE883B9}"/>
          </ac:picMkLst>
        </pc:picChg>
      </pc:sldChg>
      <pc:sldChg chg="add del ord replId">
        <pc:chgData name="Jeremy Clifton" userId="S::wec@woodfordec.onmicrosoft.com::b7121016-a606-4e59-9b8c-d8cabdc242a8" providerId="AD" clId="Web-{ECD1DFC2-B011-5302-8830-83BC1942F0AC}" dt="2026-02-01T09:05:10.945" v="512"/>
        <pc:sldMkLst>
          <pc:docMk/>
          <pc:sldMk cId="3198618204" sldId="3781"/>
        </pc:sldMkLst>
      </pc:sldChg>
      <pc:sldChg chg="modSp add ord replId">
        <pc:chgData name="Jeremy Clifton" userId="S::wec@woodfordec.onmicrosoft.com::b7121016-a606-4e59-9b8c-d8cabdc242a8" providerId="AD" clId="Web-{ECD1DFC2-B011-5302-8830-83BC1942F0AC}" dt="2026-02-01T09:09:18.820" v="562" actId="20577"/>
        <pc:sldMkLst>
          <pc:docMk/>
          <pc:sldMk cId="2629545836" sldId="3782"/>
        </pc:sldMkLst>
        <pc:spChg chg="mod">
          <ac:chgData name="Jeremy Clifton" userId="S::wec@woodfordec.onmicrosoft.com::b7121016-a606-4e59-9b8c-d8cabdc242a8" providerId="AD" clId="Web-{ECD1DFC2-B011-5302-8830-83BC1942F0AC}" dt="2026-02-01T09:09:18.820" v="562" actId="20577"/>
          <ac:spMkLst>
            <pc:docMk/>
            <pc:sldMk cId="2629545836" sldId="3782"/>
            <ac:spMk id="3" creationId="{86B38348-8B74-0210-9895-DDBC8F6F2863}"/>
          </ac:spMkLst>
        </pc:spChg>
      </pc:sldChg>
      <pc:sldChg chg="add del replId">
        <pc:chgData name="Jeremy Clifton" userId="S::wec@woodfordec.onmicrosoft.com::b7121016-a606-4e59-9b8c-d8cabdc242a8" providerId="AD" clId="Web-{ECD1DFC2-B011-5302-8830-83BC1942F0AC}" dt="2026-02-01T09:05:10.929" v="511"/>
        <pc:sldMkLst>
          <pc:docMk/>
          <pc:sldMk cId="2766979629" sldId="3783"/>
        </pc:sldMkLst>
      </pc:sldChg>
      <pc:sldChg chg="modSp add replId">
        <pc:chgData name="Jeremy Clifton" userId="S::wec@woodfordec.onmicrosoft.com::b7121016-a606-4e59-9b8c-d8cabdc242a8" providerId="AD" clId="Web-{ECD1DFC2-B011-5302-8830-83BC1942F0AC}" dt="2026-02-01T09:32:52.852" v="647" actId="20577"/>
        <pc:sldMkLst>
          <pc:docMk/>
          <pc:sldMk cId="3162992991" sldId="3783"/>
        </pc:sldMkLst>
        <pc:spChg chg="mod">
          <ac:chgData name="Jeremy Clifton" userId="S::wec@woodfordec.onmicrosoft.com::b7121016-a606-4e59-9b8c-d8cabdc242a8" providerId="AD" clId="Web-{ECD1DFC2-B011-5302-8830-83BC1942F0AC}" dt="2026-02-01T09:32:52.852" v="647" actId="20577"/>
          <ac:spMkLst>
            <pc:docMk/>
            <pc:sldMk cId="3162992991" sldId="3783"/>
            <ac:spMk id="3" creationId="{73C90929-9277-E0D8-F33A-DF161B3965D5}"/>
          </ac:spMkLst>
        </pc:spChg>
      </pc:sldChg>
      <pc:sldChg chg="add replId">
        <pc:chgData name="Jeremy Clifton" userId="S::wec@woodfordec.onmicrosoft.com::b7121016-a606-4e59-9b8c-d8cabdc242a8" providerId="AD" clId="Web-{ECD1DFC2-B011-5302-8830-83BC1942F0AC}" dt="2026-02-01T09:09:15.632" v="560"/>
        <pc:sldMkLst>
          <pc:docMk/>
          <pc:sldMk cId="893842937" sldId="3784"/>
        </pc:sldMkLst>
      </pc:sldChg>
      <pc:sldChg chg="add replId">
        <pc:chgData name="Jeremy Clifton" userId="S::wec@woodfordec.onmicrosoft.com::b7121016-a606-4e59-9b8c-d8cabdc242a8" providerId="AD" clId="Web-{ECD1DFC2-B011-5302-8830-83BC1942F0AC}" dt="2026-02-01T09:13:48.059" v="566"/>
        <pc:sldMkLst>
          <pc:docMk/>
          <pc:sldMk cId="2964408233" sldId="3785"/>
        </pc:sldMkLst>
      </pc:sldChg>
      <pc:sldChg chg="addSp modSp add replId">
        <pc:chgData name="Jeremy Clifton" userId="S::wec@woodfordec.onmicrosoft.com::b7121016-a606-4e59-9b8c-d8cabdc242a8" providerId="AD" clId="Web-{ECD1DFC2-B011-5302-8830-83BC1942F0AC}" dt="2026-02-01T09:33:08.432" v="651" actId="1076"/>
        <pc:sldMkLst>
          <pc:docMk/>
          <pc:sldMk cId="1461855472" sldId="3786"/>
        </pc:sldMkLst>
        <pc:picChg chg="add mod">
          <ac:chgData name="Jeremy Clifton" userId="S::wec@woodfordec.onmicrosoft.com::b7121016-a606-4e59-9b8c-d8cabdc242a8" providerId="AD" clId="Web-{ECD1DFC2-B011-5302-8830-83BC1942F0AC}" dt="2026-02-01T09:33:08.432" v="651" actId="1076"/>
          <ac:picMkLst>
            <pc:docMk/>
            <pc:sldMk cId="1461855472" sldId="3786"/>
            <ac:picMk id="2" creationId="{DF5FC4AC-7897-927B-728F-88D3713DE753}"/>
          </ac:picMkLst>
        </pc:picChg>
        <pc:picChg chg="add mod">
          <ac:chgData name="Jeremy Clifton" userId="S::wec@woodfordec.onmicrosoft.com::b7121016-a606-4e59-9b8c-d8cabdc242a8" providerId="AD" clId="Web-{ECD1DFC2-B011-5302-8830-83BC1942F0AC}" dt="2026-02-01T09:19:37.611" v="575" actId="1076"/>
          <ac:picMkLst>
            <pc:docMk/>
            <pc:sldMk cId="1461855472" sldId="3786"/>
            <ac:picMk id="3" creationId="{F1C98315-9BAE-65D2-5BF2-3760CF5FBD9B}"/>
          </ac:picMkLst>
        </pc:picChg>
      </pc:sldChg>
    </pc:docChg>
  </pc:docChgLst>
  <pc:docChgLst>
    <pc:chgData clId="Web-{EBA2BA26-8DE6-B979-F5FB-5804EAAE70A9}"/>
    <pc:docChg chg="delSld">
      <pc:chgData name="" userId="" providerId="" clId="Web-{EBA2BA26-8DE6-B979-F5FB-5804EAAE70A9}" dt="2026-01-25T07:36:08.361" v="0"/>
      <pc:docMkLst>
        <pc:docMk/>
      </pc:docMkLst>
    </pc:docChg>
  </pc:docChgLst>
  <pc:docChgLst>
    <pc:chgData name="Jeremy Clifton" userId="b7121016-a606-4e59-9b8c-d8cabdc242a8" providerId="ADAL" clId="{E211E35B-DF94-4D8F-8790-8C823AF181FA}"/>
    <pc:docChg chg="delSld">
      <pc:chgData name="Jeremy Clifton" userId="b7121016-a606-4e59-9b8c-d8cabdc242a8" providerId="ADAL" clId="{E211E35B-DF94-4D8F-8790-8C823AF181FA}" dt="2026-02-02T17:37:54.150" v="1" actId="47"/>
      <pc:docMkLst>
        <pc:docMk/>
      </pc:docMkLst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972848671" sldId="3699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13924709" sldId="3707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041927170" sldId="3739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554301189" sldId="3741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437770217" sldId="3742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39432649" sldId="3743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2406956922" sldId="3744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4289184000" sldId="3745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173399584" sldId="3746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852890060" sldId="3747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432443433" sldId="3748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880117472" sldId="3749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694539112" sldId="3750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094664330" sldId="3751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2128330685" sldId="3752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734241654" sldId="3753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3564572662" sldId="3754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2629997353" sldId="3755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359987349" sldId="3756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512650432" sldId="3757"/>
        </pc:sldMkLst>
      </pc:sldChg>
      <pc:sldChg chg="del">
        <pc:chgData name="Jeremy Clifton" userId="b7121016-a606-4e59-9b8c-d8cabdc242a8" providerId="ADAL" clId="{E211E35B-DF94-4D8F-8790-8C823AF181FA}" dt="2026-02-02T17:37:46.487" v="0" actId="47"/>
        <pc:sldMkLst>
          <pc:docMk/>
          <pc:sldMk cId="122474897" sldId="3758"/>
        </pc:sldMkLst>
      </pc:sldChg>
      <pc:sldChg chg="del">
        <pc:chgData name="Jeremy Clifton" userId="b7121016-a606-4e59-9b8c-d8cabdc242a8" providerId="ADAL" clId="{E211E35B-DF94-4D8F-8790-8C823AF181FA}" dt="2026-02-02T17:37:54.150" v="1" actId="47"/>
        <pc:sldMkLst>
          <pc:docMk/>
          <pc:sldMk cId="3273376229" sldId="3765"/>
        </pc:sldMkLst>
      </pc:sldChg>
      <pc:sldChg chg="del">
        <pc:chgData name="Jeremy Clifton" userId="b7121016-a606-4e59-9b8c-d8cabdc242a8" providerId="ADAL" clId="{E211E35B-DF94-4D8F-8790-8C823AF181FA}" dt="2026-02-02T17:37:54.150" v="1" actId="47"/>
        <pc:sldMkLst>
          <pc:docMk/>
          <pc:sldMk cId="3459881707" sldId="3776"/>
        </pc:sldMkLst>
      </pc:sldChg>
      <pc:sldChg chg="del">
        <pc:chgData name="Jeremy Clifton" userId="b7121016-a606-4e59-9b8c-d8cabdc242a8" providerId="ADAL" clId="{E211E35B-DF94-4D8F-8790-8C823AF181FA}" dt="2026-02-02T17:37:54.150" v="1" actId="47"/>
        <pc:sldMkLst>
          <pc:docMk/>
          <pc:sldMk cId="2965739013" sldId="3777"/>
        </pc:sldMkLst>
      </pc:sldChg>
      <pc:sldChg chg="del">
        <pc:chgData name="Jeremy Clifton" userId="b7121016-a606-4e59-9b8c-d8cabdc242a8" providerId="ADAL" clId="{E211E35B-DF94-4D8F-8790-8C823AF181FA}" dt="2026-02-02T17:37:54.150" v="1" actId="47"/>
        <pc:sldMkLst>
          <pc:docMk/>
          <pc:sldMk cId="2964408233" sldId="3785"/>
        </pc:sldMkLst>
      </pc:sldChg>
      <pc:sldChg chg="del">
        <pc:chgData name="Jeremy Clifton" userId="b7121016-a606-4e59-9b8c-d8cabdc242a8" providerId="ADAL" clId="{E211E35B-DF94-4D8F-8790-8C823AF181FA}" dt="2026-02-02T17:37:54.150" v="1" actId="47"/>
        <pc:sldMkLst>
          <pc:docMk/>
          <pc:sldMk cId="1461855472" sldId="3786"/>
        </pc:sldMkLst>
      </pc:sldChg>
    </pc:docChg>
  </pc:docChgLst>
  <pc:docChgLst>
    <pc:chgData name="Jeremy Clifton" userId="S::wec@woodfordec.onmicrosoft.com::b7121016-a606-4e59-9b8c-d8cabdc242a8" providerId="AD" clId="Web-{03CB9163-5042-2A0E-8B1E-3ABAC85382EE}"/>
    <pc:docChg chg="addSld delSld modSld sldOrd">
      <pc:chgData name="Jeremy Clifton" userId="S::wec@woodfordec.onmicrosoft.com::b7121016-a606-4e59-9b8c-d8cabdc242a8" providerId="AD" clId="Web-{03CB9163-5042-2A0E-8B1E-3ABAC85382EE}" dt="2026-01-25T09:35:58.410" v="207" actId="20577"/>
      <pc:docMkLst>
        <pc:docMk/>
      </pc:docMkLst>
    </pc:docChg>
  </pc:docChgLst>
  <pc:docChgLst>
    <pc:chgData name="Jeremy Clifton" userId="b7121016-a606-4e59-9b8c-d8cabdc242a8" providerId="ADAL" clId="{59DAF793-FF44-4679-BC2D-399D97055421}"/>
    <pc:docChg chg="modSld">
      <pc:chgData name="Jeremy Clifton" userId="b7121016-a606-4e59-9b8c-d8cabdc242a8" providerId="ADAL" clId="{59DAF793-FF44-4679-BC2D-399D97055421}" dt="2026-02-01T10:15:06.274" v="7"/>
      <pc:docMkLst>
        <pc:docMk/>
      </pc:docMkLst>
      <pc:sldChg chg="addSp modSp modAnim">
        <pc:chgData name="Jeremy Clifton" userId="b7121016-a606-4e59-9b8c-d8cabdc242a8" providerId="ADAL" clId="{59DAF793-FF44-4679-BC2D-399D97055421}" dt="2026-02-01T10:15:06.274" v="7"/>
        <pc:sldMkLst>
          <pc:docMk/>
          <pc:sldMk cId="3273376229" sldId="3765"/>
        </pc:sldMkLst>
        <pc:picChg chg="add mod">
          <ac:chgData name="Jeremy Clifton" userId="b7121016-a606-4e59-9b8c-d8cabdc242a8" providerId="ADAL" clId="{59DAF793-FF44-4679-BC2D-399D97055421}" dt="2026-02-01T10:15:06.274" v="7"/>
          <ac:picMkLst>
            <pc:docMk/>
            <pc:sldMk cId="3273376229" sldId="3765"/>
            <ac:picMk id="2" creationId="{4C2089E2-A5CB-E4EE-599B-F60916AFCDDF}"/>
          </ac:picMkLst>
        </pc:picChg>
      </pc:sldChg>
      <pc:sldChg chg="modSp mod">
        <pc:chgData name="Jeremy Clifton" userId="b7121016-a606-4e59-9b8c-d8cabdc242a8" providerId="ADAL" clId="{59DAF793-FF44-4679-BC2D-399D97055421}" dt="2026-02-01T10:14:42.631" v="6" actId="20577"/>
        <pc:sldMkLst>
          <pc:docMk/>
          <pc:sldMk cId="3162992991" sldId="3783"/>
        </pc:sldMkLst>
        <pc:spChg chg="mod">
          <ac:chgData name="Jeremy Clifton" userId="b7121016-a606-4e59-9b8c-d8cabdc242a8" providerId="ADAL" clId="{59DAF793-FF44-4679-BC2D-399D97055421}" dt="2026-02-01T10:14:42.631" v="6" actId="20577"/>
          <ac:spMkLst>
            <pc:docMk/>
            <pc:sldMk cId="3162992991" sldId="3783"/>
            <ac:spMk id="3" creationId="{73C90929-9277-E0D8-F33A-DF161B3965D5}"/>
          </ac:spMkLst>
        </pc:spChg>
      </pc:sldChg>
    </pc:docChg>
  </pc:docChgLst>
  <pc:docChgLst>
    <pc:chgData name="Jeremy Clifton" userId="S::wec@woodfordec.onmicrosoft.com::b7121016-a606-4e59-9b8c-d8cabdc242a8" providerId="AD" clId="Web-{B498583C-4C5C-9BB5-6FA4-2453F7D289B5}"/>
    <pc:docChg chg="addSld delSld modSld">
      <pc:chgData name="Jeremy Clifton" userId="S::wec@woodfordec.onmicrosoft.com::b7121016-a606-4e59-9b8c-d8cabdc242a8" providerId="AD" clId="Web-{B498583C-4C5C-9BB5-6FA4-2453F7D289B5}" dt="2026-01-25T08:19:03.879" v="57"/>
      <pc:docMkLst>
        <pc:docMk/>
      </pc:docMkLst>
    </pc:docChg>
  </pc:docChgLst>
  <pc:docChgLst>
    <pc:chgData name="Jeremy Clifton" userId="S::wec@woodfordec.onmicrosoft.com::b7121016-a606-4e59-9b8c-d8cabdc242a8" providerId="AD" clId="Web-{EBA2BA26-8DE6-B979-F5FB-5804EAAE70A9}"/>
    <pc:docChg chg="addSld delSld modSld sldOrd">
      <pc:chgData name="Jeremy Clifton" userId="S::wec@woodfordec.onmicrosoft.com::b7121016-a606-4e59-9b8c-d8cabdc242a8" providerId="AD" clId="Web-{EBA2BA26-8DE6-B979-F5FB-5804EAAE70A9}" dt="2026-01-25T07:56:42.271" v="90"/>
      <pc:docMkLst>
        <pc:docMk/>
      </pc:docMkLst>
    </pc:docChg>
  </pc:docChgLst>
  <pc:docChgLst>
    <pc:chgData name="Jeremy Clifton" userId="S::wec@woodfordec.onmicrosoft.com::b7121016-a606-4e59-9b8c-d8cabdc242a8" providerId="AD" clId="Web-{1A628248-A6DA-4307-44D1-C6AF6808566E}"/>
    <pc:docChg chg="addSld delSld sldOrd">
      <pc:chgData name="Jeremy Clifton" userId="S::wec@woodfordec.onmicrosoft.com::b7121016-a606-4e59-9b8c-d8cabdc242a8" providerId="AD" clId="Web-{1A628248-A6DA-4307-44D1-C6AF6808566E}" dt="2026-02-01T07:23:09.528" v="47"/>
      <pc:docMkLst>
        <pc:docMk/>
      </pc:docMkLst>
      <pc:sldChg chg="del">
        <pc:chgData name="Jeremy Clifton" userId="S::wec@woodfordec.onmicrosoft.com::b7121016-a606-4e59-9b8c-d8cabdc242a8" providerId="AD" clId="Web-{1A628248-A6DA-4307-44D1-C6AF6808566E}" dt="2026-02-01T07:22:19.746" v="32"/>
        <pc:sldMkLst>
          <pc:docMk/>
          <pc:sldMk cId="3025482504" sldId="3571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0:48.478" v="2"/>
        <pc:sldMkLst>
          <pc:docMk/>
          <pc:sldMk cId="1465952056" sldId="3686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27.059" v="35"/>
        <pc:sldMkLst>
          <pc:docMk/>
          <pc:sldMk cId="1451574940" sldId="3700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22.699" v="33"/>
        <pc:sldMkLst>
          <pc:docMk/>
          <pc:sldMk cId="2090791569" sldId="3704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24.808" v="34"/>
        <pc:sldMkLst>
          <pc:docMk/>
          <pc:sldMk cId="4261368320" sldId="3706"/>
        </pc:sldMkLst>
      </pc:sldChg>
      <pc:sldChg chg="ord">
        <pc:chgData name="Jeremy Clifton" userId="S::wec@woodfordec.onmicrosoft.com::b7121016-a606-4e59-9b8c-d8cabdc242a8" providerId="AD" clId="Web-{1A628248-A6DA-4307-44D1-C6AF6808566E}" dt="2026-02-01T07:22:56.528" v="44"/>
        <pc:sldMkLst>
          <pc:docMk/>
          <pc:sldMk cId="113924709" sldId="3707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0:25.618" v="0"/>
        <pc:sldMkLst>
          <pc:docMk/>
          <pc:sldMk cId="2129047486" sldId="3708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0:35.634" v="1"/>
        <pc:sldMkLst>
          <pc:docMk/>
          <pc:sldMk cId="1241210837" sldId="3710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28.980" v="36"/>
        <pc:sldMkLst>
          <pc:docMk/>
          <pc:sldMk cId="2410964385" sldId="3711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30.965" v="38"/>
        <pc:sldMkLst>
          <pc:docMk/>
          <pc:sldMk cId="495507739" sldId="3712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29.887" v="37"/>
        <pc:sldMkLst>
          <pc:docMk/>
          <pc:sldMk cId="2398411652" sldId="3713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10.776" v="5"/>
        <pc:sldMkLst>
          <pc:docMk/>
          <pc:sldMk cId="1954515139" sldId="3714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10.776" v="6"/>
        <pc:sldMkLst>
          <pc:docMk/>
          <pc:sldMk cId="1439454933" sldId="3715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10.776" v="7"/>
        <pc:sldMkLst>
          <pc:docMk/>
          <pc:sldMk cId="2245714528" sldId="3716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10.776" v="4"/>
        <pc:sldMkLst>
          <pc:docMk/>
          <pc:sldMk cId="4080784749" sldId="3717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33.151" v="8"/>
        <pc:sldMkLst>
          <pc:docMk/>
          <pc:sldMk cId="2981202306" sldId="3718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0.276" v="10"/>
        <pc:sldMkLst>
          <pc:docMk/>
          <pc:sldMk cId="2132349605" sldId="3719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5.542" v="15"/>
        <pc:sldMkLst>
          <pc:docMk/>
          <pc:sldMk cId="2820093366" sldId="3720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8.480" v="19"/>
        <pc:sldMkLst>
          <pc:docMk/>
          <pc:sldMk cId="4145326797" sldId="3721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1.464" v="12"/>
        <pc:sldMkLst>
          <pc:docMk/>
          <pc:sldMk cId="4032697836" sldId="3722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1.448" v="11"/>
        <pc:sldMkLst>
          <pc:docMk/>
          <pc:sldMk cId="2846460149" sldId="3723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6.823" v="18"/>
        <pc:sldMkLst>
          <pc:docMk/>
          <pc:sldMk cId="2941772704" sldId="3724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5.558" v="17"/>
        <pc:sldMkLst>
          <pc:docMk/>
          <pc:sldMk cId="3627013556" sldId="3726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5.558" v="16"/>
        <pc:sldMkLst>
          <pc:docMk/>
          <pc:sldMk cId="3942800401" sldId="3727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4.573" v="14"/>
        <pc:sldMkLst>
          <pc:docMk/>
          <pc:sldMk cId="3226501942" sldId="3728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42.167" v="13"/>
        <pc:sldMkLst>
          <pc:docMk/>
          <pc:sldMk cId="698924403" sldId="3729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38.386" v="9"/>
        <pc:sldMkLst>
          <pc:docMk/>
          <pc:sldMk cId="737399989" sldId="3732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0:50.978" v="3"/>
        <pc:sldMkLst>
          <pc:docMk/>
          <pc:sldMk cId="3220049804" sldId="3734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17.465" v="31"/>
        <pc:sldMkLst>
          <pc:docMk/>
          <pc:sldMk cId="1405643263" sldId="3735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13.527" v="29"/>
        <pc:sldMkLst>
          <pc:docMk/>
          <pc:sldMk cId="2508547145" sldId="3736"/>
        </pc:sldMkLst>
      </pc:sldChg>
      <pc:sldChg chg="add del replId">
        <pc:chgData name="Jeremy Clifton" userId="S::wec@woodfordec.onmicrosoft.com::b7121016-a606-4e59-9b8c-d8cabdc242a8" providerId="AD" clId="Web-{1A628248-A6DA-4307-44D1-C6AF6808566E}" dt="2026-02-01T07:22:49.340" v="42"/>
        <pc:sldMkLst>
          <pc:docMk/>
          <pc:sldMk cId="251129816" sldId="3739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03.652" v="23"/>
        <pc:sldMkLst>
          <pc:docMk/>
          <pc:sldMk cId="1262358126" sldId="3739"/>
        </pc:sldMkLst>
      </pc:sldChg>
      <pc:sldChg chg="add del replId">
        <pc:chgData name="Jeremy Clifton" userId="S::wec@woodfordec.onmicrosoft.com::b7121016-a606-4e59-9b8c-d8cabdc242a8" providerId="AD" clId="Web-{1A628248-A6DA-4307-44D1-C6AF6808566E}" dt="2026-02-01T07:23:09.528" v="47"/>
        <pc:sldMkLst>
          <pc:docMk/>
          <pc:sldMk cId="3042992404" sldId="3739"/>
        </pc:sldMkLst>
      </pc:sldChg>
      <pc:sldChg chg="add del replId">
        <pc:chgData name="Jeremy Clifton" userId="S::wec@woodfordec.onmicrosoft.com::b7121016-a606-4e59-9b8c-d8cabdc242a8" providerId="AD" clId="Web-{1A628248-A6DA-4307-44D1-C6AF6808566E}" dt="2026-02-01T07:22:48.871" v="41"/>
        <pc:sldMkLst>
          <pc:docMk/>
          <pc:sldMk cId="547094971" sldId="3740"/>
        </pc:sldMkLst>
      </pc:sldChg>
      <pc:sldChg chg="add del replId">
        <pc:chgData name="Jeremy Clifton" userId="S::wec@woodfordec.onmicrosoft.com::b7121016-a606-4e59-9b8c-d8cabdc242a8" providerId="AD" clId="Web-{1A628248-A6DA-4307-44D1-C6AF6808566E}" dt="2026-02-01T07:23:06.997" v="46"/>
        <pc:sldMkLst>
          <pc:docMk/>
          <pc:sldMk cId="3836758589" sldId="3740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05.996" v="25"/>
        <pc:sldMkLst>
          <pc:docMk/>
          <pc:sldMk cId="4269109959" sldId="3740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13.527" v="28"/>
        <pc:sldMkLst>
          <pc:docMk/>
          <pc:sldMk cId="4010553032" sldId="3741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16.496" v="30"/>
        <pc:sldMkLst>
          <pc:docMk/>
          <pc:sldMk cId="2002040994" sldId="3742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53.620" v="20"/>
        <pc:sldMkLst>
          <pc:docMk/>
          <pc:sldMk cId="1058477058" sldId="3746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04.996" v="24"/>
        <pc:sldMkLst>
          <pc:docMk/>
          <pc:sldMk cId="2502743365" sldId="3747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02.605" v="22"/>
        <pc:sldMkLst>
          <pc:docMk/>
          <pc:sldMk cId="4182937772" sldId="3748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1:57.089" v="21"/>
        <pc:sldMkLst>
          <pc:docMk/>
          <pc:sldMk cId="2495894420" sldId="3749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07.886" v="26"/>
        <pc:sldMkLst>
          <pc:docMk/>
          <pc:sldMk cId="999897659" sldId="3750"/>
        </pc:sldMkLst>
      </pc:sldChg>
      <pc:sldChg chg="del">
        <pc:chgData name="Jeremy Clifton" userId="S::wec@woodfordec.onmicrosoft.com::b7121016-a606-4e59-9b8c-d8cabdc242a8" providerId="AD" clId="Web-{1A628248-A6DA-4307-44D1-C6AF6808566E}" dt="2026-02-01T07:22:10.246" v="27"/>
        <pc:sldMkLst>
          <pc:docMk/>
          <pc:sldMk cId="1310189861" sldId="37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D53EB7DD-7AB6-42BD-9F39-79E2E8754541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30" tIns="45665" rIns="91330" bIns="4566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8"/>
          </a:xfrm>
          <a:prstGeom prst="rect">
            <a:avLst/>
          </a:prstGeom>
        </p:spPr>
        <p:txBody>
          <a:bodyPr vert="horz" lIns="91330" tIns="45665" rIns="91330" bIns="456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C57F6B98-AE3F-4561-ACA5-C79A3D72D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576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3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6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1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57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2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1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1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55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F23B5-3E63-4248-9393-5DCE9F5782D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247B0-9984-438F-8AC6-01AF0A09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A5509-50F7-737B-4D90-3A7BDC011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ibo Starmix Treat Bag - 90g (Pack of 24)">
            <a:extLst>
              <a:ext uri="{FF2B5EF4-FFF2-40B4-BE49-F238E27FC236}">
                <a16:creationId xmlns:a16="http://schemas.microsoft.com/office/drawing/2014/main" id="{03407BE7-4334-CD29-9818-7E3418F8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957" y="418170"/>
            <a:ext cx="5260086" cy="602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39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416CD-93CD-AE4B-D291-158F98E58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t bubble wrap people on Sale 1 596 People In Bubble Wrap Stock Photos  High Res Pictures and Images Getty Images | allplanttraining.co.uk">
            <a:extLst>
              <a:ext uri="{FF2B5EF4-FFF2-40B4-BE49-F238E27FC236}">
                <a16:creationId xmlns:a16="http://schemas.microsoft.com/office/drawing/2014/main" id="{856D2A77-78B2-432C-90D2-249B24418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15" y="694567"/>
            <a:ext cx="5113249" cy="5479025"/>
          </a:xfrm>
          <a:prstGeom prst="rect">
            <a:avLst/>
          </a:prstGeom>
        </p:spPr>
      </p:pic>
      <p:pic>
        <p:nvPicPr>
          <p:cNvPr id="3" name="Picture 2" descr="Android Robot Man 3D Model $89 - .fbx .lwo - Free3D">
            <a:extLst>
              <a:ext uri="{FF2B5EF4-FFF2-40B4-BE49-F238E27FC236}">
                <a16:creationId xmlns:a16="http://schemas.microsoft.com/office/drawing/2014/main" id="{5466017E-5DF9-B88D-9C88-69D1131A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11" t="181" r="15647" b="749"/>
          <a:stretch>
            <a:fillRect/>
          </a:stretch>
        </p:blipFill>
        <p:spPr>
          <a:xfrm>
            <a:off x="6929120" y="695960"/>
            <a:ext cx="4114811" cy="55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58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861F0-1720-CCB6-6373-56BA8DA49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fasa Teases Action, Adventure, and Toothy Grins">
            <a:extLst>
              <a:ext uri="{FF2B5EF4-FFF2-40B4-BE49-F238E27FC236}">
                <a16:creationId xmlns:a16="http://schemas.microsoft.com/office/drawing/2014/main" id="{310A91C4-A7EB-AFD4-5484-3A58C94A6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120" y="1447800"/>
            <a:ext cx="5699760" cy="3799840"/>
          </a:xfrm>
          <a:prstGeom prst="rect">
            <a:avLst/>
          </a:prstGeom>
        </p:spPr>
      </p:pic>
      <p:pic>
        <p:nvPicPr>
          <p:cNvPr id="4" name="Picture 3" descr="Mufasa: The Lion King (2024) - IMDb">
            <a:extLst>
              <a:ext uri="{FF2B5EF4-FFF2-40B4-BE49-F238E27FC236}">
                <a16:creationId xmlns:a16="http://schemas.microsoft.com/office/drawing/2014/main" id="{3BF78CF9-1CF2-CF1C-9E6F-E54D84002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" y="489585"/>
            <a:ext cx="4318000" cy="587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87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CB06D-5313-CA4F-6A39-8CC1476A3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FFC2E29A-7EE0-4716-FC6D-43AE0AE679D9}"/>
              </a:ext>
            </a:extLst>
          </p:cNvPr>
          <p:cNvSpPr txBox="1"/>
          <p:nvPr/>
        </p:nvSpPr>
        <p:spPr>
          <a:xfrm>
            <a:off x="258018" y="252919"/>
            <a:ext cx="11341678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A real struggle</a:t>
            </a:r>
            <a:endParaRPr lang="en-US" sz="2800" b="1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Struggle - Thinking Directions">
            <a:extLst>
              <a:ext uri="{FF2B5EF4-FFF2-40B4-BE49-F238E27FC236}">
                <a16:creationId xmlns:a16="http://schemas.microsoft.com/office/drawing/2014/main" id="{DD7CC716-ABC9-595F-F17B-87D7A4179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56" y="2005076"/>
            <a:ext cx="5585968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0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A917E-4AE1-38F6-59A7-5947E98AB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0AF299FE-26D9-FA0A-3554-5A16144CACE8}"/>
              </a:ext>
            </a:extLst>
          </p:cNvPr>
          <p:cNvSpPr txBox="1"/>
          <p:nvPr/>
        </p:nvSpPr>
        <p:spPr>
          <a:xfrm>
            <a:off x="258018" y="252919"/>
            <a:ext cx="11341678" cy="249299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5400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</a:rPr>
              <a:t>A real struggle</a:t>
            </a:r>
          </a:p>
          <a:p>
            <a:pPr marL="1143000" indent="-1143000">
              <a:buAutoNum type="arabicPeriod"/>
            </a:pP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A radical win</a:t>
            </a:r>
          </a:p>
        </p:txBody>
      </p:sp>
      <p:pic>
        <p:nvPicPr>
          <p:cNvPr id="2" name="Picture 1" descr="A Victory On Images – Browse 30,040,390 Stock Photos, Vectors, and Video |  Adobe Stock">
            <a:extLst>
              <a:ext uri="{FF2B5EF4-FFF2-40B4-BE49-F238E27FC236}">
                <a16:creationId xmlns:a16="http://schemas.microsoft.com/office/drawing/2014/main" id="{1F5E541F-F677-9CEA-C2C3-961B7D66E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65" y="2743200"/>
            <a:ext cx="6356350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9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C8B30-ACCE-ED33-EBB3-0EED59A62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solved: To Read the Bible | Desiring God">
            <a:extLst>
              <a:ext uri="{FF2B5EF4-FFF2-40B4-BE49-F238E27FC236}">
                <a16:creationId xmlns:a16="http://schemas.microsoft.com/office/drawing/2014/main" id="{5C84BB94-1C9E-641E-671B-DCBC9C4D2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282" y="617220"/>
            <a:ext cx="7935595" cy="4587240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08056A1E-9B51-7412-FF55-F79BE7D945F6}"/>
              </a:ext>
            </a:extLst>
          </p:cNvPr>
          <p:cNvSpPr txBox="1"/>
          <p:nvPr/>
        </p:nvSpPr>
        <p:spPr>
          <a:xfrm>
            <a:off x="-22928" y="5572342"/>
            <a:ext cx="12219883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Jesus beats the devil with the Bible</a:t>
            </a:r>
          </a:p>
        </p:txBody>
      </p:sp>
    </p:spTree>
    <p:extLst>
      <p:ext uri="{BB962C8B-B14F-4D97-AF65-F5344CB8AC3E}">
        <p14:creationId xmlns:p14="http://schemas.microsoft.com/office/powerpoint/2010/main" val="2312596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40A40-0AE1-6F70-4F0E-79E085424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Important Things We Can Learn from the Temptation of Jesus">
            <a:extLst>
              <a:ext uri="{FF2B5EF4-FFF2-40B4-BE49-F238E27FC236}">
                <a16:creationId xmlns:a16="http://schemas.microsoft.com/office/drawing/2014/main" id="{986482EA-C092-9B63-094C-4DD9CB1F5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482918"/>
            <a:ext cx="10218420" cy="56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23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B9BF7-16F4-D65F-29BB-7B5225E86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AF9F06E-7855-5A4D-B3AB-EAF460875A61}"/>
              </a:ext>
            </a:extLst>
          </p:cNvPr>
          <p:cNvSpPr txBox="1"/>
          <p:nvPr/>
        </p:nvSpPr>
        <p:spPr>
          <a:xfrm>
            <a:off x="320902" y="312683"/>
            <a:ext cx="12219883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u="sng" dirty="0">
                <a:solidFill>
                  <a:schemeClr val="bg2"/>
                </a:solidFill>
                <a:ea typeface="Calibri"/>
                <a:cs typeface="Calibri"/>
              </a:rPr>
              <a:t>Offer 1</a:t>
            </a:r>
            <a:r>
              <a:rPr lang="en-US" sz="6600" dirty="0">
                <a:solidFill>
                  <a:schemeClr val="bg2"/>
                </a:solidFill>
                <a:ea typeface="Calibri"/>
                <a:cs typeface="Calibri"/>
              </a:rPr>
              <a:t>: Provision</a:t>
            </a:r>
            <a:endParaRPr lang="en-US" dirty="0"/>
          </a:p>
        </p:txBody>
      </p:sp>
      <p:pic>
        <p:nvPicPr>
          <p:cNvPr id="4" name="Picture 3" descr="How to Take the Basic White Bread to the Next Level - ChainBaker">
            <a:extLst>
              <a:ext uri="{FF2B5EF4-FFF2-40B4-BE49-F238E27FC236}">
                <a16:creationId xmlns:a16="http://schemas.microsoft.com/office/drawing/2014/main" id="{C7453A46-1643-5ABB-311D-C44540B8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85" y="1715429"/>
            <a:ext cx="8521391" cy="44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9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52EC9-7355-D748-0EC9-7DC5D900A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D5EC22C-46AE-42DB-EEEC-5DFBFDB7EA02}"/>
              </a:ext>
            </a:extLst>
          </p:cNvPr>
          <p:cNvSpPr txBox="1"/>
          <p:nvPr/>
        </p:nvSpPr>
        <p:spPr>
          <a:xfrm>
            <a:off x="320902" y="312683"/>
            <a:ext cx="12219883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u="sng" dirty="0">
                <a:solidFill>
                  <a:schemeClr val="bg2"/>
                </a:solidFill>
                <a:ea typeface="Calibri"/>
                <a:cs typeface="Calibri"/>
              </a:rPr>
              <a:t>Offer 2</a:t>
            </a:r>
            <a:r>
              <a:rPr lang="en-US" sz="6600" dirty="0">
                <a:solidFill>
                  <a:schemeClr val="bg2"/>
                </a:solidFill>
                <a:ea typeface="Calibri"/>
                <a:cs typeface="Calibri"/>
              </a:rPr>
              <a:t>: Power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" name="Picture 1" descr="1449.) Matthew 4 | DWELLING in the Word">
            <a:extLst>
              <a:ext uri="{FF2B5EF4-FFF2-40B4-BE49-F238E27FC236}">
                <a16:creationId xmlns:a16="http://schemas.microsoft.com/office/drawing/2014/main" id="{96E41567-D99C-3A07-49D1-481B00788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47" y="1715430"/>
            <a:ext cx="6683296" cy="444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8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5A6ED-AF0F-4354-CBE5-AD00EC37D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94876E8-AD10-A1D4-6B82-F610545C08AB}"/>
              </a:ext>
            </a:extLst>
          </p:cNvPr>
          <p:cNvSpPr txBox="1"/>
          <p:nvPr/>
        </p:nvSpPr>
        <p:spPr>
          <a:xfrm>
            <a:off x="320902" y="312683"/>
            <a:ext cx="12219883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u="sng" dirty="0">
                <a:solidFill>
                  <a:schemeClr val="bg2"/>
                </a:solidFill>
                <a:ea typeface="Calibri"/>
                <a:cs typeface="Calibri"/>
              </a:rPr>
              <a:t>Offer 3</a:t>
            </a:r>
            <a:r>
              <a:rPr lang="en-US" sz="6600" dirty="0">
                <a:solidFill>
                  <a:schemeClr val="bg2"/>
                </a:solidFill>
                <a:ea typeface="Calibri"/>
                <a:cs typeface="Calibri"/>
              </a:rPr>
              <a:t>: Protection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 descr="Army of Angels | alfredaxl392">
            <a:extLst>
              <a:ext uri="{FF2B5EF4-FFF2-40B4-BE49-F238E27FC236}">
                <a16:creationId xmlns:a16="http://schemas.microsoft.com/office/drawing/2014/main" id="{AEE9721D-46DB-6A75-04C2-99F32BE883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90" r="-89" b="2049"/>
          <a:stretch>
            <a:fillRect/>
          </a:stretch>
        </p:blipFill>
        <p:spPr>
          <a:xfrm>
            <a:off x="765718" y="1714879"/>
            <a:ext cx="10446838" cy="44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5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D3BCA-EE99-F02E-AF8F-B5FCB5CCD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 this day in football history… ⚽📆 Preston North End 26–0 Hyde United in  the FA Cup (1887) one of the highest-scoring matches ever! 😱 Question for  you: Could you imagine a">
            <a:extLst>
              <a:ext uri="{FF2B5EF4-FFF2-40B4-BE49-F238E27FC236}">
                <a16:creationId xmlns:a16="http://schemas.microsoft.com/office/drawing/2014/main" id="{6855838A-1AD1-673D-EAE7-F70841F52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10" y="515938"/>
            <a:ext cx="8176260" cy="458660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6146E6D-0554-5932-7AC0-DB806B649AA0}"/>
              </a:ext>
            </a:extLst>
          </p:cNvPr>
          <p:cNvSpPr txBox="1"/>
          <p:nvPr/>
        </p:nvSpPr>
        <p:spPr>
          <a:xfrm>
            <a:off x="454592" y="5318342"/>
            <a:ext cx="11539163" cy="110799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>
                <a:solidFill>
                  <a:schemeClr val="bg2"/>
                </a:solidFill>
                <a:ea typeface="Calibri"/>
                <a:cs typeface="Calibri"/>
              </a:rPr>
              <a:t>Preston North End vs Hyde </a:t>
            </a:r>
            <a:r>
              <a:rPr lang="en-US" sz="6600" dirty="0">
                <a:solidFill>
                  <a:schemeClr val="bg2"/>
                </a:solidFill>
                <a:ea typeface="Calibri"/>
                <a:cs typeface="Calibri"/>
              </a:rPr>
              <a:t>FC</a:t>
            </a:r>
            <a:endParaRPr lang="en-US" dirty="0" err="1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412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F5961-A537-D557-86F5-5D7DEAF14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ake Tempted Stock Photos - Free &amp; Royalty-Free Stock Photos from  Dreamstime">
            <a:extLst>
              <a:ext uri="{FF2B5EF4-FFF2-40B4-BE49-F238E27FC236}">
                <a16:creationId xmlns:a16="http://schemas.microsoft.com/office/drawing/2014/main" id="{8BD1100B-1FD2-9F04-B070-7106F24A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320" y="396240"/>
            <a:ext cx="7315200" cy="491744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E6FD6FD3-E2FC-B307-DA46-28C295BE2A56}"/>
              </a:ext>
            </a:extLst>
          </p:cNvPr>
          <p:cNvSpPr txBox="1"/>
          <p:nvPr/>
        </p:nvSpPr>
        <p:spPr>
          <a:xfrm>
            <a:off x="454592" y="5318342"/>
            <a:ext cx="11539163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tempted</a:t>
            </a:r>
            <a:endParaRPr lang="en-US" dirty="0" err="1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0570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93611A-61E5-5DBA-9A85-208513A5D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86B38348-8B74-0210-9895-DDBC8F6F2863}"/>
              </a:ext>
            </a:extLst>
          </p:cNvPr>
          <p:cNvSpPr txBox="1"/>
          <p:nvPr/>
        </p:nvSpPr>
        <p:spPr>
          <a:xfrm>
            <a:off x="231072" y="187542"/>
            <a:ext cx="7779963" cy="37856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Because Jesus won...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we can win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5 Important Things We Can Learn from the Temptation of Jesus">
            <a:extLst>
              <a:ext uri="{FF2B5EF4-FFF2-40B4-BE49-F238E27FC236}">
                <a16:creationId xmlns:a16="http://schemas.microsoft.com/office/drawing/2014/main" id="{F5A00AB2-2F94-1737-D4F1-168F4B45D6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48060" b="181"/>
          <a:stretch>
            <a:fillRect/>
          </a:stretch>
        </p:blipFill>
        <p:spPr>
          <a:xfrm>
            <a:off x="8007350" y="1854518"/>
            <a:ext cx="3661013" cy="44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45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E8A01-E35F-D962-AA61-72D9664BC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C42288B2-E709-76C6-8092-FF90E54D5245}"/>
              </a:ext>
            </a:extLst>
          </p:cNvPr>
          <p:cNvSpPr txBox="1"/>
          <p:nvPr/>
        </p:nvSpPr>
        <p:spPr>
          <a:xfrm>
            <a:off x="231072" y="187542"/>
            <a:ext cx="7779963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Because Jesus won...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we can win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there's comfort when we don't win</a:t>
            </a:r>
            <a:endParaRPr lang="en-US" sz="140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5 Important Things We Can Learn from the Temptation of Jesus">
            <a:extLst>
              <a:ext uri="{FF2B5EF4-FFF2-40B4-BE49-F238E27FC236}">
                <a16:creationId xmlns:a16="http://schemas.microsoft.com/office/drawing/2014/main" id="{60AD6F86-DBCB-60C2-E41D-A304B3EC62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48060" b="181"/>
          <a:stretch>
            <a:fillRect/>
          </a:stretch>
        </p:blipFill>
        <p:spPr>
          <a:xfrm>
            <a:off x="8007350" y="1854518"/>
            <a:ext cx="3661013" cy="44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42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5D1C-B6C0-0C70-ED82-5C2C21FB9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73C90929-9277-E0D8-F33A-DF161B3965D5}"/>
              </a:ext>
            </a:extLst>
          </p:cNvPr>
          <p:cNvSpPr txBox="1"/>
          <p:nvPr/>
        </p:nvSpPr>
        <p:spPr>
          <a:xfrm>
            <a:off x="231072" y="187542"/>
            <a:ext cx="7779963" cy="563231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Because Jesus won...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we can win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there's comfort when we don't win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143000" indent="-11430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we will win</a:t>
            </a:r>
          </a:p>
        </p:txBody>
      </p:sp>
      <p:pic>
        <p:nvPicPr>
          <p:cNvPr id="4" name="Picture 3" descr="5 Important Things We Can Learn from the Temptation of Jesus">
            <a:extLst>
              <a:ext uri="{FF2B5EF4-FFF2-40B4-BE49-F238E27FC236}">
                <a16:creationId xmlns:a16="http://schemas.microsoft.com/office/drawing/2014/main" id="{5D248E46-34E2-B2D0-A8F7-9EB07D348D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48060" b="181"/>
          <a:stretch>
            <a:fillRect/>
          </a:stretch>
        </p:blipFill>
        <p:spPr>
          <a:xfrm>
            <a:off x="8007350" y="1854518"/>
            <a:ext cx="3661013" cy="44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8C701-F957-3DFC-5637-E930E419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D44AC44-00EA-D1F5-4E81-78AB3C1CCA2D}"/>
              </a:ext>
            </a:extLst>
          </p:cNvPr>
          <p:cNvSpPr txBox="1"/>
          <p:nvPr/>
        </p:nvSpPr>
        <p:spPr>
          <a:xfrm>
            <a:off x="258018" y="252919"/>
            <a:ext cx="11341678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arabicPeriod"/>
            </a:pPr>
            <a:r>
              <a:rPr lang="en-US" sz="9600" b="1" dirty="0">
                <a:solidFill>
                  <a:schemeClr val="bg2"/>
                </a:solidFill>
                <a:ea typeface="Calibri"/>
                <a:cs typeface="Calibri"/>
              </a:rPr>
              <a:t>A real struggle</a:t>
            </a:r>
            <a:endParaRPr lang="en-US" sz="2800" b="1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Struggle - Thinking Directions">
            <a:extLst>
              <a:ext uri="{FF2B5EF4-FFF2-40B4-BE49-F238E27FC236}">
                <a16:creationId xmlns:a16="http://schemas.microsoft.com/office/drawing/2014/main" id="{C20272AD-DB1C-C22B-78CF-0C4051A9B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56" y="2005076"/>
            <a:ext cx="5585968" cy="42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69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73EC-838F-7A7D-E83A-5F8FFA7E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19A852A-F828-2FC9-9A61-F9EC62CA56CE}"/>
              </a:ext>
            </a:extLst>
          </p:cNvPr>
          <p:cNvSpPr txBox="1"/>
          <p:nvPr/>
        </p:nvSpPr>
        <p:spPr>
          <a:xfrm>
            <a:off x="220912" y="167222"/>
            <a:ext cx="11539163" cy="37856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But maybe we struggle to believe that...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 devil is real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5" name="Picture 4" descr="5 Important Things We Can Learn from the Temptation of Jesus">
            <a:extLst>
              <a:ext uri="{FF2B5EF4-FFF2-40B4-BE49-F238E27FC236}">
                <a16:creationId xmlns:a16="http://schemas.microsoft.com/office/drawing/2014/main" id="{F1CED1B1-D61E-60B1-40B0-735144381A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48060" b="181"/>
          <a:stretch>
            <a:fillRect/>
          </a:stretch>
        </p:blipFill>
        <p:spPr>
          <a:xfrm>
            <a:off x="8677910" y="2677478"/>
            <a:ext cx="2990453" cy="36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15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DA99A-9069-BAB4-4EDA-63714CBE4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Misconceptions About the Devil | Canadian Bible Guy">
            <a:extLst>
              <a:ext uri="{FF2B5EF4-FFF2-40B4-BE49-F238E27FC236}">
                <a16:creationId xmlns:a16="http://schemas.microsoft.com/office/drawing/2014/main" id="{8558F440-1836-404E-6296-73994AFD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439499"/>
            <a:ext cx="5049520" cy="4658201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7D76377-004F-EE7D-4755-095A0EFEA995}"/>
              </a:ext>
            </a:extLst>
          </p:cNvPr>
          <p:cNvSpPr txBox="1"/>
          <p:nvPr/>
        </p:nvSpPr>
        <p:spPr>
          <a:xfrm>
            <a:off x="454592" y="5318342"/>
            <a:ext cx="11539163" cy="132343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chemeClr val="bg2"/>
                </a:solidFill>
                <a:ea typeface="Calibri"/>
                <a:cs typeface="Calibri"/>
              </a:rPr>
              <a:t>the devil</a:t>
            </a:r>
            <a:endParaRPr lang="en-US" dirty="0" err="1">
              <a:solidFill>
                <a:schemeClr val="bg2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0380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0F153-ADAC-C26A-AFEA-B13017973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7AABED-D944-5B41-D32E-6EA735B8BBB6}"/>
              </a:ext>
            </a:extLst>
          </p:cNvPr>
          <p:cNvSpPr txBox="1"/>
          <p:nvPr/>
        </p:nvSpPr>
        <p:spPr>
          <a:xfrm>
            <a:off x="200592" y="136742"/>
            <a:ext cx="11539163" cy="378565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But maybe we struggle to believe that...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 devil is real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</p:txBody>
      </p:sp>
      <p:pic>
        <p:nvPicPr>
          <p:cNvPr id="4" name="Picture 3" descr="5 Important Things We Can Learn from the Temptation of Jesus">
            <a:extLst>
              <a:ext uri="{FF2B5EF4-FFF2-40B4-BE49-F238E27FC236}">
                <a16:creationId xmlns:a16="http://schemas.microsoft.com/office/drawing/2014/main" id="{4966F661-D918-F333-5CF8-4C7380183E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48060" b="181"/>
          <a:stretch>
            <a:fillRect/>
          </a:stretch>
        </p:blipFill>
        <p:spPr>
          <a:xfrm>
            <a:off x="8677910" y="2677478"/>
            <a:ext cx="2990453" cy="36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4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29931-D82A-203E-90D2-341ED360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0+ Temptation Of Adam Stock Photos, Pictures &amp; Royalty-Free Images -  iStock">
            <a:extLst>
              <a:ext uri="{FF2B5EF4-FFF2-40B4-BE49-F238E27FC236}">
                <a16:creationId xmlns:a16="http://schemas.microsoft.com/office/drawing/2014/main" id="{029771E7-39C6-CF37-4047-A186C382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885825"/>
            <a:ext cx="76200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2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6D491-58C5-5598-CF5C-D5D1317F2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Important Things We Can Learn from the Temptation of Jesus">
            <a:extLst>
              <a:ext uri="{FF2B5EF4-FFF2-40B4-BE49-F238E27FC236}">
                <a16:creationId xmlns:a16="http://schemas.microsoft.com/office/drawing/2014/main" id="{0235D87C-1178-6231-D145-A4E787E9F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90" y="482918"/>
            <a:ext cx="10218420" cy="561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5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D3AB8-45FC-31E2-EC16-9119B70C6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D49D20D0-9B70-C257-0E37-F7BB1962B297}"/>
              </a:ext>
            </a:extLst>
          </p:cNvPr>
          <p:cNvSpPr txBox="1"/>
          <p:nvPr/>
        </p:nvSpPr>
        <p:spPr>
          <a:xfrm>
            <a:off x="210752" y="116422"/>
            <a:ext cx="11539163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3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45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27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09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90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72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54" algn="l" defTabSz="45718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But maybe we struggle to believe that...</a:t>
            </a:r>
            <a:endParaRPr lang="en-US" sz="1400" dirty="0">
              <a:solidFill>
                <a:schemeClr val="bg2"/>
              </a:solidFill>
              <a:ea typeface="Calibri"/>
              <a:cs typeface="Calibri"/>
            </a:endParaRPr>
          </a:p>
          <a:p>
            <a:endParaRPr lang="en-US" sz="60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the devil is real</a:t>
            </a:r>
            <a:endParaRPr lang="en-US" sz="7200" dirty="0">
              <a:solidFill>
                <a:schemeClr val="bg2"/>
              </a:solidFill>
              <a:ea typeface="Calibri"/>
              <a:cs typeface="Calibri"/>
            </a:endParaRPr>
          </a:p>
          <a:p>
            <a:pPr marL="1371600" indent="-1371600">
              <a:buAutoNum type="arabicPeriod"/>
            </a:pPr>
            <a:r>
              <a:rPr lang="en-US" sz="6000" dirty="0">
                <a:solidFill>
                  <a:schemeClr val="bg2"/>
                </a:solidFill>
                <a:ea typeface="Calibri"/>
                <a:cs typeface="Calibri"/>
              </a:rPr>
              <a:t>Jesus was fully human</a:t>
            </a:r>
          </a:p>
        </p:txBody>
      </p:sp>
      <p:pic>
        <p:nvPicPr>
          <p:cNvPr id="4" name="Picture 3" descr="5 Important Things We Can Learn from the Temptation of Jesus">
            <a:extLst>
              <a:ext uri="{FF2B5EF4-FFF2-40B4-BE49-F238E27FC236}">
                <a16:creationId xmlns:a16="http://schemas.microsoft.com/office/drawing/2014/main" id="{FE51C98A-5443-418E-4A24-A2B47A4F05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64" r="48060" b="181"/>
          <a:stretch>
            <a:fillRect/>
          </a:stretch>
        </p:blipFill>
        <p:spPr>
          <a:xfrm>
            <a:off x="8677910" y="2677478"/>
            <a:ext cx="2990453" cy="366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2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A8C7965C295438B38469F9DA828B9" ma:contentTypeVersion="15" ma:contentTypeDescription="Create a new document." ma:contentTypeScope="" ma:versionID="9d26b14d2be81836a4526e40bcfaa935">
  <xsd:schema xmlns:xsd="http://www.w3.org/2001/XMLSchema" xmlns:xs="http://www.w3.org/2001/XMLSchema" xmlns:p="http://schemas.microsoft.com/office/2006/metadata/properties" xmlns:ns3="75dc85ca-d713-4229-a48d-79f58fb065ec" xmlns:ns4="6c5326a3-a756-4a42-a4f0-608067e2ab76" targetNamespace="http://schemas.microsoft.com/office/2006/metadata/properties" ma:root="true" ma:fieldsID="db0ad0c3b89310596b7e49b2c8839552" ns3:_="" ns4:_="">
    <xsd:import namespace="75dc85ca-d713-4229-a48d-79f58fb065ec"/>
    <xsd:import namespace="6c5326a3-a756-4a42-a4f0-608067e2ab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c85ca-d713-4229-a48d-79f58fb065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326a3-a756-4a42-a4f0-608067e2ab7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5dc85ca-d713-4229-a48d-79f58fb065ec" xsi:nil="true"/>
  </documentManagement>
</p:properties>
</file>

<file path=customXml/itemProps1.xml><?xml version="1.0" encoding="utf-8"?>
<ds:datastoreItem xmlns:ds="http://schemas.openxmlformats.org/officeDocument/2006/customXml" ds:itemID="{11B633AA-15AD-47D7-AD96-6B70D0D433B5}">
  <ds:schemaRefs>
    <ds:schemaRef ds:uri="6c5326a3-a756-4a42-a4f0-608067e2ab76"/>
    <ds:schemaRef ds:uri="75dc85ca-d713-4229-a48d-79f58fb065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962B488-279C-460D-BAF7-8870D23824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648EFD-F2F0-4783-9B5D-B8AECCB6A270}">
  <ds:schemaRefs>
    <ds:schemaRef ds:uri="6c5326a3-a756-4a42-a4f0-608067e2ab76"/>
    <ds:schemaRef ds:uri="75dc85ca-d713-4229-a48d-79f58fb065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116</Words>
  <Application>Microsoft Office PowerPoint</Application>
  <PresentationFormat>Widescreen</PresentationFormat>
  <Paragraphs>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Lawrence</dc:creator>
  <cp:lastModifiedBy>Trevor Newman</cp:lastModifiedBy>
  <cp:revision>260</cp:revision>
  <cp:lastPrinted>2023-02-12T02:31:22Z</cp:lastPrinted>
  <dcterms:created xsi:type="dcterms:W3CDTF">2019-12-15T16:16:57Z</dcterms:created>
  <dcterms:modified xsi:type="dcterms:W3CDTF">2026-02-02T17:37:55Z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0x010100DBCA8C7965C295438B38469F9DA828B9</vt:lpwstr>
  </property>
</Properties>
</file>