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590" r:id="rId5"/>
    <p:sldId id="2593" r:id="rId6"/>
    <p:sldId id="2594" r:id="rId7"/>
    <p:sldId id="2591" r:id="rId8"/>
    <p:sldId id="2595" r:id="rId9"/>
    <p:sldId id="2592" r:id="rId10"/>
    <p:sldId id="2600" r:id="rId11"/>
    <p:sldId id="2597" r:id="rId12"/>
    <p:sldId id="2599" r:id="rId13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131FD-DADA-4B34-BFDF-8FE7AB21EC75}" v="2" dt="2024-08-25T09:31:06.092"/>
    <p1510:client id="{FDD68474-FD17-6498-1476-B4DEED5C606A}" v="117" dt="2024-08-25T08:59:32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o A.S. 1829 Hotel, Porto (updated prices 2024)">
            <a:extLst>
              <a:ext uri="{FF2B5EF4-FFF2-40B4-BE49-F238E27FC236}">
                <a16:creationId xmlns:a16="http://schemas.microsoft.com/office/drawing/2014/main" id="{93A83FDA-9186-0FF1-8333-CE631167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30" y="269343"/>
            <a:ext cx="9467333" cy="63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 with Pen Writing on Paper Stock Photo - Image of sign, point: 23518962">
            <a:extLst>
              <a:ext uri="{FF2B5EF4-FFF2-40B4-BE49-F238E27FC236}">
                <a16:creationId xmlns:a16="http://schemas.microsoft.com/office/drawing/2014/main" id="{B8BFE23D-DCFD-E9AF-AFBD-D65CBA33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09" y="214184"/>
            <a:ext cx="4279556" cy="63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4F0EC-A006-4B31-E4AE-A73EACB85B93}"/>
              </a:ext>
            </a:extLst>
          </p:cNvPr>
          <p:cNvSpPr txBox="1"/>
          <p:nvPr/>
        </p:nvSpPr>
        <p:spPr>
          <a:xfrm>
            <a:off x="96608" y="400235"/>
            <a:ext cx="1181384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9600" b="1">
                <a:solidFill>
                  <a:schemeClr val="bg1">
                    <a:lumMod val="95000"/>
                  </a:schemeClr>
                </a:solidFill>
                <a:ea typeface="Calibri" panose="020F0502020204030204"/>
                <a:cs typeface="Calibri" panose="020F0502020204030204"/>
              </a:rPr>
              <a:t> Have full faith in Jesus</a:t>
            </a:r>
            <a:endParaRPr lang="en-US" b="1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6000">
                <a:solidFill>
                  <a:schemeClr val="bg1">
                    <a:lumMod val="95000"/>
                  </a:schemeClr>
                </a:solidFill>
                <a:ea typeface="Calibri" panose="020F0502020204030204"/>
                <a:cs typeface="Calibri" panose="020F0502020204030204"/>
              </a:rPr>
              <a:t>who wants followers not 5* reviews (v27-31)</a:t>
            </a:r>
            <a:endParaRPr lang="en-US" b="1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164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DF978-A963-9E11-AC34-D32C3737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9" y="1104348"/>
            <a:ext cx="7110853" cy="4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DF978-A963-9E11-AC34-D32C3737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9" y="1104348"/>
            <a:ext cx="7110853" cy="4008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377C8-3294-5B63-73C5-C28256FAC897}"/>
              </a:ext>
            </a:extLst>
          </p:cNvPr>
          <p:cNvSpPr txBox="1"/>
          <p:nvPr/>
        </p:nvSpPr>
        <p:spPr>
          <a:xfrm>
            <a:off x="8115106" y="869339"/>
            <a:ext cx="368492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the Son of David</a:t>
            </a:r>
          </a:p>
        </p:txBody>
      </p:sp>
    </p:spTree>
    <p:extLst>
      <p:ext uri="{BB962C8B-B14F-4D97-AF65-F5344CB8AC3E}">
        <p14:creationId xmlns:p14="http://schemas.microsoft.com/office/powerpoint/2010/main" val="286244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chester United F.C. - Wikipedia">
            <a:extLst>
              <a:ext uri="{FF2B5EF4-FFF2-40B4-BE49-F238E27FC236}">
                <a16:creationId xmlns:a16="http://schemas.microsoft.com/office/drawing/2014/main" id="{C9CD23D5-C86B-A5A8-A575-1A0B41D0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183" y="326373"/>
            <a:ext cx="5945808" cy="60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4F0EC-A006-4B31-E4AE-A73EACB85B93}"/>
              </a:ext>
            </a:extLst>
          </p:cNvPr>
          <p:cNvSpPr txBox="1"/>
          <p:nvPr/>
        </p:nvSpPr>
        <p:spPr>
          <a:xfrm>
            <a:off x="96608" y="400235"/>
            <a:ext cx="1181384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>
                <a:solidFill>
                  <a:schemeClr val="bg1">
                    <a:lumMod val="95000"/>
                  </a:schemeClr>
                </a:solidFill>
                <a:ea typeface="Calibri" panose="020F0502020204030204"/>
                <a:cs typeface="Calibri" panose="020F0502020204030204"/>
              </a:rPr>
              <a:t>2. Don't dismiss Jesus</a:t>
            </a:r>
            <a:endParaRPr lang="en-US" b="1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6000">
                <a:solidFill>
                  <a:schemeClr val="bg1">
                    <a:lumMod val="95000"/>
                  </a:schemeClr>
                </a:solidFill>
                <a:ea typeface="Calibri" panose="020F0502020204030204"/>
                <a:cs typeface="Calibri" panose="020F0502020204030204"/>
              </a:rPr>
              <a:t>who knows when he write him off with wrong motives (v32-34)</a:t>
            </a:r>
            <a:endParaRPr lang="en-US" b="1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222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2D86B-45A4-26D8-A500-D0BDBE82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44" y="0"/>
            <a:ext cx="512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rosecutor vs. the felon. Democrats see winning contrast between Harris  and Trump. - ABC News">
            <a:extLst>
              <a:ext uri="{FF2B5EF4-FFF2-40B4-BE49-F238E27FC236}">
                <a16:creationId xmlns:a16="http://schemas.microsoft.com/office/drawing/2014/main" id="{492A687B-ABA5-52B2-DB6B-F6EC1A81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82" y="205416"/>
            <a:ext cx="8046307" cy="65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38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Hutchings</dc:creator>
  <cp:lastModifiedBy>Jeremy Clifton</cp:lastModifiedBy>
  <cp:revision>2</cp:revision>
  <cp:lastPrinted>2023-02-12T02:31:22Z</cp:lastPrinted>
  <dcterms:created xsi:type="dcterms:W3CDTF">2019-12-15T16:16:57Z</dcterms:created>
  <dcterms:modified xsi:type="dcterms:W3CDTF">2024-08-26T08:52:18Z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