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0"/>
  </p:notesMasterIdLst>
  <p:sldIdLst>
    <p:sldId id="2766" r:id="rId5"/>
    <p:sldId id="2767" r:id="rId6"/>
    <p:sldId id="2781" r:id="rId7"/>
    <p:sldId id="2770" r:id="rId8"/>
    <p:sldId id="2771" r:id="rId9"/>
    <p:sldId id="2779" r:id="rId10"/>
    <p:sldId id="2772" r:id="rId11"/>
    <p:sldId id="2777" r:id="rId12"/>
    <p:sldId id="2778" r:id="rId13"/>
    <p:sldId id="2780" r:id="rId14"/>
    <p:sldId id="2784" r:id="rId15"/>
    <p:sldId id="2782" r:id="rId16"/>
    <p:sldId id="2783" r:id="rId17"/>
    <p:sldId id="2775" r:id="rId18"/>
    <p:sldId id="2787" r:id="rId19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8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b7121016-a606-4e59-9b8c-d8cabdc242a8" providerId="ADAL" clId="{A91F667C-943D-474E-9ABE-A74029100F20}"/>
    <pc:docChg chg="undo custSel addSld delSld">
      <pc:chgData name="Jeremy Clifton" userId="b7121016-a606-4e59-9b8c-d8cabdc242a8" providerId="ADAL" clId="{A91F667C-943D-474E-9ABE-A74029100F20}" dt="2024-11-03T16:37:03.767" v="7" actId="47"/>
      <pc:docMkLst>
        <pc:docMk/>
      </pc:docMkLst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3390722156" sldId="259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251116125" sldId="2574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294064188" sldId="2575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3943282151" sldId="2722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2645306562" sldId="2725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3783471362" sldId="2735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2685482461" sldId="2740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115340215" sldId="2743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562493400" sldId="2744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3401930004" sldId="2745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419756051" sldId="2746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320220170" sldId="2747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228365932" sldId="2748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3109700180" sldId="2749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2240551229" sldId="2750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3827591597" sldId="2751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736919063" sldId="2752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290356264" sldId="2753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3810919776" sldId="2754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554857381" sldId="2755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2410116937" sldId="2756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1577844672" sldId="2757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2919968034" sldId="2760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2760593381" sldId="2761"/>
        </pc:sldMkLst>
      </pc:sldChg>
      <pc:sldChg chg="del">
        <pc:chgData name="Jeremy Clifton" userId="b7121016-a606-4e59-9b8c-d8cabdc242a8" providerId="ADAL" clId="{A91F667C-943D-474E-9ABE-A74029100F20}" dt="2024-11-03T16:36:27.049" v="0" actId="47"/>
        <pc:sldMkLst>
          <pc:docMk/>
          <pc:sldMk cId="564154687" sldId="2762"/>
        </pc:sldMkLst>
      </pc:sldChg>
      <pc:sldChg chg="del">
        <pc:chgData name="Jeremy Clifton" userId="b7121016-a606-4e59-9b8c-d8cabdc242a8" providerId="ADAL" clId="{A91F667C-943D-474E-9ABE-A74029100F20}" dt="2024-11-03T16:37:03.767" v="7" actId="47"/>
        <pc:sldMkLst>
          <pc:docMk/>
          <pc:sldMk cId="772440979" sldId="2763"/>
        </pc:sldMkLst>
      </pc:sldChg>
      <pc:sldChg chg="del">
        <pc:chgData name="Jeremy Clifton" userId="b7121016-a606-4e59-9b8c-d8cabdc242a8" providerId="ADAL" clId="{A91F667C-943D-474E-9ABE-A74029100F20}" dt="2024-11-03T16:37:03.767" v="7" actId="47"/>
        <pc:sldMkLst>
          <pc:docMk/>
          <pc:sldMk cId="337362937" sldId="2764"/>
        </pc:sldMkLst>
      </pc:sldChg>
      <pc:sldChg chg="del">
        <pc:chgData name="Jeremy Clifton" userId="b7121016-a606-4e59-9b8c-d8cabdc242a8" providerId="ADAL" clId="{A91F667C-943D-474E-9ABE-A74029100F20}" dt="2024-11-03T16:37:03.767" v="7" actId="47"/>
        <pc:sldMkLst>
          <pc:docMk/>
          <pc:sldMk cId="4005936915" sldId="2765"/>
        </pc:sldMkLst>
      </pc:sldChg>
      <pc:sldChg chg="del">
        <pc:chgData name="Jeremy Clifton" userId="b7121016-a606-4e59-9b8c-d8cabdc242a8" providerId="ADAL" clId="{A91F667C-943D-474E-9ABE-A74029100F20}" dt="2024-11-03T16:36:33.974" v="1" actId="47"/>
        <pc:sldMkLst>
          <pc:docMk/>
          <pc:sldMk cId="1529791991" sldId="2768"/>
        </pc:sldMkLst>
      </pc:sldChg>
      <pc:sldChg chg="del">
        <pc:chgData name="Jeremy Clifton" userId="b7121016-a606-4e59-9b8c-d8cabdc242a8" providerId="ADAL" clId="{A91F667C-943D-474E-9ABE-A74029100F20}" dt="2024-11-03T16:36:46.582" v="4" actId="47"/>
        <pc:sldMkLst>
          <pc:docMk/>
          <pc:sldMk cId="2202131442" sldId="2769"/>
        </pc:sldMkLst>
      </pc:sldChg>
      <pc:sldChg chg="add del">
        <pc:chgData name="Jeremy Clifton" userId="b7121016-a606-4e59-9b8c-d8cabdc242a8" providerId="ADAL" clId="{A91F667C-943D-474E-9ABE-A74029100F20}" dt="2024-11-03T16:37:03.767" v="7" actId="47"/>
        <pc:sldMkLst>
          <pc:docMk/>
          <pc:sldMk cId="76147135" sldId="2776"/>
        </pc:sldMkLst>
      </pc:sldChg>
      <pc:sldChg chg="del">
        <pc:chgData name="Jeremy Clifton" userId="b7121016-a606-4e59-9b8c-d8cabdc242a8" providerId="ADAL" clId="{A91F667C-943D-474E-9ABE-A74029100F20}" dt="2024-11-03T16:36:40.064" v="3" actId="47"/>
        <pc:sldMkLst>
          <pc:docMk/>
          <pc:sldMk cId="1071393592" sldId="2785"/>
        </pc:sldMkLst>
      </pc:sldChg>
      <pc:sldChg chg="del">
        <pc:chgData name="Jeremy Clifton" userId="b7121016-a606-4e59-9b8c-d8cabdc242a8" providerId="ADAL" clId="{A91F667C-943D-474E-9ABE-A74029100F20}" dt="2024-11-03T16:36:36.023" v="2" actId="47"/>
        <pc:sldMkLst>
          <pc:docMk/>
          <pc:sldMk cId="912142182" sldId="27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03/11/2024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Puffer Winter Coat">
            <a:extLst>
              <a:ext uri="{FF2B5EF4-FFF2-40B4-BE49-F238E27FC236}">
                <a16:creationId xmlns:a16="http://schemas.microsoft.com/office/drawing/2014/main" id="{755A0F20-8F79-D040-6E9E-E37BD3A0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92" r="13519" b="-215"/>
          <a:stretch/>
        </p:blipFill>
        <p:spPr>
          <a:xfrm>
            <a:off x="3745982" y="350317"/>
            <a:ext cx="4330330" cy="60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4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Puffer Winter Coat">
            <a:extLst>
              <a:ext uri="{FF2B5EF4-FFF2-40B4-BE49-F238E27FC236}">
                <a16:creationId xmlns:a16="http://schemas.microsoft.com/office/drawing/2014/main" id="{755A0F20-8F79-D040-6E9E-E37BD3A0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92" r="13519" b="-215"/>
          <a:stretch/>
        </p:blipFill>
        <p:spPr>
          <a:xfrm>
            <a:off x="3745982" y="350317"/>
            <a:ext cx="4330330" cy="6036600"/>
          </a:xfrm>
          <a:prstGeom prst="rect">
            <a:avLst/>
          </a:prstGeom>
        </p:spPr>
      </p:pic>
      <p:pic>
        <p:nvPicPr>
          <p:cNvPr id="3" name="Picture 2" descr="Complete Life Cycle of Clothes Moth on a Wool Rug">
            <a:extLst>
              <a:ext uri="{FF2B5EF4-FFF2-40B4-BE49-F238E27FC236}">
                <a16:creationId xmlns:a16="http://schemas.microsoft.com/office/drawing/2014/main" id="{CD909F72-16F7-939B-E97D-368E99F8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53" y="784764"/>
            <a:ext cx="1953491" cy="1127414"/>
          </a:xfrm>
          <a:prstGeom prst="rect">
            <a:avLst/>
          </a:prstGeom>
        </p:spPr>
      </p:pic>
      <p:pic>
        <p:nvPicPr>
          <p:cNvPr id="4" name="Picture 3" descr="How to identify and control moths | Rochdale Borough Council">
            <a:extLst>
              <a:ext uri="{FF2B5EF4-FFF2-40B4-BE49-F238E27FC236}">
                <a16:creationId xmlns:a16="http://schemas.microsoft.com/office/drawing/2014/main" id="{D92FD2BB-3160-D231-BF1E-5DF20CCD1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091" y="789709"/>
            <a:ext cx="2743200" cy="1371600"/>
          </a:xfrm>
          <a:prstGeom prst="rect">
            <a:avLst/>
          </a:prstGeom>
        </p:spPr>
      </p:pic>
      <p:pic>
        <p:nvPicPr>
          <p:cNvPr id="5" name="Picture 4" descr="Fear Of Moths - Creature Courage">
            <a:extLst>
              <a:ext uri="{FF2B5EF4-FFF2-40B4-BE49-F238E27FC236}">
                <a16:creationId xmlns:a16="http://schemas.microsoft.com/office/drawing/2014/main" id="{136217DE-BB2D-1DF1-C534-C0E92A978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67" y="2155680"/>
            <a:ext cx="2619375" cy="1743075"/>
          </a:xfrm>
          <a:prstGeom prst="rect">
            <a:avLst/>
          </a:prstGeom>
        </p:spPr>
      </p:pic>
      <p:pic>
        <p:nvPicPr>
          <p:cNvPr id="6" name="Picture 5" descr="How to get rid of Moths">
            <a:extLst>
              <a:ext uri="{FF2B5EF4-FFF2-40B4-BE49-F238E27FC236}">
                <a16:creationId xmlns:a16="http://schemas.microsoft.com/office/drawing/2014/main" id="{76264BA4-E23B-3B24-BE84-0AB76190C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2676" y="2682153"/>
            <a:ext cx="2162175" cy="1396712"/>
          </a:xfrm>
          <a:prstGeom prst="rect">
            <a:avLst/>
          </a:prstGeom>
        </p:spPr>
      </p:pic>
      <p:pic>
        <p:nvPicPr>
          <p:cNvPr id="7" name="Picture 6" descr="Are Clothes Moths On The Rise | Total ...">
            <a:extLst>
              <a:ext uri="{FF2B5EF4-FFF2-40B4-BE49-F238E27FC236}">
                <a16:creationId xmlns:a16="http://schemas.microsoft.com/office/drawing/2014/main" id="{7099BA74-D05B-FE40-C680-5E1A85EC9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889" y="4602740"/>
            <a:ext cx="2225387" cy="1476375"/>
          </a:xfrm>
          <a:prstGeom prst="rect">
            <a:avLst/>
          </a:prstGeom>
        </p:spPr>
      </p:pic>
      <p:pic>
        <p:nvPicPr>
          <p:cNvPr id="8" name="Picture 7" descr="Tineola bisselliella - Wikipedia">
            <a:extLst>
              <a:ext uri="{FF2B5EF4-FFF2-40B4-BE49-F238E27FC236}">
                <a16:creationId xmlns:a16="http://schemas.microsoft.com/office/drawing/2014/main" id="{E65598BB-52EC-A5C1-3628-DD0464B59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9091" y="4565073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6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AC6E8-2261-EB4A-4C6D-26F7C43F5CFC}"/>
              </a:ext>
            </a:extLst>
          </p:cNvPr>
          <p:cNvSpPr txBox="1"/>
          <p:nvPr/>
        </p:nvSpPr>
        <p:spPr>
          <a:xfrm>
            <a:off x="633016" y="413920"/>
            <a:ext cx="11254411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5800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 </a:t>
            </a:r>
            <a:r>
              <a:rPr lang="en-US" sz="5800" b="1" i="1" err="1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Realise</a:t>
            </a:r>
            <a:r>
              <a:rPr lang="en-US" sz="5800" b="1" i="1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 </a:t>
            </a:r>
            <a:r>
              <a:rPr lang="en-US" sz="5800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your old sinful clothes are no good</a:t>
            </a:r>
          </a:p>
          <a:p>
            <a:pPr marL="342900" indent="-342900">
              <a:buAutoNum type="arabicPeriod"/>
            </a:pPr>
            <a:endParaRPr lang="en-US" sz="5800" dirty="0">
              <a:solidFill>
                <a:schemeClr val="accent2">
                  <a:lumMod val="76000"/>
                </a:schemeClr>
              </a:solidFill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5800" i="1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 </a:t>
            </a:r>
            <a:r>
              <a:rPr lang="en-US" sz="5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Take off</a:t>
            </a:r>
            <a:r>
              <a:rPr lang="en-US" sz="58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 </a:t>
            </a:r>
            <a:r>
              <a:rPr lang="en-US" sz="5800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your old sinful clothes</a:t>
            </a:r>
            <a:endParaRPr lang="en-US" sz="5800">
              <a:solidFill>
                <a:schemeClr val="accent4">
                  <a:lumMod val="60000"/>
                  <a:lumOff val="40000"/>
                </a:schemeClr>
              </a:solidFill>
              <a:cs typeface="Calibri"/>
            </a:endParaRPr>
          </a:p>
          <a:p>
            <a:pPr marL="342900" indent="-342900">
              <a:buAutoNum type="arabicPeriod"/>
            </a:pPr>
            <a:endParaRPr lang="en-US" sz="5800" dirty="0">
              <a:solidFill>
                <a:schemeClr val="accent6">
                  <a:lumMod val="60000"/>
                  <a:lumOff val="40000"/>
                </a:schemeClr>
              </a:solidFill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5800" dirty="0">
                <a:solidFill>
                  <a:schemeClr val="accent6">
                    <a:lumMod val="60000"/>
                    <a:lumOff val="40000"/>
                  </a:schemeClr>
                </a:solidFill>
                <a:cs typeface="Calibri" panose="020F0502020204030204"/>
              </a:rPr>
              <a:t> </a:t>
            </a:r>
            <a:r>
              <a:rPr lang="en-US" sz="5800" b="1" i="1" dirty="0">
                <a:solidFill>
                  <a:schemeClr val="accent6">
                    <a:lumMod val="60000"/>
                    <a:lumOff val="40000"/>
                  </a:schemeClr>
                </a:solidFill>
                <a:cs typeface="Calibri" panose="020F0502020204030204"/>
              </a:rPr>
              <a:t>Put on</a:t>
            </a:r>
            <a:r>
              <a:rPr lang="en-US" sz="5800" dirty="0">
                <a:solidFill>
                  <a:schemeClr val="accent6">
                    <a:lumMod val="60000"/>
                    <a:lumOff val="40000"/>
                  </a:schemeClr>
                </a:solidFill>
                <a:cs typeface="Calibri" panose="020F0502020204030204"/>
              </a:rPr>
              <a:t> Jesus' glorious new clothes</a:t>
            </a:r>
          </a:p>
          <a:p>
            <a:pPr marL="342900" indent="-342900">
              <a:buAutoNum type="arabicPeriod"/>
            </a:pPr>
            <a:endParaRPr lang="en-US" sz="6000" dirty="0">
              <a:solidFill>
                <a:schemeClr val="accent2">
                  <a:lumMod val="76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238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0E6E6C-BF60-09AC-678B-3F8D51F568D0}"/>
              </a:ext>
            </a:extLst>
          </p:cNvPr>
          <p:cNvSpPr txBox="1"/>
          <p:nvPr/>
        </p:nvSpPr>
        <p:spPr>
          <a:xfrm>
            <a:off x="140368" y="120315"/>
            <a:ext cx="11710736" cy="71096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u="sng" dirty="0">
                <a:solidFill>
                  <a:schemeClr val="bg2"/>
                </a:solidFill>
                <a:cs typeface="Calibri"/>
              </a:rPr>
              <a:t>4v22-24</a:t>
            </a:r>
            <a:endParaRPr lang="en-US" u="sng" dirty="0">
              <a:solidFill>
                <a:schemeClr val="bg2"/>
              </a:solidFill>
              <a:cs typeface="Calibri"/>
            </a:endParaRPr>
          </a:p>
          <a:p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You were taught, with regard to your former way of life, to put off your old self, which is being corrupted by its deceitful desires; to be made new in the attitude of your           minds; and to </a:t>
            </a:r>
            <a:r>
              <a:rPr lang="en-US" sz="4800" b="1" u="sng" dirty="0">
                <a:solidFill>
                  <a:schemeClr val="bg2"/>
                </a:solidFill>
                <a:ea typeface="Calibri"/>
                <a:cs typeface="Calibri"/>
              </a:rPr>
              <a:t>put on the new self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,             created to be like God in true                     righteousness and holiness.</a:t>
            </a:r>
            <a:endParaRPr lang="en-US" dirty="0">
              <a:solidFill>
                <a:schemeClr val="bg2"/>
              </a:solidFill>
            </a:endParaRPr>
          </a:p>
          <a:p>
            <a:b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2400">
              <a:solidFill>
                <a:schemeClr val="bg2"/>
              </a:solidFill>
              <a:cs typeface="Calibri"/>
            </a:endParaRPr>
          </a:p>
        </p:txBody>
      </p:sp>
      <p:pic>
        <p:nvPicPr>
          <p:cNvPr id="3" name="Picture 2" descr="Kid Getting Dressed Vector Art, Icons, and Graphics for Free Download">
            <a:extLst>
              <a:ext uri="{FF2B5EF4-FFF2-40B4-BE49-F238E27FC236}">
                <a16:creationId xmlns:a16="http://schemas.microsoft.com/office/drawing/2014/main" id="{AE63B1E2-4372-14C0-E6B6-1A982D3E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0" t="5357" r="1443" b="4286"/>
          <a:stretch/>
        </p:blipFill>
        <p:spPr>
          <a:xfrm>
            <a:off x="9171774" y="3136352"/>
            <a:ext cx="2677212" cy="34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0E6E6C-BF60-09AC-678B-3F8D51F568D0}"/>
              </a:ext>
            </a:extLst>
          </p:cNvPr>
          <p:cNvSpPr txBox="1"/>
          <p:nvPr/>
        </p:nvSpPr>
        <p:spPr>
          <a:xfrm>
            <a:off x="140368" y="120315"/>
            <a:ext cx="11710736" cy="71096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u="sng" dirty="0">
                <a:solidFill>
                  <a:schemeClr val="bg2"/>
                </a:solidFill>
                <a:cs typeface="Calibri"/>
              </a:rPr>
              <a:t>4v22-24</a:t>
            </a:r>
            <a:endParaRPr lang="en-US" u="sng" dirty="0">
              <a:solidFill>
                <a:schemeClr val="bg2"/>
              </a:solidFill>
              <a:cs typeface="Calibri"/>
            </a:endParaRPr>
          </a:p>
          <a:p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You were taught, with regard to your former way of life, to put off your old self, which is being corrupted by its deceitful desires; to be made new in the attitude of your           minds; and to put on the new self,             </a:t>
            </a:r>
            <a:r>
              <a:rPr lang="en-US" sz="4800" dirty="0">
                <a:solidFill>
                  <a:srgbClr val="FFC000"/>
                </a:solidFill>
                <a:ea typeface="Calibri"/>
                <a:cs typeface="Calibri"/>
              </a:rPr>
              <a:t>created to be like God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 in true                     righteousness and holiness.</a:t>
            </a:r>
            <a:endParaRPr lang="en-US" dirty="0">
              <a:solidFill>
                <a:schemeClr val="bg2"/>
              </a:solidFill>
            </a:endParaRPr>
          </a:p>
          <a:p>
            <a:b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2400">
              <a:solidFill>
                <a:schemeClr val="bg2"/>
              </a:solidFill>
              <a:cs typeface="Calibri"/>
            </a:endParaRPr>
          </a:p>
        </p:txBody>
      </p:sp>
      <p:pic>
        <p:nvPicPr>
          <p:cNvPr id="3" name="Picture 2" descr="Kid Getting Dressed Vector Art, Icons, and Graphics for Free Download">
            <a:extLst>
              <a:ext uri="{FF2B5EF4-FFF2-40B4-BE49-F238E27FC236}">
                <a16:creationId xmlns:a16="http://schemas.microsoft.com/office/drawing/2014/main" id="{AE63B1E2-4372-14C0-E6B6-1A982D3E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0" t="5357" r="1443" b="4286"/>
          <a:stretch/>
        </p:blipFill>
        <p:spPr>
          <a:xfrm>
            <a:off x="9171774" y="3136352"/>
            <a:ext cx="2677212" cy="34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79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acoat Men Wool Trench Coat Men's Long Business Jacket Lapel Overcoat  Thick Winter Jacket Casual Long Coats Cotton Padded Outwear Long Trench  Coat ...">
            <a:extLst>
              <a:ext uri="{FF2B5EF4-FFF2-40B4-BE49-F238E27FC236}">
                <a16:creationId xmlns:a16="http://schemas.microsoft.com/office/drawing/2014/main" id="{586C491F-5E95-6F77-799A-F18CB4CC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417" y="561911"/>
            <a:ext cx="5704205" cy="57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7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ger PNG Clip Art - Best WEB Clipart">
            <a:extLst>
              <a:ext uri="{FF2B5EF4-FFF2-40B4-BE49-F238E27FC236}">
                <a16:creationId xmlns:a16="http://schemas.microsoft.com/office/drawing/2014/main" id="{EB8CCD82-D480-6234-0583-F83151BAC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007" y="2888443"/>
            <a:ext cx="5881605" cy="3300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C8084-DA5D-6137-0A46-12FA72BD049F}"/>
              </a:ext>
            </a:extLst>
          </p:cNvPr>
          <p:cNvSpPr txBox="1"/>
          <p:nvPr/>
        </p:nvSpPr>
        <p:spPr>
          <a:xfrm>
            <a:off x="3043605" y="207898"/>
            <a:ext cx="608107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>
                <a:solidFill>
                  <a:schemeClr val="accent4"/>
                </a:solidFill>
                <a:cs typeface="Calibri"/>
              </a:rPr>
              <a:t>Jesus' new </a:t>
            </a:r>
            <a:r>
              <a:rPr lang="en-US" sz="8000" b="1" dirty="0">
                <a:solidFill>
                  <a:schemeClr val="accent4"/>
                </a:solidFill>
                <a:cs typeface="Calibri"/>
              </a:rPr>
              <a:t>set of clothes</a:t>
            </a:r>
          </a:p>
        </p:txBody>
      </p:sp>
    </p:spTree>
    <p:extLst>
      <p:ext uri="{BB962C8B-B14F-4D97-AF65-F5344CB8AC3E}">
        <p14:creationId xmlns:p14="http://schemas.microsoft.com/office/powerpoint/2010/main" val="213577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nger PNG Clip Art - Best WEB Clipart">
            <a:extLst>
              <a:ext uri="{FF2B5EF4-FFF2-40B4-BE49-F238E27FC236}">
                <a16:creationId xmlns:a16="http://schemas.microsoft.com/office/drawing/2014/main" id="{EB8CCD82-D480-6234-0583-F83151BAC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007" y="2888443"/>
            <a:ext cx="5881605" cy="3300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BC8084-DA5D-6137-0A46-12FA72BD049F}"/>
              </a:ext>
            </a:extLst>
          </p:cNvPr>
          <p:cNvSpPr txBox="1"/>
          <p:nvPr/>
        </p:nvSpPr>
        <p:spPr>
          <a:xfrm>
            <a:off x="3043605" y="207898"/>
            <a:ext cx="6081072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>
                <a:solidFill>
                  <a:schemeClr val="accent4"/>
                </a:solidFill>
                <a:cs typeface="Calibri"/>
              </a:rPr>
              <a:t>God's new set of clothes</a:t>
            </a:r>
          </a:p>
        </p:txBody>
      </p:sp>
    </p:spTree>
    <p:extLst>
      <p:ext uri="{BB962C8B-B14F-4D97-AF65-F5344CB8AC3E}">
        <p14:creationId xmlns:p14="http://schemas.microsoft.com/office/powerpoint/2010/main" val="87847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AC6E8-2261-EB4A-4C6D-26F7C43F5CFC}"/>
              </a:ext>
            </a:extLst>
          </p:cNvPr>
          <p:cNvSpPr txBox="1"/>
          <p:nvPr/>
        </p:nvSpPr>
        <p:spPr>
          <a:xfrm>
            <a:off x="633016" y="413920"/>
            <a:ext cx="11254411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5800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 </a:t>
            </a:r>
            <a:r>
              <a:rPr lang="en-US" sz="5800" b="1" i="1" err="1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Realise</a:t>
            </a:r>
            <a:r>
              <a:rPr lang="en-US" sz="5800" b="1" i="1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 </a:t>
            </a:r>
            <a:r>
              <a:rPr lang="en-US" sz="5800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your old sinful clothes are no good</a:t>
            </a:r>
          </a:p>
          <a:p>
            <a:pPr marL="342900" indent="-342900">
              <a:buAutoNum type="arabicPeriod"/>
            </a:pPr>
            <a:endParaRPr lang="en-US" sz="5800" dirty="0">
              <a:solidFill>
                <a:schemeClr val="accent2">
                  <a:lumMod val="76000"/>
                </a:schemeClr>
              </a:solidFill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5800" i="1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 </a:t>
            </a:r>
            <a:r>
              <a:rPr lang="en-US" sz="5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Take off</a:t>
            </a:r>
            <a:r>
              <a:rPr lang="en-US" sz="58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 </a:t>
            </a:r>
            <a:r>
              <a:rPr lang="en-US" sz="5800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your old sinful clothes</a:t>
            </a:r>
            <a:endParaRPr lang="en-US" sz="5800">
              <a:solidFill>
                <a:schemeClr val="accent4">
                  <a:lumMod val="60000"/>
                  <a:lumOff val="40000"/>
                </a:schemeClr>
              </a:solidFill>
              <a:cs typeface="Calibri"/>
            </a:endParaRPr>
          </a:p>
          <a:p>
            <a:pPr marL="342900" indent="-342900">
              <a:buAutoNum type="arabicPeriod"/>
            </a:pPr>
            <a:endParaRPr lang="en-US" sz="5800" dirty="0">
              <a:solidFill>
                <a:schemeClr val="accent6">
                  <a:lumMod val="60000"/>
                  <a:lumOff val="40000"/>
                </a:schemeClr>
              </a:solidFill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5800" dirty="0">
                <a:solidFill>
                  <a:schemeClr val="accent6">
                    <a:lumMod val="60000"/>
                    <a:lumOff val="40000"/>
                  </a:schemeClr>
                </a:solidFill>
                <a:cs typeface="Calibri" panose="020F0502020204030204"/>
              </a:rPr>
              <a:t> </a:t>
            </a:r>
            <a:r>
              <a:rPr lang="en-US" sz="5800" b="1" i="1" dirty="0">
                <a:solidFill>
                  <a:schemeClr val="accent6">
                    <a:lumMod val="60000"/>
                    <a:lumOff val="40000"/>
                  </a:schemeClr>
                </a:solidFill>
                <a:cs typeface="Calibri" panose="020F0502020204030204"/>
              </a:rPr>
              <a:t>Put on</a:t>
            </a:r>
            <a:r>
              <a:rPr lang="en-US" sz="5800" dirty="0">
                <a:solidFill>
                  <a:schemeClr val="accent6">
                    <a:lumMod val="60000"/>
                    <a:lumOff val="40000"/>
                  </a:schemeClr>
                </a:solidFill>
                <a:cs typeface="Calibri" panose="020F0502020204030204"/>
              </a:rPr>
              <a:t> Jesus' glorious new clothes</a:t>
            </a:r>
          </a:p>
          <a:p>
            <a:pPr marL="342900" indent="-342900">
              <a:buAutoNum type="arabicPeriod"/>
            </a:pPr>
            <a:endParaRPr lang="en-US" sz="6000" dirty="0">
              <a:solidFill>
                <a:schemeClr val="accent2">
                  <a:lumMod val="76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874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AC6E8-2261-EB4A-4C6D-26F7C43F5CFC}"/>
              </a:ext>
            </a:extLst>
          </p:cNvPr>
          <p:cNvSpPr txBox="1"/>
          <p:nvPr/>
        </p:nvSpPr>
        <p:spPr>
          <a:xfrm>
            <a:off x="633016" y="413920"/>
            <a:ext cx="1121566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5800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 </a:t>
            </a:r>
            <a:r>
              <a:rPr lang="en-US" sz="5800" b="1" i="1" err="1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Realise</a:t>
            </a:r>
            <a:r>
              <a:rPr lang="en-US" sz="5800" b="1" i="1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 </a:t>
            </a:r>
            <a:r>
              <a:rPr lang="en-US" sz="5800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your old sinful clothes are no good</a:t>
            </a:r>
          </a:p>
        </p:txBody>
      </p:sp>
    </p:spTree>
    <p:extLst>
      <p:ext uri="{BB962C8B-B14F-4D97-AF65-F5344CB8AC3E}">
        <p14:creationId xmlns:p14="http://schemas.microsoft.com/office/powerpoint/2010/main" val="232882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0E6E6C-BF60-09AC-678B-3F8D51F568D0}"/>
              </a:ext>
            </a:extLst>
          </p:cNvPr>
          <p:cNvSpPr txBox="1"/>
          <p:nvPr/>
        </p:nvSpPr>
        <p:spPr>
          <a:xfrm>
            <a:off x="140368" y="120315"/>
            <a:ext cx="1171073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u="sng" dirty="0">
                <a:solidFill>
                  <a:schemeClr val="bg2"/>
                </a:solidFill>
                <a:cs typeface="Calibri"/>
              </a:rPr>
              <a:t>4v17</a:t>
            </a:r>
            <a:endParaRPr lang="en-US" u="sng" dirty="0">
              <a:solidFill>
                <a:schemeClr val="bg2"/>
              </a:solidFill>
              <a:cs typeface="Calibri"/>
            </a:endParaRPr>
          </a:p>
          <a:p>
            <a:r>
              <a:rPr lang="en-US" sz="4800" dirty="0">
                <a:solidFill>
                  <a:schemeClr val="bg2"/>
                </a:solidFill>
                <a:cs typeface="Calibri"/>
              </a:rPr>
              <a:t>So</a:t>
            </a:r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 I tell you this, and insist on it in the Lord, that you must </a:t>
            </a:r>
            <a:r>
              <a:rPr lang="en-US" sz="4800" b="1" u="sng" dirty="0">
                <a:solidFill>
                  <a:schemeClr val="bg2"/>
                </a:solidFill>
                <a:ea typeface="Calibri"/>
                <a:cs typeface="Calibri"/>
              </a:rPr>
              <a:t>no longer live as the Gentiles do</a:t>
            </a:r>
            <a:endParaRPr lang="en-US" b="1" u="sng">
              <a:solidFill>
                <a:schemeClr val="bg2"/>
              </a:solidFill>
              <a:cs typeface="Calibri"/>
            </a:endParaRPr>
          </a:p>
          <a:p>
            <a:b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2400">
              <a:solidFill>
                <a:schemeClr val="bg2"/>
              </a:solidFill>
              <a:cs typeface="Calibri"/>
            </a:endParaRPr>
          </a:p>
        </p:txBody>
      </p:sp>
      <p:pic>
        <p:nvPicPr>
          <p:cNvPr id="3" name="Picture 2" descr="Oh No 3D Sticker by Emoji">
            <a:extLst>
              <a:ext uri="{FF2B5EF4-FFF2-40B4-BE49-F238E27FC236}">
                <a16:creationId xmlns:a16="http://schemas.microsoft.com/office/drawing/2014/main" id="{E48C2564-A4D9-3D29-1EB0-1403ECFBF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2541373"/>
            <a:ext cx="4254284" cy="425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3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Puffer Winter Coat">
            <a:extLst>
              <a:ext uri="{FF2B5EF4-FFF2-40B4-BE49-F238E27FC236}">
                <a16:creationId xmlns:a16="http://schemas.microsoft.com/office/drawing/2014/main" id="{755A0F20-8F79-D040-6E9E-E37BD3A0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592" r="13519" b="-215"/>
          <a:stretch/>
        </p:blipFill>
        <p:spPr>
          <a:xfrm>
            <a:off x="3745982" y="350317"/>
            <a:ext cx="4330330" cy="60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0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ck Puffer Winter Coat">
            <a:extLst>
              <a:ext uri="{FF2B5EF4-FFF2-40B4-BE49-F238E27FC236}">
                <a16:creationId xmlns:a16="http://schemas.microsoft.com/office/drawing/2014/main" id="{755A0F20-8F79-D040-6E9E-E37BD3A0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807" r="13734" b="-215"/>
          <a:stretch/>
        </p:blipFill>
        <p:spPr>
          <a:xfrm>
            <a:off x="3758898" y="350317"/>
            <a:ext cx="4304476" cy="6036600"/>
          </a:xfrm>
          <a:prstGeom prst="rect">
            <a:avLst/>
          </a:prstGeom>
        </p:spPr>
      </p:pic>
      <p:pic>
        <p:nvPicPr>
          <p:cNvPr id="4" name="Picture 3" descr="Egg Cluster of Gipsy Moth | ClipArt ETC">
            <a:extLst>
              <a:ext uri="{FF2B5EF4-FFF2-40B4-BE49-F238E27FC236}">
                <a16:creationId xmlns:a16="http://schemas.microsoft.com/office/drawing/2014/main" id="{374E545F-49AD-3868-5A95-0B211D6F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63" y="540327"/>
            <a:ext cx="625038" cy="1025237"/>
          </a:xfrm>
          <a:prstGeom prst="rect">
            <a:avLst/>
          </a:prstGeom>
        </p:spPr>
      </p:pic>
      <p:pic>
        <p:nvPicPr>
          <p:cNvPr id="5" name="Picture 4" descr="Egg Cluster of Gipsy Moth | ClipArt ETC">
            <a:extLst>
              <a:ext uri="{FF2B5EF4-FFF2-40B4-BE49-F238E27FC236}">
                <a16:creationId xmlns:a16="http://schemas.microsoft.com/office/drawing/2014/main" id="{7CAB36F3-D923-9D6A-69F2-6E2A89C17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62" y="2341417"/>
            <a:ext cx="625038" cy="1025237"/>
          </a:xfrm>
          <a:prstGeom prst="rect">
            <a:avLst/>
          </a:prstGeom>
        </p:spPr>
      </p:pic>
      <p:pic>
        <p:nvPicPr>
          <p:cNvPr id="6" name="Picture 5" descr="Egg Cluster of Gipsy Moth | ClipArt ETC">
            <a:extLst>
              <a:ext uri="{FF2B5EF4-FFF2-40B4-BE49-F238E27FC236}">
                <a16:creationId xmlns:a16="http://schemas.microsoft.com/office/drawing/2014/main" id="{51A20C4B-5F0C-9B64-F90B-E3283FBBD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754" y="1191491"/>
            <a:ext cx="625038" cy="1025237"/>
          </a:xfrm>
          <a:prstGeom prst="rect">
            <a:avLst/>
          </a:prstGeom>
        </p:spPr>
      </p:pic>
      <p:pic>
        <p:nvPicPr>
          <p:cNvPr id="7" name="Picture 6" descr="Egg Cluster of Gipsy Moth | ClipArt ETC">
            <a:extLst>
              <a:ext uri="{FF2B5EF4-FFF2-40B4-BE49-F238E27FC236}">
                <a16:creationId xmlns:a16="http://schemas.microsoft.com/office/drawing/2014/main" id="{A2ACEA4B-019D-A547-D5D2-728F42C45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554" y="5070763"/>
            <a:ext cx="625038" cy="1025237"/>
          </a:xfrm>
          <a:prstGeom prst="rect">
            <a:avLst/>
          </a:prstGeom>
        </p:spPr>
      </p:pic>
      <p:pic>
        <p:nvPicPr>
          <p:cNvPr id="8" name="Picture 7" descr="Egg Cluster of Gipsy Moth | ClipArt ETC">
            <a:extLst>
              <a:ext uri="{FF2B5EF4-FFF2-40B4-BE49-F238E27FC236}">
                <a16:creationId xmlns:a16="http://schemas.microsoft.com/office/drawing/2014/main" id="{F2A8DA27-AFEC-E940-1DA2-EA38622FF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718" y="3574472"/>
            <a:ext cx="625038" cy="1025237"/>
          </a:xfrm>
          <a:prstGeom prst="rect">
            <a:avLst/>
          </a:prstGeom>
        </p:spPr>
      </p:pic>
      <p:pic>
        <p:nvPicPr>
          <p:cNvPr id="9" name="Picture 8" descr="Egg Cluster of Gipsy Moth | ClipArt ETC">
            <a:extLst>
              <a:ext uri="{FF2B5EF4-FFF2-40B4-BE49-F238E27FC236}">
                <a16:creationId xmlns:a16="http://schemas.microsoft.com/office/drawing/2014/main" id="{75D0F6FD-AD7A-3FB2-0B54-B3B5F7E9F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899" y="3061854"/>
            <a:ext cx="625038" cy="1025237"/>
          </a:xfrm>
          <a:prstGeom prst="rect">
            <a:avLst/>
          </a:prstGeom>
        </p:spPr>
      </p:pic>
      <p:pic>
        <p:nvPicPr>
          <p:cNvPr id="10" name="Picture 9" descr="Egg Cluster of Gipsy Moth | ClipArt ETC">
            <a:extLst>
              <a:ext uri="{FF2B5EF4-FFF2-40B4-BE49-F238E27FC236}">
                <a16:creationId xmlns:a16="http://schemas.microsoft.com/office/drawing/2014/main" id="{1DCFDC8D-83C7-7922-5576-CD4AA906C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663" y="1565563"/>
            <a:ext cx="625038" cy="1025237"/>
          </a:xfrm>
          <a:prstGeom prst="rect">
            <a:avLst/>
          </a:prstGeom>
        </p:spPr>
      </p:pic>
      <p:pic>
        <p:nvPicPr>
          <p:cNvPr id="11" name="Picture 10" descr="Egg Cluster of Gipsy Moth | ClipArt ETC">
            <a:extLst>
              <a:ext uri="{FF2B5EF4-FFF2-40B4-BE49-F238E27FC236}">
                <a16:creationId xmlns:a16="http://schemas.microsoft.com/office/drawing/2014/main" id="{D54C7A6E-EE8B-C812-6C59-44C1803AC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245" y="581891"/>
            <a:ext cx="625038" cy="1025237"/>
          </a:xfrm>
          <a:prstGeom prst="rect">
            <a:avLst/>
          </a:prstGeom>
        </p:spPr>
      </p:pic>
      <p:pic>
        <p:nvPicPr>
          <p:cNvPr id="12" name="Picture 11" descr="Egg Cluster of Gipsy Moth | ClipArt ETC">
            <a:extLst>
              <a:ext uri="{FF2B5EF4-FFF2-40B4-BE49-F238E27FC236}">
                <a16:creationId xmlns:a16="http://schemas.microsoft.com/office/drawing/2014/main" id="{8E47B76E-3706-4F2C-1513-9B3DB94F3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63" y="4599709"/>
            <a:ext cx="625038" cy="1025237"/>
          </a:xfrm>
          <a:prstGeom prst="rect">
            <a:avLst/>
          </a:prstGeom>
        </p:spPr>
      </p:pic>
      <p:pic>
        <p:nvPicPr>
          <p:cNvPr id="13" name="Picture 12" descr="Egg Cluster of Gipsy Moth | ClipArt ETC">
            <a:extLst>
              <a:ext uri="{FF2B5EF4-FFF2-40B4-BE49-F238E27FC236}">
                <a16:creationId xmlns:a16="http://schemas.microsoft.com/office/drawing/2014/main" id="{C81B1C6C-0434-CDA3-4F01-553B7ECC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954" y="3366654"/>
            <a:ext cx="625038" cy="10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04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AC6E8-2261-EB4A-4C6D-26F7C43F5CFC}"/>
              </a:ext>
            </a:extLst>
          </p:cNvPr>
          <p:cNvSpPr txBox="1"/>
          <p:nvPr/>
        </p:nvSpPr>
        <p:spPr>
          <a:xfrm>
            <a:off x="633016" y="413920"/>
            <a:ext cx="11254411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5800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 </a:t>
            </a:r>
            <a:r>
              <a:rPr lang="en-US" sz="5800" b="1" i="1" dirty="0" err="1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Realise</a:t>
            </a:r>
            <a:r>
              <a:rPr lang="en-US" sz="5800" b="1" i="1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 </a:t>
            </a:r>
            <a:r>
              <a:rPr lang="en-US" sz="5800" dirty="0">
                <a:solidFill>
                  <a:schemeClr val="accent2">
                    <a:lumMod val="76000"/>
                  </a:schemeClr>
                </a:solidFill>
                <a:cs typeface="Calibri" panose="020F0502020204030204"/>
              </a:rPr>
              <a:t>your old sinful clothes are no good</a:t>
            </a:r>
          </a:p>
          <a:p>
            <a:pPr marL="342900" indent="-342900">
              <a:buAutoNum type="arabicPeriod"/>
            </a:pPr>
            <a:endParaRPr lang="en-US" sz="5800" dirty="0">
              <a:solidFill>
                <a:schemeClr val="accent2">
                  <a:lumMod val="76000"/>
                </a:schemeClr>
              </a:solidFill>
              <a:cs typeface="Calibri" panose="020F0502020204030204"/>
            </a:endParaRPr>
          </a:p>
          <a:p>
            <a:pPr marL="342900" indent="-342900">
              <a:buAutoNum type="arabicPeriod"/>
            </a:pPr>
            <a:r>
              <a:rPr lang="en-US" sz="5800" i="1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 </a:t>
            </a:r>
            <a:r>
              <a:rPr lang="en-US" sz="58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Take off</a:t>
            </a:r>
            <a:r>
              <a:rPr lang="en-US" sz="58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 </a:t>
            </a:r>
            <a:r>
              <a:rPr lang="en-US" sz="5800" dirty="0">
                <a:solidFill>
                  <a:schemeClr val="accent4">
                    <a:lumMod val="60000"/>
                    <a:lumOff val="40000"/>
                  </a:schemeClr>
                </a:solidFill>
                <a:cs typeface="Calibri" panose="020F0502020204030204"/>
              </a:rPr>
              <a:t>your old sinful clothes</a:t>
            </a:r>
            <a:endParaRPr lang="en-US" sz="580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6000" dirty="0">
              <a:solidFill>
                <a:schemeClr val="accent2">
                  <a:lumMod val="76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64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0E6E6C-BF60-09AC-678B-3F8D51F568D0}"/>
              </a:ext>
            </a:extLst>
          </p:cNvPr>
          <p:cNvSpPr txBox="1"/>
          <p:nvPr/>
        </p:nvSpPr>
        <p:spPr>
          <a:xfrm>
            <a:off x="140368" y="120315"/>
            <a:ext cx="1171073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u="sng" dirty="0">
                <a:solidFill>
                  <a:schemeClr val="bg2"/>
                </a:solidFill>
                <a:cs typeface="Calibri"/>
              </a:rPr>
              <a:t>4v22</a:t>
            </a:r>
            <a:endParaRPr lang="en-US" u="sng" dirty="0">
              <a:solidFill>
                <a:schemeClr val="bg2"/>
              </a:solidFill>
              <a:cs typeface="Calibri"/>
            </a:endParaRPr>
          </a:p>
          <a:p>
            <a: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  <a:t>You were taught, with regard to your former way of life, to </a:t>
            </a:r>
            <a:r>
              <a:rPr lang="en-US" sz="4800" b="1" u="sng" dirty="0">
                <a:solidFill>
                  <a:schemeClr val="bg2"/>
                </a:solidFill>
                <a:ea typeface="Calibri"/>
                <a:cs typeface="Calibri"/>
              </a:rPr>
              <a:t>put off your old self</a:t>
            </a:r>
            <a:endParaRPr lang="en-US" b="1" u="sng">
              <a:solidFill>
                <a:schemeClr val="bg2"/>
              </a:solidFill>
              <a:cs typeface="Calibri"/>
            </a:endParaRPr>
          </a:p>
          <a:p>
            <a:br>
              <a:rPr lang="en-US" sz="4800" dirty="0">
                <a:solidFill>
                  <a:schemeClr val="bg2"/>
                </a:solidFill>
                <a:ea typeface="Calibri"/>
                <a:cs typeface="Calibri"/>
              </a:rPr>
            </a:br>
            <a:endParaRPr lang="en-US" sz="2400">
              <a:solidFill>
                <a:schemeClr val="bg2"/>
              </a:solidFill>
              <a:cs typeface="Calibri"/>
            </a:endParaRPr>
          </a:p>
        </p:txBody>
      </p:sp>
      <p:pic>
        <p:nvPicPr>
          <p:cNvPr id="4" name="Picture 3" descr="Black person undressing taking off clothes t Vector Image">
            <a:extLst>
              <a:ext uri="{FF2B5EF4-FFF2-40B4-BE49-F238E27FC236}">
                <a16:creationId xmlns:a16="http://schemas.microsoft.com/office/drawing/2014/main" id="{D5A40F40-4638-7063-1757-03DDBBAE3C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661" t="4714" r="13781" b="16723"/>
          <a:stretch/>
        </p:blipFill>
        <p:spPr>
          <a:xfrm>
            <a:off x="4348918" y="2512836"/>
            <a:ext cx="3491350" cy="386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63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8" ma:contentTypeDescription="Create a new document." ma:contentTypeScope="" ma:versionID="eb7070adef08a29a8445ba6c989b52c2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4e66116319688be64c4d8eed589baccb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05FF83-0085-478D-ACF0-8D5335AAD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c85ca-d713-4229-a48d-79f58fb065ec"/>
    <ds:schemaRef ds:uri="6c5326a3-a756-4a42-a4f0-608067e2ab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48EFD-F2F0-4783-9B5D-B8AECCB6A27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c5326a3-a756-4a42-a4f0-608067e2ab76"/>
    <ds:schemaRef ds:uri="http://schemas.microsoft.com/office/2006/documentManagement/types"/>
    <ds:schemaRef ds:uri="75dc85ca-d713-4229-a48d-79f58fb065ec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3027</TotalTime>
  <Words>253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Hutchings</dc:creator>
  <cp:lastModifiedBy>Trevor Newman</cp:lastModifiedBy>
  <cp:revision>1690</cp:revision>
  <cp:lastPrinted>2023-02-12T02:31:22Z</cp:lastPrinted>
  <dcterms:created xsi:type="dcterms:W3CDTF">2019-12-15T16:16:57Z</dcterms:created>
  <dcterms:modified xsi:type="dcterms:W3CDTF">2024-11-03T16:37:04Z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