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30"/>
  </p:notesMasterIdLst>
  <p:sldIdLst>
    <p:sldId id="2767" r:id="rId5"/>
    <p:sldId id="2766" r:id="rId6"/>
    <p:sldId id="2753" r:id="rId7"/>
    <p:sldId id="2720" r:id="rId8"/>
    <p:sldId id="2848" r:id="rId9"/>
    <p:sldId id="2850" r:id="rId10"/>
    <p:sldId id="2851" r:id="rId11"/>
    <p:sldId id="2852" r:id="rId12"/>
    <p:sldId id="2853" r:id="rId13"/>
    <p:sldId id="2849" r:id="rId14"/>
    <p:sldId id="2854" r:id="rId15"/>
    <p:sldId id="2855" r:id="rId16"/>
    <p:sldId id="2856" r:id="rId17"/>
    <p:sldId id="2858" r:id="rId18"/>
    <p:sldId id="2863" r:id="rId19"/>
    <p:sldId id="2859" r:id="rId20"/>
    <p:sldId id="2862" r:id="rId21"/>
    <p:sldId id="2864" r:id="rId22"/>
    <p:sldId id="2865" r:id="rId23"/>
    <p:sldId id="2866" r:id="rId24"/>
    <p:sldId id="2861" r:id="rId25"/>
    <p:sldId id="2857" r:id="rId26"/>
    <p:sldId id="2867" r:id="rId27"/>
    <p:sldId id="2769" r:id="rId28"/>
    <p:sldId id="2868" r:id="rId29"/>
  </p:sldIdLst>
  <p:sldSz cx="12192000" cy="6858000"/>
  <p:notesSz cx="6794500" cy="9931400"/>
  <p:defaultTex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10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Clifton" userId="S::wec@woodfordec.onmicrosoft.com::b7121016-a606-4e59-9b8c-d8cabdc242a8" providerId="AD" clId="Web-{0DC3C2DA-3D79-94BC-FAC6-46F05A1D3B58}"/>
    <pc:docChg chg="addSld delSld modSld sldOrd">
      <pc:chgData name="Jeremy Clifton" userId="S::wec@woodfordec.onmicrosoft.com::b7121016-a606-4e59-9b8c-d8cabdc242a8" providerId="AD" clId="Web-{0DC3C2DA-3D79-94BC-FAC6-46F05A1D3B58}" dt="2024-09-22T08:57:45.651" v="329"/>
      <pc:docMkLst>
        <pc:docMk/>
      </pc:docMkLst>
      <pc:sldChg chg="del">
        <pc:chgData name="Jeremy Clifton" userId="S::wec@woodfordec.onmicrosoft.com::b7121016-a606-4e59-9b8c-d8cabdc242a8" providerId="AD" clId="Web-{0DC3C2DA-3D79-94BC-FAC6-46F05A1D3B58}" dt="2024-09-22T08:55:53.147" v="304"/>
        <pc:sldMkLst>
          <pc:docMk/>
          <pc:sldMk cId="3207521350" sldId="2556"/>
        </pc:sldMkLst>
      </pc:sldChg>
      <pc:sldChg chg="del">
        <pc:chgData name="Jeremy Clifton" userId="S::wec@woodfordec.onmicrosoft.com::b7121016-a606-4e59-9b8c-d8cabdc242a8" providerId="AD" clId="Web-{0DC3C2DA-3D79-94BC-FAC6-46F05A1D3B58}" dt="2024-09-22T08:55:51.256" v="303"/>
        <pc:sldMkLst>
          <pc:docMk/>
          <pc:sldMk cId="490255098" sldId="2558"/>
        </pc:sldMkLst>
      </pc:sldChg>
      <pc:sldChg chg="del ord">
        <pc:chgData name="Jeremy Clifton" userId="S::wec@woodfordec.onmicrosoft.com::b7121016-a606-4e59-9b8c-d8cabdc242a8" providerId="AD" clId="Web-{0DC3C2DA-3D79-94BC-FAC6-46F05A1D3B58}" dt="2024-09-22T08:56:01.460" v="306"/>
        <pc:sldMkLst>
          <pc:docMk/>
          <pc:sldMk cId="2197897120" sldId="2559"/>
        </pc:sldMkLst>
      </pc:sldChg>
      <pc:sldChg chg="del">
        <pc:chgData name="Jeremy Clifton" userId="S::wec@woodfordec.onmicrosoft.com::b7121016-a606-4e59-9b8c-d8cabdc242a8" providerId="AD" clId="Web-{0DC3C2DA-3D79-94BC-FAC6-46F05A1D3B58}" dt="2024-09-22T08:55:49.647" v="302"/>
        <pc:sldMkLst>
          <pc:docMk/>
          <pc:sldMk cId="2181798557" sldId="2560"/>
        </pc:sldMkLst>
      </pc:sldChg>
      <pc:sldChg chg="del">
        <pc:chgData name="Jeremy Clifton" userId="S::wec@woodfordec.onmicrosoft.com::b7121016-a606-4e59-9b8c-d8cabdc242a8" providerId="AD" clId="Web-{0DC3C2DA-3D79-94BC-FAC6-46F05A1D3B58}" dt="2024-09-22T08:55:54.506" v="305"/>
        <pc:sldMkLst>
          <pc:docMk/>
          <pc:sldMk cId="1355052748" sldId="2562"/>
        </pc:sldMkLst>
      </pc:sldChg>
      <pc:sldChg chg="del">
        <pc:chgData name="Jeremy Clifton" userId="S::wec@woodfordec.onmicrosoft.com::b7121016-a606-4e59-9b8c-d8cabdc242a8" providerId="AD" clId="Web-{0DC3C2DA-3D79-94BC-FAC6-46F05A1D3B58}" dt="2024-09-22T08:56:03.397" v="307"/>
        <pc:sldMkLst>
          <pc:docMk/>
          <pc:sldMk cId="3824080665" sldId="2572"/>
        </pc:sldMkLst>
      </pc:sldChg>
      <pc:sldChg chg="del">
        <pc:chgData name="Jeremy Clifton" userId="S::wec@woodfordec.onmicrosoft.com::b7121016-a606-4e59-9b8c-d8cabdc242a8" providerId="AD" clId="Web-{0DC3C2DA-3D79-94BC-FAC6-46F05A1D3B58}" dt="2024-09-22T08:56:03.397" v="308"/>
        <pc:sldMkLst>
          <pc:docMk/>
          <pc:sldMk cId="1983850309" sldId="2573"/>
        </pc:sldMkLst>
      </pc:sldChg>
      <pc:sldChg chg="addSp modSp add replId">
        <pc:chgData name="Jeremy Clifton" userId="S::wec@woodfordec.onmicrosoft.com::b7121016-a606-4e59-9b8c-d8cabdc242a8" providerId="AD" clId="Web-{0DC3C2DA-3D79-94BC-FAC6-46F05A1D3B58}" dt="2024-09-22T08:31:10.113" v="5" actId="1076"/>
        <pc:sldMkLst>
          <pc:docMk/>
          <pc:sldMk cId="2652383971" sldId="2598"/>
        </pc:sldMkLst>
      </pc:sldChg>
      <pc:sldChg chg="addSp delSp modSp add replId">
        <pc:chgData name="Jeremy Clifton" userId="S::wec@woodfordec.onmicrosoft.com::b7121016-a606-4e59-9b8c-d8cabdc242a8" providerId="AD" clId="Web-{0DC3C2DA-3D79-94BC-FAC6-46F05A1D3B58}" dt="2024-09-22T08:35:12.200" v="99" actId="14100"/>
        <pc:sldMkLst>
          <pc:docMk/>
          <pc:sldMk cId="2804191221" sldId="2599"/>
        </pc:sldMkLst>
      </pc:sldChg>
      <pc:sldChg chg="addSp modSp add replId">
        <pc:chgData name="Jeremy Clifton" userId="S::wec@woodfordec.onmicrosoft.com::b7121016-a606-4e59-9b8c-d8cabdc242a8" providerId="AD" clId="Web-{0DC3C2DA-3D79-94BC-FAC6-46F05A1D3B58}" dt="2024-09-22T08:32:24.866" v="30" actId="1076"/>
        <pc:sldMkLst>
          <pc:docMk/>
          <pc:sldMk cId="4133891106" sldId="2600"/>
        </pc:sldMkLst>
      </pc:sldChg>
      <pc:sldChg chg="modSp add replId">
        <pc:chgData name="Jeremy Clifton" userId="S::wec@woodfordec.onmicrosoft.com::b7121016-a606-4e59-9b8c-d8cabdc242a8" providerId="AD" clId="Web-{0DC3C2DA-3D79-94BC-FAC6-46F05A1D3B58}" dt="2024-09-22T08:32:46.304" v="43" actId="20577"/>
        <pc:sldMkLst>
          <pc:docMk/>
          <pc:sldMk cId="2097890651" sldId="2601"/>
        </pc:sldMkLst>
      </pc:sldChg>
      <pc:sldChg chg="modSp add ord replId">
        <pc:chgData name="Jeremy Clifton" userId="S::wec@woodfordec.onmicrosoft.com::b7121016-a606-4e59-9b8c-d8cabdc242a8" providerId="AD" clId="Web-{0DC3C2DA-3D79-94BC-FAC6-46F05A1D3B58}" dt="2024-09-22T08:33:27.228" v="55"/>
        <pc:sldMkLst>
          <pc:docMk/>
          <pc:sldMk cId="2043513096" sldId="2602"/>
        </pc:sldMkLst>
      </pc:sldChg>
      <pc:sldChg chg="addSp modSp add replId">
        <pc:chgData name="Jeremy Clifton" userId="S::wec@woodfordec.onmicrosoft.com::b7121016-a606-4e59-9b8c-d8cabdc242a8" providerId="AD" clId="Web-{0DC3C2DA-3D79-94BC-FAC6-46F05A1D3B58}" dt="2024-09-22T08:46:38.937" v="184" actId="1076"/>
        <pc:sldMkLst>
          <pc:docMk/>
          <pc:sldMk cId="1382184965" sldId="2603"/>
        </pc:sldMkLst>
      </pc:sldChg>
      <pc:sldChg chg="modSp add replId">
        <pc:chgData name="Jeremy Clifton" userId="S::wec@woodfordec.onmicrosoft.com::b7121016-a606-4e59-9b8c-d8cabdc242a8" providerId="AD" clId="Web-{0DC3C2DA-3D79-94BC-FAC6-46F05A1D3B58}" dt="2024-09-22T08:36:03.530" v="112" actId="20577"/>
        <pc:sldMkLst>
          <pc:docMk/>
          <pc:sldMk cId="440463576" sldId="2604"/>
        </pc:sldMkLst>
      </pc:sldChg>
      <pc:sldChg chg="addSp modSp add replId">
        <pc:chgData name="Jeremy Clifton" userId="S::wec@woodfordec.onmicrosoft.com::b7121016-a606-4e59-9b8c-d8cabdc242a8" providerId="AD" clId="Web-{0DC3C2DA-3D79-94BC-FAC6-46F05A1D3B58}" dt="2024-09-22T08:49:32.709" v="247" actId="20577"/>
        <pc:sldMkLst>
          <pc:docMk/>
          <pc:sldMk cId="1008158405" sldId="2605"/>
        </pc:sldMkLst>
      </pc:sldChg>
      <pc:sldChg chg="addSp delSp modSp add replId">
        <pc:chgData name="Jeremy Clifton" userId="S::wec@woodfordec.onmicrosoft.com::b7121016-a606-4e59-9b8c-d8cabdc242a8" providerId="AD" clId="Web-{0DC3C2DA-3D79-94BC-FAC6-46F05A1D3B58}" dt="2024-09-22T08:53:05.344" v="267" actId="14100"/>
        <pc:sldMkLst>
          <pc:docMk/>
          <pc:sldMk cId="3227065024" sldId="2606"/>
        </pc:sldMkLst>
      </pc:sldChg>
      <pc:sldChg chg="addSp modSp add replId">
        <pc:chgData name="Jeremy Clifton" userId="S::wec@woodfordec.onmicrosoft.com::b7121016-a606-4e59-9b8c-d8cabdc242a8" providerId="AD" clId="Web-{0DC3C2DA-3D79-94BC-FAC6-46F05A1D3B58}" dt="2024-09-22T08:54:17.596" v="277" actId="14100"/>
        <pc:sldMkLst>
          <pc:docMk/>
          <pc:sldMk cId="2684720867" sldId="2607"/>
        </pc:sldMkLst>
      </pc:sldChg>
      <pc:sldChg chg="modSp add ord replId">
        <pc:chgData name="Jeremy Clifton" userId="S::wec@woodfordec.onmicrosoft.com::b7121016-a606-4e59-9b8c-d8cabdc242a8" providerId="AD" clId="Web-{0DC3C2DA-3D79-94BC-FAC6-46F05A1D3B58}" dt="2024-09-22T08:56:46.461" v="314" actId="20577"/>
        <pc:sldMkLst>
          <pc:docMk/>
          <pc:sldMk cId="2715713422" sldId="2608"/>
        </pc:sldMkLst>
      </pc:sldChg>
      <pc:sldChg chg="add replId">
        <pc:chgData name="Jeremy Clifton" userId="S::wec@woodfordec.onmicrosoft.com::b7121016-a606-4e59-9b8c-d8cabdc242a8" providerId="AD" clId="Web-{0DC3C2DA-3D79-94BC-FAC6-46F05A1D3B58}" dt="2024-09-22T08:53:32.267" v="268"/>
        <pc:sldMkLst>
          <pc:docMk/>
          <pc:sldMk cId="570178981" sldId="2609"/>
        </pc:sldMkLst>
      </pc:sldChg>
      <pc:sldChg chg="add del replId">
        <pc:chgData name="Jeremy Clifton" userId="S::wec@woodfordec.onmicrosoft.com::b7121016-a606-4e59-9b8c-d8cabdc242a8" providerId="AD" clId="Web-{0DC3C2DA-3D79-94BC-FAC6-46F05A1D3B58}" dt="2024-09-22T08:57:45.651" v="329"/>
        <pc:sldMkLst>
          <pc:docMk/>
          <pc:sldMk cId="2267977797" sldId="2610"/>
        </pc:sldMkLst>
      </pc:sldChg>
      <pc:sldChg chg="delSp modSp add ord replId">
        <pc:chgData name="Jeremy Clifton" userId="S::wec@woodfordec.onmicrosoft.com::b7121016-a606-4e59-9b8c-d8cabdc242a8" providerId="AD" clId="Web-{0DC3C2DA-3D79-94BC-FAC6-46F05A1D3B58}" dt="2024-09-22T08:55:45.803" v="301" actId="1076"/>
        <pc:sldMkLst>
          <pc:docMk/>
          <pc:sldMk cId="699078910" sldId="2611"/>
        </pc:sldMkLst>
      </pc:sldChg>
      <pc:sldChg chg="modSp add ord replId">
        <pc:chgData name="Jeremy Clifton" userId="S::wec@woodfordec.onmicrosoft.com::b7121016-a606-4e59-9b8c-d8cabdc242a8" providerId="AD" clId="Web-{0DC3C2DA-3D79-94BC-FAC6-46F05A1D3B58}" dt="2024-09-22T08:57:08.540" v="328" actId="1076"/>
        <pc:sldMkLst>
          <pc:docMk/>
          <pc:sldMk cId="3673656496" sldId="2612"/>
        </pc:sldMkLst>
      </pc:sldChg>
    </pc:docChg>
  </pc:docChgLst>
  <pc:docChgLst>
    <pc:chgData name="Jeremy Clifton" userId="b7121016-a606-4e59-9b8c-d8cabdc242a8" providerId="ADAL" clId="{FF51FC17-3D86-4106-A0C5-2349D887A893}"/>
    <pc:docChg chg="addSld delSld modSld">
      <pc:chgData name="Jeremy Clifton" userId="b7121016-a606-4e59-9b8c-d8cabdc242a8" providerId="ADAL" clId="{FF51FC17-3D86-4106-A0C5-2349D887A893}" dt="2024-09-14T08:28:23.706" v="2"/>
      <pc:docMkLst>
        <pc:docMk/>
      </pc:docMkLst>
      <pc:sldChg chg="add del">
        <pc:chgData name="Jeremy Clifton" userId="b7121016-a606-4e59-9b8c-d8cabdc242a8" providerId="ADAL" clId="{FF51FC17-3D86-4106-A0C5-2349D887A893}" dt="2024-09-14T08:28:23.706" v="2"/>
        <pc:sldMkLst>
          <pc:docMk/>
          <pc:sldMk cId="0" sldId="256"/>
        </pc:sldMkLst>
      </pc:sldChg>
      <pc:sldChg chg="add del">
        <pc:chgData name="Jeremy Clifton" userId="b7121016-a606-4e59-9b8c-d8cabdc242a8" providerId="ADAL" clId="{FF51FC17-3D86-4106-A0C5-2349D887A893}" dt="2024-09-14T08:28:23.706" v="2"/>
        <pc:sldMkLst>
          <pc:docMk/>
          <pc:sldMk cId="0" sldId="257"/>
        </pc:sldMkLst>
      </pc:sldChg>
      <pc:sldChg chg="add del">
        <pc:chgData name="Jeremy Clifton" userId="b7121016-a606-4e59-9b8c-d8cabdc242a8" providerId="ADAL" clId="{FF51FC17-3D86-4106-A0C5-2349D887A893}" dt="2024-09-14T08:28:23.706" v="2"/>
        <pc:sldMkLst>
          <pc:docMk/>
          <pc:sldMk cId="0" sldId="259"/>
        </pc:sldMkLst>
      </pc:sldChg>
      <pc:sldChg chg="add del">
        <pc:chgData name="Jeremy Clifton" userId="b7121016-a606-4e59-9b8c-d8cabdc242a8" providerId="ADAL" clId="{FF51FC17-3D86-4106-A0C5-2349D887A893}" dt="2024-09-14T08:28:23.706" v="2"/>
        <pc:sldMkLst>
          <pc:docMk/>
          <pc:sldMk cId="0" sldId="260"/>
        </pc:sldMkLst>
      </pc:sldChg>
    </pc:docChg>
  </pc:docChgLst>
  <pc:docChgLst>
    <pc:chgData name="Jeremy Clifton" userId="S::wec@woodfordec.onmicrosoft.com::b7121016-a606-4e59-9b8c-d8cabdc242a8" providerId="AD" clId="Web-{8093505B-89D7-068D-94D1-A4E2B525DEBA}"/>
    <pc:docChg chg="addSld delSld modSld sldOrd">
      <pc:chgData name="Jeremy Clifton" userId="S::wec@woodfordec.onmicrosoft.com::b7121016-a606-4e59-9b8c-d8cabdc242a8" providerId="AD" clId="Web-{8093505B-89D7-068D-94D1-A4E2B525DEBA}" dt="2024-12-05T12:55:38.217" v="49"/>
      <pc:docMkLst>
        <pc:docMk/>
      </pc:docMkLst>
      <pc:sldChg chg="addSp modSp">
        <pc:chgData name="Jeremy Clifton" userId="S::wec@woodfordec.onmicrosoft.com::b7121016-a606-4e59-9b8c-d8cabdc242a8" providerId="AD" clId="Web-{8093505B-89D7-068D-94D1-A4E2B525DEBA}" dt="2024-12-05T12:45:27.668" v="14" actId="1076"/>
        <pc:sldMkLst>
          <pc:docMk/>
          <pc:sldMk cId="2610065330" sldId="2806"/>
        </pc:sldMkLst>
      </pc:sldChg>
      <pc:sldChg chg="del">
        <pc:chgData name="Jeremy Clifton" userId="S::wec@woodfordec.onmicrosoft.com::b7121016-a606-4e59-9b8c-d8cabdc242a8" providerId="AD" clId="Web-{8093505B-89D7-068D-94D1-A4E2B525DEBA}" dt="2024-12-05T12:45:34.793" v="16"/>
        <pc:sldMkLst>
          <pc:docMk/>
          <pc:sldMk cId="218175812" sldId="2807"/>
        </pc:sldMkLst>
      </pc:sldChg>
      <pc:sldChg chg="del">
        <pc:chgData name="Jeremy Clifton" userId="S::wec@woodfordec.onmicrosoft.com::b7121016-a606-4e59-9b8c-d8cabdc242a8" providerId="AD" clId="Web-{8093505B-89D7-068D-94D1-A4E2B525DEBA}" dt="2024-12-05T12:45:34.012" v="15"/>
        <pc:sldMkLst>
          <pc:docMk/>
          <pc:sldMk cId="756028854" sldId="2809"/>
        </pc:sldMkLst>
      </pc:sldChg>
      <pc:sldChg chg="addSp delSp modSp">
        <pc:chgData name="Jeremy Clifton" userId="S::wec@woodfordec.onmicrosoft.com::b7121016-a606-4e59-9b8c-d8cabdc242a8" providerId="AD" clId="Web-{8093505B-89D7-068D-94D1-A4E2B525DEBA}" dt="2024-12-05T12:44:17.151" v="13" actId="1076"/>
        <pc:sldMkLst>
          <pc:docMk/>
          <pc:sldMk cId="3142635692" sldId="2817"/>
        </pc:sldMkLst>
      </pc:sldChg>
      <pc:sldChg chg="addSp modSp del">
        <pc:chgData name="Jeremy Clifton" userId="S::wec@woodfordec.onmicrosoft.com::b7121016-a606-4e59-9b8c-d8cabdc242a8" providerId="AD" clId="Web-{8093505B-89D7-068D-94D1-A4E2B525DEBA}" dt="2024-12-05T12:51:46.289" v="32"/>
        <pc:sldMkLst>
          <pc:docMk/>
          <pc:sldMk cId="628779752" sldId="2821"/>
        </pc:sldMkLst>
      </pc:sldChg>
      <pc:sldChg chg="add replId">
        <pc:chgData name="Jeremy Clifton" userId="S::wec@woodfordec.onmicrosoft.com::b7121016-a606-4e59-9b8c-d8cabdc242a8" providerId="AD" clId="Web-{8093505B-89D7-068D-94D1-A4E2B525DEBA}" dt="2024-12-05T12:42:13.835" v="4"/>
        <pc:sldMkLst>
          <pc:docMk/>
          <pc:sldMk cId="3675542471" sldId="2823"/>
        </pc:sldMkLst>
      </pc:sldChg>
      <pc:sldChg chg="add replId">
        <pc:chgData name="Jeremy Clifton" userId="S::wec@woodfordec.onmicrosoft.com::b7121016-a606-4e59-9b8c-d8cabdc242a8" providerId="AD" clId="Web-{8093505B-89D7-068D-94D1-A4E2B525DEBA}" dt="2024-12-05T12:43:21.712" v="9"/>
        <pc:sldMkLst>
          <pc:docMk/>
          <pc:sldMk cId="1659838349" sldId="2824"/>
        </pc:sldMkLst>
      </pc:sldChg>
      <pc:sldChg chg="add ord replId">
        <pc:chgData name="Jeremy Clifton" userId="S::wec@woodfordec.onmicrosoft.com::b7121016-a606-4e59-9b8c-d8cabdc242a8" providerId="AD" clId="Web-{8093505B-89D7-068D-94D1-A4E2B525DEBA}" dt="2024-12-05T12:45:58.872" v="18"/>
        <pc:sldMkLst>
          <pc:docMk/>
          <pc:sldMk cId="1591186859" sldId="2825"/>
        </pc:sldMkLst>
      </pc:sldChg>
      <pc:sldChg chg="addSp modSp add replId">
        <pc:chgData name="Jeremy Clifton" userId="S::wec@woodfordec.onmicrosoft.com::b7121016-a606-4e59-9b8c-d8cabdc242a8" providerId="AD" clId="Web-{8093505B-89D7-068D-94D1-A4E2B525DEBA}" dt="2024-12-05T12:52:17.086" v="37" actId="1076"/>
        <pc:sldMkLst>
          <pc:docMk/>
          <pc:sldMk cId="1168160445" sldId="2826"/>
        </pc:sldMkLst>
      </pc:sldChg>
      <pc:sldChg chg="addSp modSp add ord replId">
        <pc:chgData name="Jeremy Clifton" userId="S::wec@woodfordec.onmicrosoft.com::b7121016-a606-4e59-9b8c-d8cabdc242a8" providerId="AD" clId="Web-{8093505B-89D7-068D-94D1-A4E2B525DEBA}" dt="2024-12-05T12:51:46.351" v="33"/>
        <pc:sldMkLst>
          <pc:docMk/>
          <pc:sldMk cId="3111630187" sldId="2827"/>
        </pc:sldMkLst>
      </pc:sldChg>
      <pc:sldChg chg="addSp modSp add replId">
        <pc:chgData name="Jeremy Clifton" userId="S::wec@woodfordec.onmicrosoft.com::b7121016-a606-4e59-9b8c-d8cabdc242a8" providerId="AD" clId="Web-{8093505B-89D7-068D-94D1-A4E2B525DEBA}" dt="2024-12-05T12:50:12.536" v="27" actId="1076"/>
        <pc:sldMkLst>
          <pc:docMk/>
          <pc:sldMk cId="4170038" sldId="2828"/>
        </pc:sldMkLst>
      </pc:sldChg>
      <pc:sldChg chg="addSp modSp add replId">
        <pc:chgData name="Jeremy Clifton" userId="S::wec@woodfordec.onmicrosoft.com::b7121016-a606-4e59-9b8c-d8cabdc242a8" providerId="AD" clId="Web-{8093505B-89D7-068D-94D1-A4E2B525DEBA}" dt="2024-12-05T12:52:56.681" v="41" actId="1076"/>
        <pc:sldMkLst>
          <pc:docMk/>
          <pc:sldMk cId="2641992631" sldId="2829"/>
        </pc:sldMkLst>
      </pc:sldChg>
      <pc:sldChg chg="addSp modSp add replId">
        <pc:chgData name="Jeremy Clifton" userId="S::wec@woodfordec.onmicrosoft.com::b7121016-a606-4e59-9b8c-d8cabdc242a8" providerId="AD" clId="Web-{8093505B-89D7-068D-94D1-A4E2B525DEBA}" dt="2024-12-05T12:54:23.418" v="45" actId="14100"/>
        <pc:sldMkLst>
          <pc:docMk/>
          <pc:sldMk cId="3509006551" sldId="2830"/>
        </pc:sldMkLst>
      </pc:sldChg>
      <pc:sldChg chg="add ord replId">
        <pc:chgData name="Jeremy Clifton" userId="S::wec@woodfordec.onmicrosoft.com::b7121016-a606-4e59-9b8c-d8cabdc242a8" providerId="AD" clId="Web-{8093505B-89D7-068D-94D1-A4E2B525DEBA}" dt="2024-12-05T12:55:28.592" v="47"/>
        <pc:sldMkLst>
          <pc:docMk/>
          <pc:sldMk cId="343314304" sldId="2831"/>
        </pc:sldMkLst>
      </pc:sldChg>
      <pc:sldChg chg="delSp add replId">
        <pc:chgData name="Jeremy Clifton" userId="S::wec@woodfordec.onmicrosoft.com::b7121016-a606-4e59-9b8c-d8cabdc242a8" providerId="AD" clId="Web-{8093505B-89D7-068D-94D1-A4E2B525DEBA}" dt="2024-12-05T12:55:38.217" v="49"/>
        <pc:sldMkLst>
          <pc:docMk/>
          <pc:sldMk cId="1842895035" sldId="2832"/>
        </pc:sldMkLst>
      </pc:sldChg>
    </pc:docChg>
  </pc:docChgLst>
  <pc:docChgLst>
    <pc:chgData name="Jeremy Clifton" userId="S::wec@woodfordec.onmicrosoft.com::b7121016-a606-4e59-9b8c-d8cabdc242a8" providerId="AD" clId="Web-{1D5ECF78-8329-B536-0A44-759F76BCF637}"/>
    <pc:docChg chg="addSld modSld sldOrd">
      <pc:chgData name="Jeremy Clifton" userId="S::wec@woodfordec.onmicrosoft.com::b7121016-a606-4e59-9b8c-d8cabdc242a8" providerId="AD" clId="Web-{1D5ECF78-8329-B536-0A44-759F76BCF637}" dt="2024-12-08T09:45:41.818" v="114"/>
      <pc:docMkLst>
        <pc:docMk/>
      </pc:docMkLst>
      <pc:sldChg chg="addSp modSp ord">
        <pc:chgData name="Jeremy Clifton" userId="S::wec@woodfordec.onmicrosoft.com::b7121016-a606-4e59-9b8c-d8cabdc242a8" providerId="AD" clId="Web-{1D5ECF78-8329-B536-0A44-759F76BCF637}" dt="2024-12-08T09:43:43.359" v="112" actId="20577"/>
        <pc:sldMkLst>
          <pc:docMk/>
          <pc:sldMk cId="3013476221" sldId="2720"/>
        </pc:sldMkLst>
        <pc:spChg chg="mod">
          <ac:chgData name="Jeremy Clifton" userId="S::wec@woodfordec.onmicrosoft.com::b7121016-a606-4e59-9b8c-d8cabdc242a8" providerId="AD" clId="Web-{1D5ECF78-8329-B536-0A44-759F76BCF637}" dt="2024-12-08T09:43:43.359" v="112" actId="20577"/>
          <ac:spMkLst>
            <pc:docMk/>
            <pc:sldMk cId="3013476221" sldId="2720"/>
            <ac:spMk id="2" creationId="{1DD92122-9FEF-DE93-C577-2CFB5F0F39AC}"/>
          </ac:spMkLst>
        </pc:spChg>
      </pc:sldChg>
      <pc:sldChg chg="addSp delSp modSp ord">
        <pc:chgData name="Jeremy Clifton" userId="S::wec@woodfordec.onmicrosoft.com::b7121016-a606-4e59-9b8c-d8cabdc242a8" providerId="AD" clId="Web-{1D5ECF78-8329-B536-0A44-759F76BCF637}" dt="2024-12-08T09:45:41.818" v="114"/>
        <pc:sldMkLst>
          <pc:docMk/>
          <pc:sldMk cId="600765546" sldId="2782"/>
        </pc:sldMkLst>
      </pc:sldChg>
      <pc:sldChg chg="addSp delSp modSp ord">
        <pc:chgData name="Jeremy Clifton" userId="S::wec@woodfordec.onmicrosoft.com::b7121016-a606-4e59-9b8c-d8cabdc242a8" providerId="AD" clId="Web-{1D5ECF78-8329-B536-0A44-759F76BCF637}" dt="2024-12-08T09:40:08.802" v="25"/>
        <pc:sldMkLst>
          <pc:docMk/>
          <pc:sldMk cId="3490681978" sldId="2784"/>
        </pc:sldMkLst>
      </pc:sldChg>
      <pc:sldChg chg="addSp modSp">
        <pc:chgData name="Jeremy Clifton" userId="S::wec@woodfordec.onmicrosoft.com::b7121016-a606-4e59-9b8c-d8cabdc242a8" providerId="AD" clId="Web-{1D5ECF78-8329-B536-0A44-759F76BCF637}" dt="2024-12-08T07:56:20.514" v="6" actId="14100"/>
        <pc:sldMkLst>
          <pc:docMk/>
          <pc:sldMk cId="1528992783" sldId="2818"/>
        </pc:sldMkLst>
      </pc:sldChg>
      <pc:sldChg chg="addSp modSp ord">
        <pc:chgData name="Jeremy Clifton" userId="S::wec@woodfordec.onmicrosoft.com::b7121016-a606-4e59-9b8c-d8cabdc242a8" providerId="AD" clId="Web-{1D5ECF78-8329-B536-0A44-759F76BCF637}" dt="2024-12-08T08:47:32.192" v="12" actId="14100"/>
        <pc:sldMkLst>
          <pc:docMk/>
          <pc:sldMk cId="2499559819" sldId="2820"/>
        </pc:sldMkLst>
      </pc:sldChg>
      <pc:sldChg chg="add replId">
        <pc:chgData name="Jeremy Clifton" userId="S::wec@woodfordec.onmicrosoft.com::b7121016-a606-4e59-9b8c-d8cabdc242a8" providerId="AD" clId="Web-{1D5ECF78-8329-B536-0A44-759F76BCF637}" dt="2024-12-08T09:40:02.488" v="24"/>
        <pc:sldMkLst>
          <pc:docMk/>
          <pc:sldMk cId="3684120613" sldId="2833"/>
        </pc:sldMkLst>
      </pc:sldChg>
      <pc:sldChg chg="addSp delSp modSp add ord replId">
        <pc:chgData name="Jeremy Clifton" userId="S::wec@woodfordec.onmicrosoft.com::b7121016-a606-4e59-9b8c-d8cabdc242a8" providerId="AD" clId="Web-{1D5ECF78-8329-B536-0A44-759F76BCF637}" dt="2024-12-08T09:42:07.418" v="80" actId="1076"/>
        <pc:sldMkLst>
          <pc:docMk/>
          <pc:sldMk cId="1737188218" sldId="2834"/>
        </pc:sldMkLst>
      </pc:sldChg>
      <pc:sldChg chg="add replId">
        <pc:chgData name="Jeremy Clifton" userId="S::wec@woodfordec.onmicrosoft.com::b7121016-a606-4e59-9b8c-d8cabdc242a8" providerId="AD" clId="Web-{1D5ECF78-8329-B536-0A44-759F76BCF637}" dt="2024-12-08T09:40:53.820" v="28"/>
        <pc:sldMkLst>
          <pc:docMk/>
          <pc:sldMk cId="1051314355" sldId="2835"/>
        </pc:sldMkLst>
      </pc:sldChg>
      <pc:sldChg chg="add replId">
        <pc:chgData name="Jeremy Clifton" userId="S::wec@woodfordec.onmicrosoft.com::b7121016-a606-4e59-9b8c-d8cabdc242a8" providerId="AD" clId="Web-{1D5ECF78-8329-B536-0A44-759F76BCF637}" dt="2024-12-08T09:40:54.633" v="29"/>
        <pc:sldMkLst>
          <pc:docMk/>
          <pc:sldMk cId="412821005" sldId="2836"/>
        </pc:sldMkLst>
      </pc:sldChg>
    </pc:docChg>
  </pc:docChgLst>
  <pc:docChgLst>
    <pc:chgData name="Jeremy Clifton" userId="S::wec@woodfordec.onmicrosoft.com::b7121016-a606-4e59-9b8c-d8cabdc242a8" providerId="AD" clId="Web-{5CB2C494-A4E1-0BC8-DEDD-FD1E593F93BB}"/>
    <pc:docChg chg="addSld delSld modSld sldOrd">
      <pc:chgData name="Jeremy Clifton" userId="S::wec@woodfordec.onmicrosoft.com::b7121016-a606-4e59-9b8c-d8cabdc242a8" providerId="AD" clId="Web-{5CB2C494-A4E1-0BC8-DEDD-FD1E593F93BB}" dt="2024-12-08T09:58:09.454" v="229"/>
      <pc:docMkLst>
        <pc:docMk/>
      </pc:docMkLst>
      <pc:sldChg chg="del">
        <pc:chgData name="Jeremy Clifton" userId="S::wec@woodfordec.onmicrosoft.com::b7121016-a606-4e59-9b8c-d8cabdc242a8" providerId="AD" clId="Web-{5CB2C494-A4E1-0BC8-DEDD-FD1E593F93BB}" dt="2024-12-08T09:58:08.610" v="228"/>
        <pc:sldMkLst>
          <pc:docMk/>
          <pc:sldMk cId="1249887092" sldId="2729"/>
        </pc:sldMkLst>
      </pc:sldChg>
      <pc:sldChg chg="del">
        <pc:chgData name="Jeremy Clifton" userId="S::wec@woodfordec.onmicrosoft.com::b7121016-a606-4e59-9b8c-d8cabdc242a8" providerId="AD" clId="Web-{5CB2C494-A4E1-0BC8-DEDD-FD1E593F93BB}" dt="2024-12-08T09:58:08.595" v="227"/>
        <pc:sldMkLst>
          <pc:docMk/>
          <pc:sldMk cId="1874712578" sldId="2732"/>
        </pc:sldMkLst>
      </pc:sldChg>
      <pc:sldChg chg="del">
        <pc:chgData name="Jeremy Clifton" userId="S::wec@woodfordec.onmicrosoft.com::b7121016-a606-4e59-9b8c-d8cabdc242a8" providerId="AD" clId="Web-{5CB2C494-A4E1-0BC8-DEDD-FD1E593F93BB}" dt="2024-12-08T09:58:07.313" v="226"/>
        <pc:sldMkLst>
          <pc:docMk/>
          <pc:sldMk cId="1940067737" sldId="2764"/>
        </pc:sldMkLst>
      </pc:sldChg>
      <pc:sldChg chg="del">
        <pc:chgData name="Jeremy Clifton" userId="S::wec@woodfordec.onmicrosoft.com::b7121016-a606-4e59-9b8c-d8cabdc242a8" providerId="AD" clId="Web-{5CB2C494-A4E1-0BC8-DEDD-FD1E593F93BB}" dt="2024-12-08T09:57:58.735" v="212"/>
        <pc:sldMkLst>
          <pc:docMk/>
          <pc:sldMk cId="2246656322" sldId="2765"/>
        </pc:sldMkLst>
      </pc:sldChg>
      <pc:sldChg chg="del">
        <pc:chgData name="Jeremy Clifton" userId="S::wec@woodfordec.onmicrosoft.com::b7121016-a606-4e59-9b8c-d8cabdc242a8" providerId="AD" clId="Web-{5CB2C494-A4E1-0BC8-DEDD-FD1E593F93BB}" dt="2024-12-08T09:58:07.282" v="224"/>
        <pc:sldMkLst>
          <pc:docMk/>
          <pc:sldMk cId="1550451072" sldId="2781"/>
        </pc:sldMkLst>
      </pc:sldChg>
      <pc:sldChg chg="addSp modSp del">
        <pc:chgData name="Jeremy Clifton" userId="S::wec@woodfordec.onmicrosoft.com::b7121016-a606-4e59-9b8c-d8cabdc242a8" providerId="AD" clId="Web-{5CB2C494-A4E1-0BC8-DEDD-FD1E593F93BB}" dt="2024-12-08T09:53:18.986" v="71"/>
        <pc:sldMkLst>
          <pc:docMk/>
          <pc:sldMk cId="600765546" sldId="2782"/>
        </pc:sldMkLst>
      </pc:sldChg>
      <pc:sldChg chg="delSp modSp ord">
        <pc:chgData name="Jeremy Clifton" userId="S::wec@woodfordec.onmicrosoft.com::b7121016-a606-4e59-9b8c-d8cabdc242a8" providerId="AD" clId="Web-{5CB2C494-A4E1-0BC8-DEDD-FD1E593F93BB}" dt="2024-12-08T09:57:38.109" v="205" actId="20577"/>
        <pc:sldMkLst>
          <pc:docMk/>
          <pc:sldMk cId="3784377747" sldId="2783"/>
        </pc:sldMkLst>
      </pc:sldChg>
      <pc:sldChg chg="del">
        <pc:chgData name="Jeremy Clifton" userId="S::wec@woodfordec.onmicrosoft.com::b7121016-a606-4e59-9b8c-d8cabdc242a8" providerId="AD" clId="Web-{5CB2C494-A4E1-0BC8-DEDD-FD1E593F93BB}" dt="2024-12-08T09:58:07.298" v="225"/>
        <pc:sldMkLst>
          <pc:docMk/>
          <pc:sldMk cId="3977162786" sldId="2785"/>
        </pc:sldMkLst>
      </pc:sldChg>
      <pc:sldChg chg="del">
        <pc:chgData name="Jeremy Clifton" userId="S::wec@woodfordec.onmicrosoft.com::b7121016-a606-4e59-9b8c-d8cabdc242a8" providerId="AD" clId="Web-{5CB2C494-A4E1-0BC8-DEDD-FD1E593F93BB}" dt="2024-12-08T09:57:58.751" v="213"/>
        <pc:sldMkLst>
          <pc:docMk/>
          <pc:sldMk cId="2149164257" sldId="2786"/>
        </pc:sldMkLst>
      </pc:sldChg>
      <pc:sldChg chg="del">
        <pc:chgData name="Jeremy Clifton" userId="S::wec@woodfordec.onmicrosoft.com::b7121016-a606-4e59-9b8c-d8cabdc242a8" providerId="AD" clId="Web-{5CB2C494-A4E1-0BC8-DEDD-FD1E593F93BB}" dt="2024-12-08T09:58:00.719" v="214"/>
        <pc:sldMkLst>
          <pc:docMk/>
          <pc:sldMk cId="4067370846" sldId="2787"/>
        </pc:sldMkLst>
      </pc:sldChg>
      <pc:sldChg chg="del">
        <pc:chgData name="Jeremy Clifton" userId="S::wec@woodfordec.onmicrosoft.com::b7121016-a606-4e59-9b8c-d8cabdc242a8" providerId="AD" clId="Web-{5CB2C494-A4E1-0BC8-DEDD-FD1E593F93BB}" dt="2024-12-08T09:58:03.345" v="216"/>
        <pc:sldMkLst>
          <pc:docMk/>
          <pc:sldMk cId="3267560703" sldId="2788"/>
        </pc:sldMkLst>
      </pc:sldChg>
      <pc:sldChg chg="del">
        <pc:chgData name="Jeremy Clifton" userId="S::wec@woodfordec.onmicrosoft.com::b7121016-a606-4e59-9b8c-d8cabdc242a8" providerId="AD" clId="Web-{5CB2C494-A4E1-0BC8-DEDD-FD1E593F93BB}" dt="2024-12-08T09:58:00.735" v="215"/>
        <pc:sldMkLst>
          <pc:docMk/>
          <pc:sldMk cId="181180220" sldId="2789"/>
        </pc:sldMkLst>
      </pc:sldChg>
      <pc:sldChg chg="del">
        <pc:chgData name="Jeremy Clifton" userId="S::wec@woodfordec.onmicrosoft.com::b7121016-a606-4e59-9b8c-d8cabdc242a8" providerId="AD" clId="Web-{5CB2C494-A4E1-0BC8-DEDD-FD1E593F93BB}" dt="2024-12-08T09:58:03.470" v="219"/>
        <pc:sldMkLst>
          <pc:docMk/>
          <pc:sldMk cId="1219762519" sldId="2790"/>
        </pc:sldMkLst>
      </pc:sldChg>
      <pc:sldChg chg="del">
        <pc:chgData name="Jeremy Clifton" userId="S::wec@woodfordec.onmicrosoft.com::b7121016-a606-4e59-9b8c-d8cabdc242a8" providerId="AD" clId="Web-{5CB2C494-A4E1-0BC8-DEDD-FD1E593F93BB}" dt="2024-12-08T09:58:05.407" v="220"/>
        <pc:sldMkLst>
          <pc:docMk/>
          <pc:sldMk cId="1567858986" sldId="2791"/>
        </pc:sldMkLst>
      </pc:sldChg>
      <pc:sldChg chg="del">
        <pc:chgData name="Jeremy Clifton" userId="S::wec@woodfordec.onmicrosoft.com::b7121016-a606-4e59-9b8c-d8cabdc242a8" providerId="AD" clId="Web-{5CB2C494-A4E1-0BC8-DEDD-FD1E593F93BB}" dt="2024-12-08T09:58:03.376" v="218"/>
        <pc:sldMkLst>
          <pc:docMk/>
          <pc:sldMk cId="908262262" sldId="2792"/>
        </pc:sldMkLst>
      </pc:sldChg>
      <pc:sldChg chg="del">
        <pc:chgData name="Jeremy Clifton" userId="S::wec@woodfordec.onmicrosoft.com::b7121016-a606-4e59-9b8c-d8cabdc242a8" providerId="AD" clId="Web-{5CB2C494-A4E1-0BC8-DEDD-FD1E593F93BB}" dt="2024-12-08T09:58:03.360" v="217"/>
        <pc:sldMkLst>
          <pc:docMk/>
          <pc:sldMk cId="1348731121" sldId="2793"/>
        </pc:sldMkLst>
      </pc:sldChg>
      <pc:sldChg chg="del">
        <pc:chgData name="Jeremy Clifton" userId="S::wec@woodfordec.onmicrosoft.com::b7121016-a606-4e59-9b8c-d8cabdc242a8" providerId="AD" clId="Web-{5CB2C494-A4E1-0BC8-DEDD-FD1E593F93BB}" dt="2024-12-08T09:58:05.423" v="221"/>
        <pc:sldMkLst>
          <pc:docMk/>
          <pc:sldMk cId="3013432648" sldId="2794"/>
        </pc:sldMkLst>
      </pc:sldChg>
      <pc:sldChg chg="del">
        <pc:chgData name="Jeremy Clifton" userId="S::wec@woodfordec.onmicrosoft.com::b7121016-a606-4e59-9b8c-d8cabdc242a8" providerId="AD" clId="Web-{5CB2C494-A4E1-0BC8-DEDD-FD1E593F93BB}" dt="2024-12-08T09:58:05.438" v="222"/>
        <pc:sldMkLst>
          <pc:docMk/>
          <pc:sldMk cId="1549897593" sldId="2795"/>
        </pc:sldMkLst>
      </pc:sldChg>
      <pc:sldChg chg="del">
        <pc:chgData name="Jeremy Clifton" userId="S::wec@woodfordec.onmicrosoft.com::b7121016-a606-4e59-9b8c-d8cabdc242a8" providerId="AD" clId="Web-{5CB2C494-A4E1-0BC8-DEDD-FD1E593F93BB}" dt="2024-12-08T09:58:05.438" v="223"/>
        <pc:sldMkLst>
          <pc:docMk/>
          <pc:sldMk cId="2560473869" sldId="2796"/>
        </pc:sldMkLst>
      </pc:sldChg>
      <pc:sldChg chg="addSp modSp">
        <pc:chgData name="Jeremy Clifton" userId="S::wec@woodfordec.onmicrosoft.com::b7121016-a606-4e59-9b8c-d8cabdc242a8" providerId="AD" clId="Web-{5CB2C494-A4E1-0BC8-DEDD-FD1E593F93BB}" dt="2024-12-08T09:54:34.254" v="79" actId="1076"/>
        <pc:sldMkLst>
          <pc:docMk/>
          <pc:sldMk cId="1051314355" sldId="2835"/>
        </pc:sldMkLst>
      </pc:sldChg>
      <pc:sldChg chg="modSp add del replId">
        <pc:chgData name="Jeremy Clifton" userId="S::wec@woodfordec.onmicrosoft.com::b7121016-a606-4e59-9b8c-d8cabdc242a8" providerId="AD" clId="Web-{5CB2C494-A4E1-0BC8-DEDD-FD1E593F93BB}" dt="2024-12-08T09:53:16.704" v="70"/>
        <pc:sldMkLst>
          <pc:docMk/>
          <pc:sldMk cId="910644852" sldId="2837"/>
        </pc:sldMkLst>
      </pc:sldChg>
      <pc:sldChg chg="modSp add replId">
        <pc:chgData name="Jeremy Clifton" userId="S::wec@woodfordec.onmicrosoft.com::b7121016-a606-4e59-9b8c-d8cabdc242a8" providerId="AD" clId="Web-{5CB2C494-A4E1-0BC8-DEDD-FD1E593F93BB}" dt="2024-12-08T09:53:15.048" v="69" actId="1076"/>
        <pc:sldMkLst>
          <pc:docMk/>
          <pc:sldMk cId="3615110818" sldId="2838"/>
        </pc:sldMkLst>
      </pc:sldChg>
      <pc:sldChg chg="add replId">
        <pc:chgData name="Jeremy Clifton" userId="S::wec@woodfordec.onmicrosoft.com::b7121016-a606-4e59-9b8c-d8cabdc242a8" providerId="AD" clId="Web-{5CB2C494-A4E1-0BC8-DEDD-FD1E593F93BB}" dt="2024-12-08T09:52:56.094" v="63"/>
        <pc:sldMkLst>
          <pc:docMk/>
          <pc:sldMk cId="2564657226" sldId="2839"/>
        </pc:sldMkLst>
      </pc:sldChg>
      <pc:sldChg chg="add replId">
        <pc:chgData name="Jeremy Clifton" userId="S::wec@woodfordec.onmicrosoft.com::b7121016-a606-4e59-9b8c-d8cabdc242a8" providerId="AD" clId="Web-{5CB2C494-A4E1-0BC8-DEDD-FD1E593F93BB}" dt="2024-12-08T09:53:02.532" v="66"/>
        <pc:sldMkLst>
          <pc:docMk/>
          <pc:sldMk cId="2525734694" sldId="2840"/>
        </pc:sldMkLst>
      </pc:sldChg>
      <pc:sldChg chg="add del replId">
        <pc:chgData name="Jeremy Clifton" userId="S::wec@woodfordec.onmicrosoft.com::b7121016-a606-4e59-9b8c-d8cabdc242a8" providerId="AD" clId="Web-{5CB2C494-A4E1-0BC8-DEDD-FD1E593F93BB}" dt="2024-12-08T09:58:09.454" v="229"/>
        <pc:sldMkLst>
          <pc:docMk/>
          <pc:sldMk cId="1812876789" sldId="2841"/>
        </pc:sldMkLst>
      </pc:sldChg>
      <pc:sldChg chg="modSp add ord replId">
        <pc:chgData name="Jeremy Clifton" userId="S::wec@woodfordec.onmicrosoft.com::b7121016-a606-4e59-9b8c-d8cabdc242a8" providerId="AD" clId="Web-{5CB2C494-A4E1-0BC8-DEDD-FD1E593F93BB}" dt="2024-12-08T09:55:43.944" v="118" actId="1076"/>
        <pc:sldMkLst>
          <pc:docMk/>
          <pc:sldMk cId="4018641583" sldId="2842"/>
        </pc:sldMkLst>
      </pc:sldChg>
      <pc:sldChg chg="modSp add replId">
        <pc:chgData name="Jeremy Clifton" userId="S::wec@woodfordec.onmicrosoft.com::b7121016-a606-4e59-9b8c-d8cabdc242a8" providerId="AD" clId="Web-{5CB2C494-A4E1-0BC8-DEDD-FD1E593F93BB}" dt="2024-12-08T09:57:49.907" v="211" actId="20577"/>
        <pc:sldMkLst>
          <pc:docMk/>
          <pc:sldMk cId="187267021" sldId="2843"/>
        </pc:sldMkLst>
      </pc:sldChg>
      <pc:sldChg chg="modSp add replId">
        <pc:chgData name="Jeremy Clifton" userId="S::wec@woodfordec.onmicrosoft.com::b7121016-a606-4e59-9b8c-d8cabdc242a8" providerId="AD" clId="Web-{5CB2C494-A4E1-0BC8-DEDD-FD1E593F93BB}" dt="2024-12-08T09:57:41.500" v="207" actId="20577"/>
        <pc:sldMkLst>
          <pc:docMk/>
          <pc:sldMk cId="575926295" sldId="2844"/>
        </pc:sldMkLst>
      </pc:sldChg>
    </pc:docChg>
  </pc:docChgLst>
  <pc:docChgLst>
    <pc:chgData name="Jeremy Clifton" userId="S::wec@woodfordec.onmicrosoft.com::b7121016-a606-4e59-9b8c-d8cabdc242a8" providerId="AD" clId="Web-{724923A7-569B-C058-C246-0E56A0AF871D}"/>
    <pc:docChg chg="addSld delSld modSld sldOrd">
      <pc:chgData name="Jeremy Clifton" userId="S::wec@woodfordec.onmicrosoft.com::b7121016-a606-4e59-9b8c-d8cabdc242a8" providerId="AD" clId="Web-{724923A7-569B-C058-C246-0E56A0AF871D}" dt="2024-10-06T09:09:57.125" v="659" actId="20577"/>
      <pc:docMkLst>
        <pc:docMk/>
      </pc:docMkLst>
      <pc:sldChg chg="addSp modSp">
        <pc:chgData name="Jeremy Clifton" userId="S::wec@woodfordec.onmicrosoft.com::b7121016-a606-4e59-9b8c-d8cabdc242a8" providerId="AD" clId="Web-{724923A7-569B-C058-C246-0E56A0AF871D}" dt="2024-10-06T07:23:53.182" v="201" actId="1076"/>
        <pc:sldMkLst>
          <pc:docMk/>
          <pc:sldMk cId="2116945597" sldId="2552"/>
        </pc:sldMkLst>
      </pc:sldChg>
      <pc:sldChg chg="del">
        <pc:chgData name="Jeremy Clifton" userId="S::wec@woodfordec.onmicrosoft.com::b7121016-a606-4e59-9b8c-d8cabdc242a8" providerId="AD" clId="Web-{724923A7-569B-C058-C246-0E56A0AF871D}" dt="2024-10-06T07:26:20.787" v="203"/>
        <pc:sldMkLst>
          <pc:docMk/>
          <pc:sldMk cId="2484972360" sldId="2566"/>
        </pc:sldMkLst>
      </pc:sldChg>
      <pc:sldChg chg="del">
        <pc:chgData name="Jeremy Clifton" userId="S::wec@woodfordec.onmicrosoft.com::b7121016-a606-4e59-9b8c-d8cabdc242a8" providerId="AD" clId="Web-{724923A7-569B-C058-C246-0E56A0AF871D}" dt="2024-10-06T08:25:40.983" v="398"/>
        <pc:sldMkLst>
          <pc:docMk/>
          <pc:sldMk cId="1043646145" sldId="2568"/>
        </pc:sldMkLst>
      </pc:sldChg>
      <pc:sldChg chg="addSp delSp modSp ord">
        <pc:chgData name="Jeremy Clifton" userId="S::wec@woodfordec.onmicrosoft.com::b7121016-a606-4e59-9b8c-d8cabdc242a8" providerId="AD" clId="Web-{724923A7-569B-C058-C246-0E56A0AF871D}" dt="2024-10-06T08:40:06.354" v="582"/>
        <pc:sldMkLst>
          <pc:docMk/>
          <pc:sldMk cId="4114584319" sldId="2570"/>
        </pc:sldMkLst>
      </pc:sldChg>
      <pc:sldChg chg="modSp">
        <pc:chgData name="Jeremy Clifton" userId="S::wec@woodfordec.onmicrosoft.com::b7121016-a606-4e59-9b8c-d8cabdc242a8" providerId="AD" clId="Web-{724923A7-569B-C058-C246-0E56A0AF871D}" dt="2024-10-06T07:18:06.178" v="47" actId="20577"/>
        <pc:sldMkLst>
          <pc:docMk/>
          <pc:sldMk cId="251116125" sldId="2574"/>
        </pc:sldMkLst>
      </pc:sldChg>
      <pc:sldChg chg="addSp modSp">
        <pc:chgData name="Jeremy Clifton" userId="S::wec@woodfordec.onmicrosoft.com::b7121016-a606-4e59-9b8c-d8cabdc242a8" providerId="AD" clId="Web-{724923A7-569B-C058-C246-0E56A0AF871D}" dt="2024-10-06T07:36:00.012" v="313"/>
        <pc:sldMkLst>
          <pc:docMk/>
          <pc:sldMk cId="3402952972" sldId="2580"/>
        </pc:sldMkLst>
      </pc:sldChg>
      <pc:sldChg chg="del">
        <pc:chgData name="Jeremy Clifton" userId="S::wec@woodfordec.onmicrosoft.com::b7121016-a606-4e59-9b8c-d8cabdc242a8" providerId="AD" clId="Web-{724923A7-569B-C058-C246-0E56A0AF871D}" dt="2024-10-06T07:22:53.501" v="190"/>
        <pc:sldMkLst>
          <pc:docMk/>
          <pc:sldMk cId="2346559008" sldId="2581"/>
        </pc:sldMkLst>
      </pc:sldChg>
      <pc:sldChg chg="modSp add del">
        <pc:chgData name="Jeremy Clifton" userId="S::wec@woodfordec.onmicrosoft.com::b7121016-a606-4e59-9b8c-d8cabdc242a8" providerId="AD" clId="Web-{724923A7-569B-C058-C246-0E56A0AF871D}" dt="2024-10-06T07:28:34.729" v="248"/>
        <pc:sldMkLst>
          <pc:docMk/>
          <pc:sldMk cId="2792281040" sldId="2589"/>
        </pc:sldMkLst>
      </pc:sldChg>
      <pc:sldChg chg="modSp ord">
        <pc:chgData name="Jeremy Clifton" userId="S::wec@woodfordec.onmicrosoft.com::b7121016-a606-4e59-9b8c-d8cabdc242a8" providerId="AD" clId="Web-{724923A7-569B-C058-C246-0E56A0AF871D}" dt="2024-10-06T07:33:21.303" v="312" actId="20577"/>
        <pc:sldMkLst>
          <pc:docMk/>
          <pc:sldMk cId="1829227996" sldId="2590"/>
        </pc:sldMkLst>
      </pc:sldChg>
      <pc:sldChg chg="addSp modSp ord">
        <pc:chgData name="Jeremy Clifton" userId="S::wec@woodfordec.onmicrosoft.com::b7121016-a606-4e59-9b8c-d8cabdc242a8" providerId="AD" clId="Web-{724923A7-569B-C058-C246-0E56A0AF871D}" dt="2024-10-06T08:57:58.217" v="655" actId="20577"/>
        <pc:sldMkLst>
          <pc:docMk/>
          <pc:sldMk cId="3512410512" sldId="2596"/>
        </pc:sldMkLst>
      </pc:sldChg>
      <pc:sldChg chg="del">
        <pc:chgData name="Jeremy Clifton" userId="S::wec@woodfordec.onmicrosoft.com::b7121016-a606-4e59-9b8c-d8cabdc242a8" providerId="AD" clId="Web-{724923A7-569B-C058-C246-0E56A0AF871D}" dt="2024-10-06T07:19:02.211" v="66"/>
        <pc:sldMkLst>
          <pc:docMk/>
          <pc:sldMk cId="2943754848" sldId="2613"/>
        </pc:sldMkLst>
      </pc:sldChg>
      <pc:sldChg chg="modSp ord">
        <pc:chgData name="Jeremy Clifton" userId="S::wec@woodfordec.onmicrosoft.com::b7121016-a606-4e59-9b8c-d8cabdc242a8" providerId="AD" clId="Web-{724923A7-569B-C058-C246-0E56A0AF871D}" dt="2024-10-06T07:21:16.669" v="183" actId="20577"/>
        <pc:sldMkLst>
          <pc:docMk/>
          <pc:sldMk cId="91270432" sldId="2614"/>
        </pc:sldMkLst>
      </pc:sldChg>
      <pc:sldChg chg="del">
        <pc:chgData name="Jeremy Clifton" userId="S::wec@woodfordec.onmicrosoft.com::b7121016-a606-4e59-9b8c-d8cabdc242a8" providerId="AD" clId="Web-{724923A7-569B-C058-C246-0E56A0AF871D}" dt="2024-10-06T07:22:53.579" v="197"/>
        <pc:sldMkLst>
          <pc:docMk/>
          <pc:sldMk cId="3443046812" sldId="2615"/>
        </pc:sldMkLst>
      </pc:sldChg>
      <pc:sldChg chg="del">
        <pc:chgData name="Jeremy Clifton" userId="S::wec@woodfordec.onmicrosoft.com::b7121016-a606-4e59-9b8c-d8cabdc242a8" providerId="AD" clId="Web-{724923A7-569B-C058-C246-0E56A0AF871D}" dt="2024-10-06T07:22:53.517" v="191"/>
        <pc:sldMkLst>
          <pc:docMk/>
          <pc:sldMk cId="1385135892" sldId="2616"/>
        </pc:sldMkLst>
      </pc:sldChg>
      <pc:sldChg chg="del">
        <pc:chgData name="Jeremy Clifton" userId="S::wec@woodfordec.onmicrosoft.com::b7121016-a606-4e59-9b8c-d8cabdc242a8" providerId="AD" clId="Web-{724923A7-569B-C058-C246-0E56A0AF871D}" dt="2024-10-06T07:22:53.517" v="192"/>
        <pc:sldMkLst>
          <pc:docMk/>
          <pc:sldMk cId="2381008040" sldId="2617"/>
        </pc:sldMkLst>
      </pc:sldChg>
      <pc:sldChg chg="del">
        <pc:chgData name="Jeremy Clifton" userId="S::wec@woodfordec.onmicrosoft.com::b7121016-a606-4e59-9b8c-d8cabdc242a8" providerId="AD" clId="Web-{724923A7-569B-C058-C246-0E56A0AF871D}" dt="2024-10-06T07:22:53.532" v="193"/>
        <pc:sldMkLst>
          <pc:docMk/>
          <pc:sldMk cId="1860562175" sldId="2618"/>
        </pc:sldMkLst>
      </pc:sldChg>
      <pc:sldChg chg="del">
        <pc:chgData name="Jeremy Clifton" userId="S::wec@woodfordec.onmicrosoft.com::b7121016-a606-4e59-9b8c-d8cabdc242a8" providerId="AD" clId="Web-{724923A7-569B-C058-C246-0E56A0AF871D}" dt="2024-10-06T07:22:53.548" v="194"/>
        <pc:sldMkLst>
          <pc:docMk/>
          <pc:sldMk cId="1516434988" sldId="2619"/>
        </pc:sldMkLst>
      </pc:sldChg>
      <pc:sldChg chg="del">
        <pc:chgData name="Jeremy Clifton" userId="S::wec@woodfordec.onmicrosoft.com::b7121016-a606-4e59-9b8c-d8cabdc242a8" providerId="AD" clId="Web-{724923A7-569B-C058-C246-0E56A0AF871D}" dt="2024-10-06T07:22:53.564" v="195"/>
        <pc:sldMkLst>
          <pc:docMk/>
          <pc:sldMk cId="2435953216" sldId="2620"/>
        </pc:sldMkLst>
      </pc:sldChg>
      <pc:sldChg chg="addSp modSp">
        <pc:chgData name="Jeremy Clifton" userId="S::wec@woodfordec.onmicrosoft.com::b7121016-a606-4e59-9b8c-d8cabdc242a8" providerId="AD" clId="Web-{724923A7-569B-C058-C246-0E56A0AF871D}" dt="2024-10-06T08:37:34.954" v="564" actId="1076"/>
        <pc:sldMkLst>
          <pc:docMk/>
          <pc:sldMk cId="1689900322" sldId="2622"/>
        </pc:sldMkLst>
      </pc:sldChg>
      <pc:sldChg chg="del">
        <pc:chgData name="Jeremy Clifton" userId="S::wec@woodfordec.onmicrosoft.com::b7121016-a606-4e59-9b8c-d8cabdc242a8" providerId="AD" clId="Web-{724923A7-569B-C058-C246-0E56A0AF871D}" dt="2024-10-06T08:25:38.639" v="397"/>
        <pc:sldMkLst>
          <pc:docMk/>
          <pc:sldMk cId="3410642725" sldId="2623"/>
        </pc:sldMkLst>
      </pc:sldChg>
      <pc:sldChg chg="del">
        <pc:chgData name="Jeremy Clifton" userId="S::wec@woodfordec.onmicrosoft.com::b7121016-a606-4e59-9b8c-d8cabdc242a8" providerId="AD" clId="Web-{724923A7-569B-C058-C246-0E56A0AF871D}" dt="2024-10-06T07:22:53.564" v="196"/>
        <pc:sldMkLst>
          <pc:docMk/>
          <pc:sldMk cId="4188417894" sldId="2628"/>
        </pc:sldMkLst>
      </pc:sldChg>
      <pc:sldChg chg="addSp modSp add">
        <pc:chgData name="Jeremy Clifton" userId="S::wec@woodfordec.onmicrosoft.com::b7121016-a606-4e59-9b8c-d8cabdc242a8" providerId="AD" clId="Web-{724923A7-569B-C058-C246-0E56A0AF871D}" dt="2024-10-06T08:32:34.008" v="509" actId="14100"/>
        <pc:sldMkLst>
          <pc:docMk/>
          <pc:sldMk cId="750241159" sldId="2645"/>
        </pc:sldMkLst>
      </pc:sldChg>
      <pc:sldChg chg="addSp modSp">
        <pc:chgData name="Jeremy Clifton" userId="S::wec@woodfordec.onmicrosoft.com::b7121016-a606-4e59-9b8c-d8cabdc242a8" providerId="AD" clId="Web-{724923A7-569B-C058-C246-0E56A0AF871D}" dt="2024-10-06T08:49:46.167" v="647" actId="14100"/>
        <pc:sldMkLst>
          <pc:docMk/>
          <pc:sldMk cId="3477369750" sldId="2650"/>
        </pc:sldMkLst>
      </pc:sldChg>
      <pc:sldChg chg="addSp modSp add ord replId">
        <pc:chgData name="Jeremy Clifton" userId="S::wec@woodfordec.onmicrosoft.com::b7121016-a606-4e59-9b8c-d8cabdc242a8" providerId="AD" clId="Web-{724923A7-569B-C058-C246-0E56A0AF871D}" dt="2024-10-06T07:14:35.248" v="7"/>
        <pc:sldMkLst>
          <pc:docMk/>
          <pc:sldMk cId="1320101179" sldId="2651"/>
        </pc:sldMkLst>
      </pc:sldChg>
      <pc:sldChg chg="addSp modSp add replId">
        <pc:chgData name="Jeremy Clifton" userId="S::wec@woodfordec.onmicrosoft.com::b7121016-a606-4e59-9b8c-d8cabdc242a8" providerId="AD" clId="Web-{724923A7-569B-C058-C246-0E56A0AF871D}" dt="2024-10-06T07:13:24.448" v="5"/>
        <pc:sldMkLst>
          <pc:docMk/>
          <pc:sldMk cId="3401476337" sldId="2652"/>
        </pc:sldMkLst>
      </pc:sldChg>
      <pc:sldChg chg="addSp modSp add ord replId">
        <pc:chgData name="Jeremy Clifton" userId="S::wec@woodfordec.onmicrosoft.com::b7121016-a606-4e59-9b8c-d8cabdc242a8" providerId="AD" clId="Web-{724923A7-569B-C058-C246-0E56A0AF871D}" dt="2024-10-06T07:14:35.294" v="8"/>
        <pc:sldMkLst>
          <pc:docMk/>
          <pc:sldMk cId="3197659578" sldId="2653"/>
        </pc:sldMkLst>
      </pc:sldChg>
      <pc:sldChg chg="addSp modSp add replId">
        <pc:chgData name="Jeremy Clifton" userId="S::wec@woodfordec.onmicrosoft.com::b7121016-a606-4e59-9b8c-d8cabdc242a8" providerId="AD" clId="Web-{724923A7-569B-C058-C246-0E56A0AF871D}" dt="2024-10-06T07:15:30.312" v="10"/>
        <pc:sldMkLst>
          <pc:docMk/>
          <pc:sldMk cId="2092229917" sldId="2654"/>
        </pc:sldMkLst>
      </pc:sldChg>
      <pc:sldChg chg="addSp modSp add del replId">
        <pc:chgData name="Jeremy Clifton" userId="S::wec@woodfordec.onmicrosoft.com::b7121016-a606-4e59-9b8c-d8cabdc242a8" providerId="AD" clId="Web-{724923A7-569B-C058-C246-0E56A0AF871D}" dt="2024-10-06T07:17:12.097" v="15"/>
        <pc:sldMkLst>
          <pc:docMk/>
          <pc:sldMk cId="3865095045" sldId="2655"/>
        </pc:sldMkLst>
      </pc:sldChg>
      <pc:sldChg chg="addSp modSp add replId">
        <pc:chgData name="Jeremy Clifton" userId="S::wec@woodfordec.onmicrosoft.com::b7121016-a606-4e59-9b8c-d8cabdc242a8" providerId="AD" clId="Web-{724923A7-569B-C058-C246-0E56A0AF871D}" dt="2024-10-06T07:17:10.925" v="14"/>
        <pc:sldMkLst>
          <pc:docMk/>
          <pc:sldMk cId="3747214090" sldId="2656"/>
        </pc:sldMkLst>
      </pc:sldChg>
      <pc:sldChg chg="add del replId">
        <pc:chgData name="Jeremy Clifton" userId="S::wec@woodfordec.onmicrosoft.com::b7121016-a606-4e59-9b8c-d8cabdc242a8" providerId="AD" clId="Web-{724923A7-569B-C058-C246-0E56A0AF871D}" dt="2024-10-06T07:19:04.399" v="67"/>
        <pc:sldMkLst>
          <pc:docMk/>
          <pc:sldMk cId="1470419222" sldId="2657"/>
        </pc:sldMkLst>
      </pc:sldChg>
      <pc:sldChg chg="modSp add replId">
        <pc:chgData name="Jeremy Clifton" userId="S::wec@woodfordec.onmicrosoft.com::b7121016-a606-4e59-9b8c-d8cabdc242a8" providerId="AD" clId="Web-{724923A7-569B-C058-C246-0E56A0AF871D}" dt="2024-10-06T07:18:55.398" v="64" actId="20577"/>
        <pc:sldMkLst>
          <pc:docMk/>
          <pc:sldMk cId="2620390865" sldId="2658"/>
        </pc:sldMkLst>
      </pc:sldChg>
      <pc:sldChg chg="add del replId">
        <pc:chgData name="Jeremy Clifton" userId="S::wec@woodfordec.onmicrosoft.com::b7121016-a606-4e59-9b8c-d8cabdc242a8" providerId="AD" clId="Web-{724923A7-569B-C058-C246-0E56A0AF871D}" dt="2024-10-06T07:19:01.195" v="65"/>
        <pc:sldMkLst>
          <pc:docMk/>
          <pc:sldMk cId="443586632" sldId="2659"/>
        </pc:sldMkLst>
      </pc:sldChg>
      <pc:sldChg chg="addSp modSp add replId">
        <pc:chgData name="Jeremy Clifton" userId="S::wec@woodfordec.onmicrosoft.com::b7121016-a606-4e59-9b8c-d8cabdc242a8" providerId="AD" clId="Web-{724923A7-569B-C058-C246-0E56A0AF871D}" dt="2024-10-06T07:22:40.188" v="189" actId="1076"/>
        <pc:sldMkLst>
          <pc:docMk/>
          <pc:sldMk cId="1477236744" sldId="2659"/>
        </pc:sldMkLst>
      </pc:sldChg>
      <pc:sldChg chg="add replId">
        <pc:chgData name="Jeremy Clifton" userId="S::wec@woodfordec.onmicrosoft.com::b7121016-a606-4e59-9b8c-d8cabdc242a8" providerId="AD" clId="Web-{724923A7-569B-C058-C246-0E56A0AF871D}" dt="2024-10-06T07:21:26.342" v="184"/>
        <pc:sldMkLst>
          <pc:docMk/>
          <pc:sldMk cId="1152487480" sldId="2660"/>
        </pc:sldMkLst>
      </pc:sldChg>
      <pc:sldChg chg="addSp delSp modSp add replId">
        <pc:chgData name="Jeremy Clifton" userId="S::wec@woodfordec.onmicrosoft.com::b7121016-a606-4e59-9b8c-d8cabdc242a8" providerId="AD" clId="Web-{724923A7-569B-C058-C246-0E56A0AF871D}" dt="2024-10-06T07:51:39.436" v="388" actId="14100"/>
        <pc:sldMkLst>
          <pc:docMk/>
          <pc:sldMk cId="3398173288" sldId="2661"/>
        </pc:sldMkLst>
      </pc:sldChg>
      <pc:sldChg chg="addSp delSp modSp add replId">
        <pc:chgData name="Jeremy Clifton" userId="S::wec@woodfordec.onmicrosoft.com::b7121016-a606-4e59-9b8c-d8cabdc242a8" providerId="AD" clId="Web-{724923A7-569B-C058-C246-0E56A0AF871D}" dt="2024-10-06T09:01:51.068" v="656" actId="1076"/>
        <pc:sldMkLst>
          <pc:docMk/>
          <pc:sldMk cId="3482918902" sldId="2662"/>
        </pc:sldMkLst>
      </pc:sldChg>
      <pc:sldChg chg="add replId">
        <pc:chgData name="Jeremy Clifton" userId="S::wec@woodfordec.onmicrosoft.com::b7121016-a606-4e59-9b8c-d8cabdc242a8" providerId="AD" clId="Web-{724923A7-569B-C058-C246-0E56A0AF871D}" dt="2024-10-06T07:26:29.053" v="206"/>
        <pc:sldMkLst>
          <pc:docMk/>
          <pc:sldMk cId="710670588" sldId="2663"/>
        </pc:sldMkLst>
      </pc:sldChg>
      <pc:sldChg chg="addSp modSp add replId">
        <pc:chgData name="Jeremy Clifton" userId="S::wec@woodfordec.onmicrosoft.com::b7121016-a606-4e59-9b8c-d8cabdc242a8" providerId="AD" clId="Web-{724923A7-569B-C058-C246-0E56A0AF871D}" dt="2024-10-06T09:06:39.065" v="657" actId="1076"/>
        <pc:sldMkLst>
          <pc:docMk/>
          <pc:sldMk cId="4133161511" sldId="2664"/>
        </pc:sldMkLst>
      </pc:sldChg>
      <pc:sldChg chg="addSp modSp add replId">
        <pc:chgData name="Jeremy Clifton" userId="S::wec@woodfordec.onmicrosoft.com::b7121016-a606-4e59-9b8c-d8cabdc242a8" providerId="AD" clId="Web-{724923A7-569B-C058-C246-0E56A0AF871D}" dt="2024-10-06T07:29:33.278" v="256" actId="1076"/>
        <pc:sldMkLst>
          <pc:docMk/>
          <pc:sldMk cId="3722203113" sldId="2665"/>
        </pc:sldMkLst>
      </pc:sldChg>
      <pc:sldChg chg="delSp add replId">
        <pc:chgData name="Jeremy Clifton" userId="S::wec@woodfordec.onmicrosoft.com::b7121016-a606-4e59-9b8c-d8cabdc242a8" providerId="AD" clId="Web-{724923A7-569B-C058-C246-0E56A0AF871D}" dt="2024-10-06T07:29:46.123" v="259"/>
        <pc:sldMkLst>
          <pc:docMk/>
          <pc:sldMk cId="936789687" sldId="2666"/>
        </pc:sldMkLst>
      </pc:sldChg>
      <pc:sldChg chg="addSp modSp add replId">
        <pc:chgData name="Jeremy Clifton" userId="S::wec@woodfordec.onmicrosoft.com::b7121016-a606-4e59-9b8c-d8cabdc242a8" providerId="AD" clId="Web-{724923A7-569B-C058-C246-0E56A0AF871D}" dt="2024-10-06T07:43:25.794" v="323" actId="1076"/>
        <pc:sldMkLst>
          <pc:docMk/>
          <pc:sldMk cId="2383975742" sldId="2667"/>
        </pc:sldMkLst>
      </pc:sldChg>
      <pc:sldChg chg="modSp add ord replId">
        <pc:chgData name="Jeremy Clifton" userId="S::wec@woodfordec.onmicrosoft.com::b7121016-a606-4e59-9b8c-d8cabdc242a8" providerId="AD" clId="Web-{724923A7-569B-C058-C246-0E56A0AF871D}" dt="2024-10-06T07:45:16.847" v="330" actId="20577"/>
        <pc:sldMkLst>
          <pc:docMk/>
          <pc:sldMk cId="1557539723" sldId="2668"/>
        </pc:sldMkLst>
      </pc:sldChg>
      <pc:sldChg chg="addSp modSp add del ord replId">
        <pc:chgData name="Jeremy Clifton" userId="S::wec@woodfordec.onmicrosoft.com::b7121016-a606-4e59-9b8c-d8cabdc242a8" providerId="AD" clId="Web-{724923A7-569B-C058-C246-0E56A0AF871D}" dt="2024-10-06T07:48:05.227" v="362"/>
        <pc:sldMkLst>
          <pc:docMk/>
          <pc:sldMk cId="2974065676" sldId="2669"/>
        </pc:sldMkLst>
      </pc:sldChg>
      <pc:sldChg chg="modSp add replId">
        <pc:chgData name="Jeremy Clifton" userId="S::wec@woodfordec.onmicrosoft.com::b7121016-a606-4e59-9b8c-d8cabdc242a8" providerId="AD" clId="Web-{724923A7-569B-C058-C246-0E56A0AF871D}" dt="2024-10-06T07:48:33.572" v="373" actId="1076"/>
        <pc:sldMkLst>
          <pc:docMk/>
          <pc:sldMk cId="2751214888" sldId="2670"/>
        </pc:sldMkLst>
      </pc:sldChg>
      <pc:sldChg chg="modSp add replId">
        <pc:chgData name="Jeremy Clifton" userId="S::wec@woodfordec.onmicrosoft.com::b7121016-a606-4e59-9b8c-d8cabdc242a8" providerId="AD" clId="Web-{724923A7-569B-C058-C246-0E56A0AF871D}" dt="2024-10-06T07:48:25.337" v="372" actId="1076"/>
        <pc:sldMkLst>
          <pc:docMk/>
          <pc:sldMk cId="971277311" sldId="2671"/>
        </pc:sldMkLst>
      </pc:sldChg>
      <pc:sldChg chg="add del ord replId">
        <pc:chgData name="Jeremy Clifton" userId="S::wec@woodfordec.onmicrosoft.com::b7121016-a606-4e59-9b8c-d8cabdc242a8" providerId="AD" clId="Web-{724923A7-569B-C058-C246-0E56A0AF871D}" dt="2024-10-06T08:29:29.910" v="474"/>
        <pc:sldMkLst>
          <pc:docMk/>
          <pc:sldMk cId="2521183657" sldId="2672"/>
        </pc:sldMkLst>
      </pc:sldChg>
      <pc:sldChg chg="add del replId">
        <pc:chgData name="Jeremy Clifton" userId="S::wec@woodfordec.onmicrosoft.com::b7121016-a606-4e59-9b8c-d8cabdc242a8" providerId="AD" clId="Web-{724923A7-569B-C058-C246-0E56A0AF871D}" dt="2024-10-06T08:26:45.062" v="436"/>
        <pc:sldMkLst>
          <pc:docMk/>
          <pc:sldMk cId="3117753989" sldId="2672"/>
        </pc:sldMkLst>
      </pc:sldChg>
      <pc:sldChg chg="modSp add ord replId">
        <pc:chgData name="Jeremy Clifton" userId="S::wec@woodfordec.onmicrosoft.com::b7121016-a606-4e59-9b8c-d8cabdc242a8" providerId="AD" clId="Web-{724923A7-569B-C058-C246-0E56A0AF871D}" dt="2024-10-06T08:31:02.334" v="490" actId="20577"/>
        <pc:sldMkLst>
          <pc:docMk/>
          <pc:sldMk cId="3923073191" sldId="2673"/>
        </pc:sldMkLst>
      </pc:sldChg>
      <pc:sldChg chg="modSp add ord replId">
        <pc:chgData name="Jeremy Clifton" userId="S::wec@woodfordec.onmicrosoft.com::b7121016-a606-4e59-9b8c-d8cabdc242a8" providerId="AD" clId="Web-{724923A7-569B-C058-C246-0E56A0AF871D}" dt="2024-10-06T08:29:56.551" v="477" actId="1076"/>
        <pc:sldMkLst>
          <pc:docMk/>
          <pc:sldMk cId="3710076937" sldId="2674"/>
        </pc:sldMkLst>
      </pc:sldChg>
      <pc:sldChg chg="add del replId">
        <pc:chgData name="Jeremy Clifton" userId="S::wec@woodfordec.onmicrosoft.com::b7121016-a606-4e59-9b8c-d8cabdc242a8" providerId="AD" clId="Web-{724923A7-569B-C058-C246-0E56A0AF871D}" dt="2024-10-06T08:54:00.692" v="653"/>
        <pc:sldMkLst>
          <pc:docMk/>
          <pc:sldMk cId="3017046022" sldId="2675"/>
        </pc:sldMkLst>
      </pc:sldChg>
      <pc:sldChg chg="add replId">
        <pc:chgData name="Jeremy Clifton" userId="S::wec@woodfordec.onmicrosoft.com::b7121016-a606-4e59-9b8c-d8cabdc242a8" providerId="AD" clId="Web-{724923A7-569B-C058-C246-0E56A0AF871D}" dt="2024-10-06T08:39:04.462" v="574"/>
        <pc:sldMkLst>
          <pc:docMk/>
          <pc:sldMk cId="3571159716" sldId="2676"/>
        </pc:sldMkLst>
      </pc:sldChg>
      <pc:sldChg chg="addSp delSp modSp add replId">
        <pc:chgData name="Jeremy Clifton" userId="S::wec@woodfordec.onmicrosoft.com::b7121016-a606-4e59-9b8c-d8cabdc242a8" providerId="AD" clId="Web-{724923A7-569B-C058-C246-0E56A0AF871D}" dt="2024-10-06T08:40:02.807" v="581" actId="1076"/>
        <pc:sldMkLst>
          <pc:docMk/>
          <pc:sldMk cId="3718098541" sldId="2677"/>
        </pc:sldMkLst>
      </pc:sldChg>
      <pc:sldChg chg="add del replId">
        <pc:chgData name="Jeremy Clifton" userId="S::wec@woodfordec.onmicrosoft.com::b7121016-a606-4e59-9b8c-d8cabdc242a8" providerId="AD" clId="Web-{724923A7-569B-C058-C246-0E56A0AF871D}" dt="2024-10-06T08:53:59.676" v="652"/>
        <pc:sldMkLst>
          <pc:docMk/>
          <pc:sldMk cId="1812384376" sldId="2678"/>
        </pc:sldMkLst>
      </pc:sldChg>
      <pc:sldChg chg="addSp modSp add ord replId">
        <pc:chgData name="Jeremy Clifton" userId="S::wec@woodfordec.onmicrosoft.com::b7121016-a606-4e59-9b8c-d8cabdc242a8" providerId="AD" clId="Web-{724923A7-569B-C058-C246-0E56A0AF871D}" dt="2024-10-06T09:09:53.875" v="658" actId="20577"/>
        <pc:sldMkLst>
          <pc:docMk/>
          <pc:sldMk cId="1711481332" sldId="2679"/>
        </pc:sldMkLst>
      </pc:sldChg>
      <pc:sldChg chg="modSp add replId">
        <pc:chgData name="Jeremy Clifton" userId="S::wec@woodfordec.onmicrosoft.com::b7121016-a606-4e59-9b8c-d8cabdc242a8" providerId="AD" clId="Web-{724923A7-569B-C058-C246-0E56A0AF871D}" dt="2024-10-06T09:09:57.125" v="659" actId="20577"/>
        <pc:sldMkLst>
          <pc:docMk/>
          <pc:sldMk cId="4184731778" sldId="2680"/>
        </pc:sldMkLst>
      </pc:sldChg>
      <pc:sldChg chg="addSp modSp add ord replId">
        <pc:chgData name="Jeremy Clifton" userId="S::wec@woodfordec.onmicrosoft.com::b7121016-a606-4e59-9b8c-d8cabdc242a8" providerId="AD" clId="Web-{724923A7-569B-C058-C246-0E56A0AF871D}" dt="2024-10-06T08:50:24.871" v="651" actId="1076"/>
        <pc:sldMkLst>
          <pc:docMk/>
          <pc:sldMk cId="2931928421" sldId="2681"/>
        </pc:sldMkLst>
      </pc:sldChg>
    </pc:docChg>
  </pc:docChgLst>
  <pc:docChgLst>
    <pc:chgData name="Jeremy Clifton" userId="S::wec@woodfordec.onmicrosoft.com::b7121016-a606-4e59-9b8c-d8cabdc242a8" providerId="AD" clId="Web-{4C1FB3C7-17FC-8EE2-F138-63F4867CD49E}"/>
    <pc:docChg chg="addSld delSld modSld sldOrd">
      <pc:chgData name="Jeremy Clifton" userId="S::wec@woodfordec.onmicrosoft.com::b7121016-a606-4e59-9b8c-d8cabdc242a8" providerId="AD" clId="Web-{4C1FB3C7-17FC-8EE2-F138-63F4867CD49E}" dt="2024-12-01T10:20:04.978" v="499" actId="1076"/>
      <pc:docMkLst>
        <pc:docMk/>
      </pc:docMkLst>
      <pc:sldChg chg="modSp">
        <pc:chgData name="Jeremy Clifton" userId="S::wec@woodfordec.onmicrosoft.com::b7121016-a606-4e59-9b8c-d8cabdc242a8" providerId="AD" clId="Web-{4C1FB3C7-17FC-8EE2-F138-63F4867CD49E}" dt="2024-12-01T07:18:29.801" v="11" actId="20577"/>
        <pc:sldMkLst>
          <pc:docMk/>
          <pc:sldMk cId="251116125" sldId="2574"/>
        </pc:sldMkLst>
      </pc:sldChg>
      <pc:sldChg chg="ord">
        <pc:chgData name="Jeremy Clifton" userId="S::wec@woodfordec.onmicrosoft.com::b7121016-a606-4e59-9b8c-d8cabdc242a8" providerId="AD" clId="Web-{4C1FB3C7-17FC-8EE2-F138-63F4867CD49E}" dt="2024-12-01T07:19:19.649" v="21"/>
        <pc:sldMkLst>
          <pc:docMk/>
          <pc:sldMk cId="294064188" sldId="2575"/>
        </pc:sldMkLst>
      </pc:sldChg>
      <pc:sldChg chg="delSp modSp">
        <pc:chgData name="Jeremy Clifton" userId="S::wec@woodfordec.onmicrosoft.com::b7121016-a606-4e59-9b8c-d8cabdc242a8" providerId="AD" clId="Web-{4C1FB3C7-17FC-8EE2-F138-63F4867CD49E}" dt="2024-12-01T07:25:59.469" v="95" actId="20577"/>
        <pc:sldMkLst>
          <pc:docMk/>
          <pc:sldMk cId="1575531842" sldId="2677"/>
        </pc:sldMkLst>
      </pc:sldChg>
      <pc:sldChg chg="del">
        <pc:chgData name="Jeremy Clifton" userId="S::wec@woodfordec.onmicrosoft.com::b7121016-a606-4e59-9b8c-d8cabdc242a8" providerId="AD" clId="Web-{4C1FB3C7-17FC-8EE2-F138-63F4867CD49E}" dt="2024-12-01T10:19:42.508" v="495"/>
        <pc:sldMkLst>
          <pc:docMk/>
          <pc:sldMk cId="575597073" sldId="2714"/>
        </pc:sldMkLst>
      </pc:sldChg>
      <pc:sldChg chg="del">
        <pc:chgData name="Jeremy Clifton" userId="S::wec@woodfordec.onmicrosoft.com::b7121016-a606-4e59-9b8c-d8cabdc242a8" providerId="AD" clId="Web-{4C1FB3C7-17FC-8EE2-F138-63F4867CD49E}" dt="2024-12-01T07:42:00.999" v="273"/>
        <pc:sldMkLst>
          <pc:docMk/>
          <pc:sldMk cId="591237326" sldId="2717"/>
        </pc:sldMkLst>
      </pc:sldChg>
      <pc:sldChg chg="delSp modSp ord">
        <pc:chgData name="Jeremy Clifton" userId="S::wec@woodfordec.onmicrosoft.com::b7121016-a606-4e59-9b8c-d8cabdc242a8" providerId="AD" clId="Web-{4C1FB3C7-17FC-8EE2-F138-63F4867CD49E}" dt="2024-12-01T07:42:36.236" v="305"/>
        <pc:sldMkLst>
          <pc:docMk/>
          <pc:sldMk cId="3013476221" sldId="2720"/>
        </pc:sldMkLst>
        <pc:spChg chg="mod">
          <ac:chgData name="Jeremy Clifton" userId="S::wec@woodfordec.onmicrosoft.com::b7121016-a606-4e59-9b8c-d8cabdc242a8" providerId="AD" clId="Web-{4C1FB3C7-17FC-8EE2-F138-63F4867CD49E}" dt="2024-12-01T07:42:34.798" v="304" actId="20577"/>
          <ac:spMkLst>
            <pc:docMk/>
            <pc:sldMk cId="3013476221" sldId="2720"/>
            <ac:spMk id="2" creationId="{1DD92122-9FEF-DE93-C577-2CFB5F0F39AC}"/>
          </ac:spMkLst>
        </pc:spChg>
      </pc:sldChg>
      <pc:sldChg chg="del">
        <pc:chgData name="Jeremy Clifton" userId="S::wec@woodfordec.onmicrosoft.com::b7121016-a606-4e59-9b8c-d8cabdc242a8" providerId="AD" clId="Web-{4C1FB3C7-17FC-8EE2-F138-63F4867CD49E}" dt="2024-12-01T07:27:21.326" v="121"/>
        <pc:sldMkLst>
          <pc:docMk/>
          <pc:sldMk cId="2984639805" sldId="2722"/>
        </pc:sldMkLst>
      </pc:sldChg>
      <pc:sldChg chg="del">
        <pc:chgData name="Jeremy Clifton" userId="S::wec@woodfordec.onmicrosoft.com::b7121016-a606-4e59-9b8c-d8cabdc242a8" providerId="AD" clId="Web-{4C1FB3C7-17FC-8EE2-F138-63F4867CD49E}" dt="2024-12-01T07:27:23.310" v="122"/>
        <pc:sldMkLst>
          <pc:docMk/>
          <pc:sldMk cId="697537603" sldId="2723"/>
        </pc:sldMkLst>
      </pc:sldChg>
      <pc:sldChg chg="del">
        <pc:chgData name="Jeremy Clifton" userId="S::wec@woodfordec.onmicrosoft.com::b7121016-a606-4e59-9b8c-d8cabdc242a8" providerId="AD" clId="Web-{4C1FB3C7-17FC-8EE2-F138-63F4867CD49E}" dt="2024-12-01T07:27:24.123" v="123"/>
        <pc:sldMkLst>
          <pc:docMk/>
          <pc:sldMk cId="2788449635" sldId="2724"/>
        </pc:sldMkLst>
      </pc:sldChg>
      <pc:sldChg chg="del">
        <pc:chgData name="Jeremy Clifton" userId="S::wec@woodfordec.onmicrosoft.com::b7121016-a606-4e59-9b8c-d8cabdc242a8" providerId="AD" clId="Web-{4C1FB3C7-17FC-8EE2-F138-63F4867CD49E}" dt="2024-12-01T07:27:24.138" v="124"/>
        <pc:sldMkLst>
          <pc:docMk/>
          <pc:sldMk cId="3238841360" sldId="2726"/>
        </pc:sldMkLst>
      </pc:sldChg>
      <pc:sldChg chg="del">
        <pc:chgData name="Jeremy Clifton" userId="S::wec@woodfordec.onmicrosoft.com::b7121016-a606-4e59-9b8c-d8cabdc242a8" providerId="AD" clId="Web-{4C1FB3C7-17FC-8EE2-F138-63F4867CD49E}" dt="2024-12-01T07:18:53.584" v="19"/>
        <pc:sldMkLst>
          <pc:docMk/>
          <pc:sldMk cId="59018369" sldId="2728"/>
        </pc:sldMkLst>
      </pc:sldChg>
      <pc:sldChg chg="del">
        <pc:chgData name="Jeremy Clifton" userId="S::wec@woodfordec.onmicrosoft.com::b7121016-a606-4e59-9b8c-d8cabdc242a8" providerId="AD" clId="Web-{4C1FB3C7-17FC-8EE2-F138-63F4867CD49E}" dt="2024-12-01T10:19:43.743" v="496"/>
        <pc:sldMkLst>
          <pc:docMk/>
          <pc:sldMk cId="3581948036" sldId="2730"/>
        </pc:sldMkLst>
      </pc:sldChg>
      <pc:sldChg chg="del">
        <pc:chgData name="Jeremy Clifton" userId="S::wec@woodfordec.onmicrosoft.com::b7121016-a606-4e59-9b8c-d8cabdc242a8" providerId="AD" clId="Web-{4C1FB3C7-17FC-8EE2-F138-63F4867CD49E}" dt="2024-12-01T10:19:40.461" v="494"/>
        <pc:sldMkLst>
          <pc:docMk/>
          <pc:sldMk cId="3836898098" sldId="2731"/>
        </pc:sldMkLst>
      </pc:sldChg>
      <pc:sldChg chg="addSp modSp">
        <pc:chgData name="Jeremy Clifton" userId="S::wec@woodfordec.onmicrosoft.com::b7121016-a606-4e59-9b8c-d8cabdc242a8" providerId="AD" clId="Web-{4C1FB3C7-17FC-8EE2-F138-63F4867CD49E}" dt="2024-12-01T10:19:14.539" v="493" actId="14100"/>
        <pc:sldMkLst>
          <pc:docMk/>
          <pc:sldMk cId="1874712578" sldId="2732"/>
        </pc:sldMkLst>
      </pc:sldChg>
      <pc:sldChg chg="del">
        <pc:chgData name="Jeremy Clifton" userId="S::wec@woodfordec.onmicrosoft.com::b7121016-a606-4e59-9b8c-d8cabdc242a8" providerId="AD" clId="Web-{4C1FB3C7-17FC-8EE2-F138-63F4867CD49E}" dt="2024-12-01T07:41:53.232" v="267"/>
        <pc:sldMkLst>
          <pc:docMk/>
          <pc:sldMk cId="1245118908" sldId="2733"/>
        </pc:sldMkLst>
      </pc:sldChg>
      <pc:sldChg chg="del">
        <pc:chgData name="Jeremy Clifton" userId="S::wec@woodfordec.onmicrosoft.com::b7121016-a606-4e59-9b8c-d8cabdc242a8" providerId="AD" clId="Web-{4C1FB3C7-17FC-8EE2-F138-63F4867CD49E}" dt="2024-12-01T07:41:52.967" v="266"/>
        <pc:sldMkLst>
          <pc:docMk/>
          <pc:sldMk cId="1840255442" sldId="2734"/>
        </pc:sldMkLst>
      </pc:sldChg>
      <pc:sldChg chg="del">
        <pc:chgData name="Jeremy Clifton" userId="S::wec@woodfordec.onmicrosoft.com::b7121016-a606-4e59-9b8c-d8cabdc242a8" providerId="AD" clId="Web-{4C1FB3C7-17FC-8EE2-F138-63F4867CD49E}" dt="2024-12-01T07:41:51.857" v="265"/>
        <pc:sldMkLst>
          <pc:docMk/>
          <pc:sldMk cId="2696339630" sldId="2735"/>
        </pc:sldMkLst>
      </pc:sldChg>
      <pc:sldChg chg="del">
        <pc:chgData name="Jeremy Clifton" userId="S::wec@woodfordec.onmicrosoft.com::b7121016-a606-4e59-9b8c-d8cabdc242a8" providerId="AD" clId="Web-{4C1FB3C7-17FC-8EE2-F138-63F4867CD49E}" dt="2024-12-01T07:41:50.498" v="264"/>
        <pc:sldMkLst>
          <pc:docMk/>
          <pc:sldMk cId="3911854759" sldId="2736"/>
        </pc:sldMkLst>
      </pc:sldChg>
      <pc:sldChg chg="del">
        <pc:chgData name="Jeremy Clifton" userId="S::wec@woodfordec.onmicrosoft.com::b7121016-a606-4e59-9b8c-d8cabdc242a8" providerId="AD" clId="Web-{4C1FB3C7-17FC-8EE2-F138-63F4867CD49E}" dt="2024-12-01T07:41:56.733" v="271"/>
        <pc:sldMkLst>
          <pc:docMk/>
          <pc:sldMk cId="110557910" sldId="2737"/>
        </pc:sldMkLst>
      </pc:sldChg>
      <pc:sldChg chg="del">
        <pc:chgData name="Jeremy Clifton" userId="S::wec@woodfordec.onmicrosoft.com::b7121016-a606-4e59-9b8c-d8cabdc242a8" providerId="AD" clId="Web-{4C1FB3C7-17FC-8EE2-F138-63F4867CD49E}" dt="2024-12-01T07:41:56.733" v="270"/>
        <pc:sldMkLst>
          <pc:docMk/>
          <pc:sldMk cId="2955176153" sldId="2738"/>
        </pc:sldMkLst>
      </pc:sldChg>
      <pc:sldChg chg="del">
        <pc:chgData name="Jeremy Clifton" userId="S::wec@woodfordec.onmicrosoft.com::b7121016-a606-4e59-9b8c-d8cabdc242a8" providerId="AD" clId="Web-{4C1FB3C7-17FC-8EE2-F138-63F4867CD49E}" dt="2024-12-01T07:41:55.326" v="268"/>
        <pc:sldMkLst>
          <pc:docMk/>
          <pc:sldMk cId="2036222764" sldId="2739"/>
        </pc:sldMkLst>
      </pc:sldChg>
      <pc:sldChg chg="del">
        <pc:chgData name="Jeremy Clifton" userId="S::wec@woodfordec.onmicrosoft.com::b7121016-a606-4e59-9b8c-d8cabdc242a8" providerId="AD" clId="Web-{4C1FB3C7-17FC-8EE2-F138-63F4867CD49E}" dt="2024-12-01T07:41:55.326" v="269"/>
        <pc:sldMkLst>
          <pc:docMk/>
          <pc:sldMk cId="2112468361" sldId="2740"/>
        </pc:sldMkLst>
      </pc:sldChg>
      <pc:sldChg chg="del">
        <pc:chgData name="Jeremy Clifton" userId="S::wec@woodfordec.onmicrosoft.com::b7121016-a606-4e59-9b8c-d8cabdc242a8" providerId="AD" clId="Web-{4C1FB3C7-17FC-8EE2-F138-63F4867CD49E}" dt="2024-12-01T07:41:58.811" v="272"/>
        <pc:sldMkLst>
          <pc:docMk/>
          <pc:sldMk cId="2467736570" sldId="2741"/>
        </pc:sldMkLst>
      </pc:sldChg>
      <pc:sldChg chg="del">
        <pc:chgData name="Jeremy Clifton" userId="S::wec@woodfordec.onmicrosoft.com::b7121016-a606-4e59-9b8c-d8cabdc242a8" providerId="AD" clId="Web-{4C1FB3C7-17FC-8EE2-F138-63F4867CD49E}" dt="2024-12-01T10:10:00.257" v="408"/>
        <pc:sldMkLst>
          <pc:docMk/>
          <pc:sldMk cId="2480693164" sldId="2742"/>
        </pc:sldMkLst>
      </pc:sldChg>
      <pc:sldChg chg="del">
        <pc:chgData name="Jeremy Clifton" userId="S::wec@woodfordec.onmicrosoft.com::b7121016-a606-4e59-9b8c-d8cabdc242a8" providerId="AD" clId="Web-{4C1FB3C7-17FC-8EE2-F138-63F4867CD49E}" dt="2024-12-01T10:09:58.491" v="404"/>
        <pc:sldMkLst>
          <pc:docMk/>
          <pc:sldMk cId="1584771903" sldId="2743"/>
        </pc:sldMkLst>
      </pc:sldChg>
      <pc:sldChg chg="del">
        <pc:chgData name="Jeremy Clifton" userId="S::wec@woodfordec.onmicrosoft.com::b7121016-a606-4e59-9b8c-d8cabdc242a8" providerId="AD" clId="Web-{4C1FB3C7-17FC-8EE2-F138-63F4867CD49E}" dt="2024-12-01T10:09:56.757" v="401"/>
        <pc:sldMkLst>
          <pc:docMk/>
          <pc:sldMk cId="3137219647" sldId="2744"/>
        </pc:sldMkLst>
      </pc:sldChg>
      <pc:sldChg chg="del">
        <pc:chgData name="Jeremy Clifton" userId="S::wec@woodfordec.onmicrosoft.com::b7121016-a606-4e59-9b8c-d8cabdc242a8" providerId="AD" clId="Web-{4C1FB3C7-17FC-8EE2-F138-63F4867CD49E}" dt="2024-12-01T10:09:57.772" v="402"/>
        <pc:sldMkLst>
          <pc:docMk/>
          <pc:sldMk cId="1191832593" sldId="2745"/>
        </pc:sldMkLst>
      </pc:sldChg>
      <pc:sldChg chg="del">
        <pc:chgData name="Jeremy Clifton" userId="S::wec@woodfordec.onmicrosoft.com::b7121016-a606-4e59-9b8c-d8cabdc242a8" providerId="AD" clId="Web-{4C1FB3C7-17FC-8EE2-F138-63F4867CD49E}" dt="2024-12-01T10:09:58.944" v="405"/>
        <pc:sldMkLst>
          <pc:docMk/>
          <pc:sldMk cId="3520817448" sldId="2746"/>
        </pc:sldMkLst>
      </pc:sldChg>
      <pc:sldChg chg="del">
        <pc:chgData name="Jeremy Clifton" userId="S::wec@woodfordec.onmicrosoft.com::b7121016-a606-4e59-9b8c-d8cabdc242a8" providerId="AD" clId="Web-{4C1FB3C7-17FC-8EE2-F138-63F4867CD49E}" dt="2024-12-01T10:09:59.772" v="407"/>
        <pc:sldMkLst>
          <pc:docMk/>
          <pc:sldMk cId="2709369066" sldId="2747"/>
        </pc:sldMkLst>
      </pc:sldChg>
      <pc:sldChg chg="del">
        <pc:chgData name="Jeremy Clifton" userId="S::wec@woodfordec.onmicrosoft.com::b7121016-a606-4e59-9b8c-d8cabdc242a8" providerId="AD" clId="Web-{4C1FB3C7-17FC-8EE2-F138-63F4867CD49E}" dt="2024-12-01T10:09:58.007" v="403"/>
        <pc:sldMkLst>
          <pc:docMk/>
          <pc:sldMk cId="2815559082" sldId="2748"/>
        </pc:sldMkLst>
      </pc:sldChg>
      <pc:sldChg chg="del">
        <pc:chgData name="Jeremy Clifton" userId="S::wec@woodfordec.onmicrosoft.com::b7121016-a606-4e59-9b8c-d8cabdc242a8" providerId="AD" clId="Web-{4C1FB3C7-17FC-8EE2-F138-63F4867CD49E}" dt="2024-12-01T10:09:59.272" v="406"/>
        <pc:sldMkLst>
          <pc:docMk/>
          <pc:sldMk cId="2657600038" sldId="2750"/>
        </pc:sldMkLst>
      </pc:sldChg>
      <pc:sldChg chg="modSp add replId">
        <pc:chgData name="Jeremy Clifton" userId="S::wec@woodfordec.onmicrosoft.com::b7121016-a606-4e59-9b8c-d8cabdc242a8" providerId="AD" clId="Web-{4C1FB3C7-17FC-8EE2-F138-63F4867CD49E}" dt="2024-12-01T07:18:49.537" v="18" actId="20577"/>
        <pc:sldMkLst>
          <pc:docMk/>
          <pc:sldMk cId="1330670639" sldId="2752"/>
        </pc:sldMkLst>
      </pc:sldChg>
      <pc:sldChg chg="add replId">
        <pc:chgData name="Jeremy Clifton" userId="S::wec@woodfordec.onmicrosoft.com::b7121016-a606-4e59-9b8c-d8cabdc242a8" providerId="AD" clId="Web-{4C1FB3C7-17FC-8EE2-F138-63F4867CD49E}" dt="2024-12-01T07:19:17.039" v="20"/>
        <pc:sldMkLst>
          <pc:docMk/>
          <pc:sldMk cId="173265255" sldId="2753"/>
        </pc:sldMkLst>
      </pc:sldChg>
      <pc:sldChg chg="addSp modSp add replId">
        <pc:chgData name="Jeremy Clifton" userId="S::wec@woodfordec.onmicrosoft.com::b7121016-a606-4e59-9b8c-d8cabdc242a8" providerId="AD" clId="Web-{4C1FB3C7-17FC-8EE2-F138-63F4867CD49E}" dt="2024-12-01T07:20:22.154" v="30" actId="1076"/>
        <pc:sldMkLst>
          <pc:docMk/>
          <pc:sldMk cId="234880622" sldId="2754"/>
        </pc:sldMkLst>
      </pc:sldChg>
      <pc:sldChg chg="addSp modSp add replId">
        <pc:chgData name="Jeremy Clifton" userId="S::wec@woodfordec.onmicrosoft.com::b7121016-a606-4e59-9b8c-d8cabdc242a8" providerId="AD" clId="Web-{4C1FB3C7-17FC-8EE2-F138-63F4867CD49E}" dt="2024-12-01T07:21:04.923" v="35" actId="1076"/>
        <pc:sldMkLst>
          <pc:docMk/>
          <pc:sldMk cId="2674118822" sldId="2755"/>
        </pc:sldMkLst>
      </pc:sldChg>
      <pc:sldChg chg="addSp modSp add replId">
        <pc:chgData name="Jeremy Clifton" userId="S::wec@woodfordec.onmicrosoft.com::b7121016-a606-4e59-9b8c-d8cabdc242a8" providerId="AD" clId="Web-{4C1FB3C7-17FC-8EE2-F138-63F4867CD49E}" dt="2024-12-01T07:21:50.240" v="39" actId="1076"/>
        <pc:sldMkLst>
          <pc:docMk/>
          <pc:sldMk cId="953769442" sldId="2756"/>
        </pc:sldMkLst>
      </pc:sldChg>
      <pc:sldChg chg="addSp modSp add replId">
        <pc:chgData name="Jeremy Clifton" userId="S::wec@woodfordec.onmicrosoft.com::b7121016-a606-4e59-9b8c-d8cabdc242a8" providerId="AD" clId="Web-{4C1FB3C7-17FC-8EE2-F138-63F4867CD49E}" dt="2024-12-01T07:22:39.858" v="46" actId="1076"/>
        <pc:sldMkLst>
          <pc:docMk/>
          <pc:sldMk cId="1174758105" sldId="2757"/>
        </pc:sldMkLst>
      </pc:sldChg>
      <pc:sldChg chg="modSp add replId">
        <pc:chgData name="Jeremy Clifton" userId="S::wec@woodfordec.onmicrosoft.com::b7121016-a606-4e59-9b8c-d8cabdc242a8" providerId="AD" clId="Web-{4C1FB3C7-17FC-8EE2-F138-63F4867CD49E}" dt="2024-12-01T07:23:48.489" v="53" actId="20577"/>
        <pc:sldMkLst>
          <pc:docMk/>
          <pc:sldMk cId="1633033797" sldId="2758"/>
        </pc:sldMkLst>
      </pc:sldChg>
      <pc:sldChg chg="modSp add replId">
        <pc:chgData name="Jeremy Clifton" userId="S::wec@woodfordec.onmicrosoft.com::b7121016-a606-4e59-9b8c-d8cabdc242a8" providerId="AD" clId="Web-{4C1FB3C7-17FC-8EE2-F138-63F4867CD49E}" dt="2024-12-01T07:24:01.912" v="57" actId="20577"/>
        <pc:sldMkLst>
          <pc:docMk/>
          <pc:sldMk cId="3038355666" sldId="2759"/>
        </pc:sldMkLst>
      </pc:sldChg>
      <pc:sldChg chg="add replId">
        <pc:chgData name="Jeremy Clifton" userId="S::wec@woodfordec.onmicrosoft.com::b7121016-a606-4e59-9b8c-d8cabdc242a8" providerId="AD" clId="Web-{4C1FB3C7-17FC-8EE2-F138-63F4867CD49E}" dt="2024-12-01T07:24:25.570" v="58"/>
        <pc:sldMkLst>
          <pc:docMk/>
          <pc:sldMk cId="4241474999" sldId="2760"/>
        </pc:sldMkLst>
      </pc:sldChg>
      <pc:sldChg chg="modSp add replId">
        <pc:chgData name="Jeremy Clifton" userId="S::wec@woodfordec.onmicrosoft.com::b7121016-a606-4e59-9b8c-d8cabdc242a8" providerId="AD" clId="Web-{4C1FB3C7-17FC-8EE2-F138-63F4867CD49E}" dt="2024-12-01T07:26:01.610" v="99" actId="20577"/>
        <pc:sldMkLst>
          <pc:docMk/>
          <pc:sldMk cId="2410643955" sldId="2761"/>
        </pc:sldMkLst>
      </pc:sldChg>
      <pc:sldChg chg="modSp add ord replId">
        <pc:chgData name="Jeremy Clifton" userId="S::wec@woodfordec.onmicrosoft.com::b7121016-a606-4e59-9b8c-d8cabdc242a8" providerId="AD" clId="Web-{4C1FB3C7-17FC-8EE2-F138-63F4867CD49E}" dt="2024-12-01T07:26:59.011" v="111" actId="20577"/>
        <pc:sldMkLst>
          <pc:docMk/>
          <pc:sldMk cId="1765171672" sldId="2762"/>
        </pc:sldMkLst>
      </pc:sldChg>
      <pc:sldChg chg="modSp add replId">
        <pc:chgData name="Jeremy Clifton" userId="S::wec@woodfordec.onmicrosoft.com::b7121016-a606-4e59-9b8c-d8cabdc242a8" providerId="AD" clId="Web-{4C1FB3C7-17FC-8EE2-F138-63F4867CD49E}" dt="2024-12-01T07:27:16.231" v="120" actId="20577"/>
        <pc:sldMkLst>
          <pc:docMk/>
          <pc:sldMk cId="546240415" sldId="2763"/>
        </pc:sldMkLst>
      </pc:sldChg>
      <pc:sldChg chg="addSp modSp add replId">
        <pc:chgData name="Jeremy Clifton" userId="S::wec@woodfordec.onmicrosoft.com::b7121016-a606-4e59-9b8c-d8cabdc242a8" providerId="AD" clId="Web-{4C1FB3C7-17FC-8EE2-F138-63F4867CD49E}" dt="2024-12-01T10:20:04.978" v="499" actId="1076"/>
        <pc:sldMkLst>
          <pc:docMk/>
          <pc:sldMk cId="1940067737" sldId="2764"/>
        </pc:sldMkLst>
      </pc:sldChg>
      <pc:sldChg chg="addSp delSp modSp add ord replId">
        <pc:chgData name="Jeremy Clifton" userId="S::wec@woodfordec.onmicrosoft.com::b7121016-a606-4e59-9b8c-d8cabdc242a8" providerId="AD" clId="Web-{4C1FB3C7-17FC-8EE2-F138-63F4867CD49E}" dt="2024-12-01T10:05:56.651" v="390" actId="1076"/>
        <pc:sldMkLst>
          <pc:docMk/>
          <pc:sldMk cId="2246656322" sldId="2765"/>
        </pc:sldMkLst>
      </pc:sldChg>
      <pc:sldChg chg="add replId">
        <pc:chgData name="Jeremy Clifton" userId="S::wec@woodfordec.onmicrosoft.com::b7121016-a606-4e59-9b8c-d8cabdc242a8" providerId="AD" clId="Web-{4C1FB3C7-17FC-8EE2-F138-63F4867CD49E}" dt="2024-12-01T07:27:38.702" v="127"/>
        <pc:sldMkLst>
          <pc:docMk/>
          <pc:sldMk cId="2734408467" sldId="2766"/>
        </pc:sldMkLst>
      </pc:sldChg>
      <pc:sldChg chg="addSp delSp modSp add replId">
        <pc:chgData name="Jeremy Clifton" userId="S::wec@woodfordec.onmicrosoft.com::b7121016-a606-4e59-9b8c-d8cabdc242a8" providerId="AD" clId="Web-{4C1FB3C7-17FC-8EE2-F138-63F4867CD49E}" dt="2024-12-01T07:40:49.133" v="263" actId="20577"/>
        <pc:sldMkLst>
          <pc:docMk/>
          <pc:sldMk cId="3874304106" sldId="2767"/>
        </pc:sldMkLst>
        <pc:spChg chg="add mod">
          <ac:chgData name="Jeremy Clifton" userId="S::wec@woodfordec.onmicrosoft.com::b7121016-a606-4e59-9b8c-d8cabdc242a8" providerId="AD" clId="Web-{4C1FB3C7-17FC-8EE2-F138-63F4867CD49E}" dt="2024-12-01T07:40:49.133" v="263" actId="20577"/>
          <ac:spMkLst>
            <pc:docMk/>
            <pc:sldMk cId="3874304106" sldId="2767"/>
            <ac:spMk id="4" creationId="{F46E8210-E324-2ABB-56FA-8860DCC94104}"/>
          </ac:spMkLst>
        </pc:spChg>
        <pc:picChg chg="add mod modCrop">
          <ac:chgData name="Jeremy Clifton" userId="S::wec@woodfordec.onmicrosoft.com::b7121016-a606-4e59-9b8c-d8cabdc242a8" providerId="AD" clId="Web-{4C1FB3C7-17FC-8EE2-F138-63F4867CD49E}" dt="2024-12-01T07:39:51.504" v="210" actId="1076"/>
          <ac:picMkLst>
            <pc:docMk/>
            <pc:sldMk cId="3874304106" sldId="2767"/>
            <ac:picMk id="3" creationId="{79FD6A95-33BB-66CF-9D73-F0AFDD97F1CF}"/>
          </ac:picMkLst>
        </pc:picChg>
      </pc:sldChg>
      <pc:sldChg chg="addSp modSp add replId">
        <pc:chgData name="Jeremy Clifton" userId="S::wec@woodfordec.onmicrosoft.com::b7121016-a606-4e59-9b8c-d8cabdc242a8" providerId="AD" clId="Web-{4C1FB3C7-17FC-8EE2-F138-63F4867CD49E}" dt="2024-12-01T07:35:04.761" v="186" actId="1076"/>
        <pc:sldMkLst>
          <pc:docMk/>
          <pc:sldMk cId="3652350739" sldId="2768"/>
        </pc:sldMkLst>
      </pc:sldChg>
      <pc:sldChg chg="add ord replId">
        <pc:chgData name="Jeremy Clifton" userId="S::wec@woodfordec.onmicrosoft.com::b7121016-a606-4e59-9b8c-d8cabdc242a8" providerId="AD" clId="Web-{4C1FB3C7-17FC-8EE2-F138-63F4867CD49E}" dt="2024-12-01T07:30:01.917" v="133"/>
        <pc:sldMkLst>
          <pc:docMk/>
          <pc:sldMk cId="2117799377" sldId="2769"/>
        </pc:sldMkLst>
      </pc:sldChg>
      <pc:sldChg chg="modSp add replId">
        <pc:chgData name="Jeremy Clifton" userId="S::wec@woodfordec.onmicrosoft.com::b7121016-a606-4e59-9b8c-d8cabdc242a8" providerId="AD" clId="Web-{4C1FB3C7-17FC-8EE2-F138-63F4867CD49E}" dt="2024-12-01T07:30:16.325" v="144" actId="20577"/>
        <pc:sldMkLst>
          <pc:docMk/>
          <pc:sldMk cId="3410987821" sldId="2770"/>
        </pc:sldMkLst>
      </pc:sldChg>
      <pc:sldChg chg="addSp modSp add replId">
        <pc:chgData name="Jeremy Clifton" userId="S::wec@woodfordec.onmicrosoft.com::b7121016-a606-4e59-9b8c-d8cabdc242a8" providerId="AD" clId="Web-{4C1FB3C7-17FC-8EE2-F138-63F4867CD49E}" dt="2024-12-01T07:31:59.974" v="165" actId="1076"/>
        <pc:sldMkLst>
          <pc:docMk/>
          <pc:sldMk cId="433853194" sldId="2771"/>
        </pc:sldMkLst>
      </pc:sldChg>
      <pc:sldChg chg="add del replId">
        <pc:chgData name="Jeremy Clifton" userId="S::wec@woodfordec.onmicrosoft.com::b7121016-a606-4e59-9b8c-d8cabdc242a8" providerId="AD" clId="Web-{4C1FB3C7-17FC-8EE2-F138-63F4867CD49E}" dt="2024-12-01T07:30:17.012" v="145"/>
        <pc:sldMkLst>
          <pc:docMk/>
          <pc:sldMk cId="1749245414" sldId="2771"/>
        </pc:sldMkLst>
      </pc:sldChg>
      <pc:sldChg chg="modSp add replId">
        <pc:chgData name="Jeremy Clifton" userId="S::wec@woodfordec.onmicrosoft.com::b7121016-a606-4e59-9b8c-d8cabdc242a8" providerId="AD" clId="Web-{4C1FB3C7-17FC-8EE2-F138-63F4867CD49E}" dt="2024-12-01T07:30:32.795" v="149" actId="20577"/>
        <pc:sldMkLst>
          <pc:docMk/>
          <pc:sldMk cId="3294102001" sldId="2772"/>
        </pc:sldMkLst>
      </pc:sldChg>
      <pc:sldChg chg="addSp modSp add replId">
        <pc:chgData name="Jeremy Clifton" userId="S::wec@woodfordec.onmicrosoft.com::b7121016-a606-4e59-9b8c-d8cabdc242a8" providerId="AD" clId="Web-{4C1FB3C7-17FC-8EE2-F138-63F4867CD49E}" dt="2024-12-01T07:32:20.414" v="168" actId="1076"/>
        <pc:sldMkLst>
          <pc:docMk/>
          <pc:sldMk cId="4215886079" sldId="2773"/>
        </pc:sldMkLst>
      </pc:sldChg>
      <pc:sldChg chg="modSp add replId">
        <pc:chgData name="Jeremy Clifton" userId="S::wec@woodfordec.onmicrosoft.com::b7121016-a606-4e59-9b8c-d8cabdc242a8" providerId="AD" clId="Web-{4C1FB3C7-17FC-8EE2-F138-63F4867CD49E}" dt="2024-12-01T07:30:50.812" v="153" actId="20577"/>
        <pc:sldMkLst>
          <pc:docMk/>
          <pc:sldMk cId="2225166409" sldId="2774"/>
        </pc:sldMkLst>
      </pc:sldChg>
      <pc:sldChg chg="modSp add replId">
        <pc:chgData name="Jeremy Clifton" userId="S::wec@woodfordec.onmicrosoft.com::b7121016-a606-4e59-9b8c-d8cabdc242a8" providerId="AD" clId="Web-{4C1FB3C7-17FC-8EE2-F138-63F4867CD49E}" dt="2024-12-01T07:31:07.063" v="157" actId="20577"/>
        <pc:sldMkLst>
          <pc:docMk/>
          <pc:sldMk cId="2115070203" sldId="2775"/>
        </pc:sldMkLst>
      </pc:sldChg>
      <pc:sldChg chg="addSp modSp add replId">
        <pc:chgData name="Jeremy Clifton" userId="S::wec@woodfordec.onmicrosoft.com::b7121016-a606-4e59-9b8c-d8cabdc242a8" providerId="AD" clId="Web-{4C1FB3C7-17FC-8EE2-F138-63F4867CD49E}" dt="2024-12-01T07:32:41.728" v="171" actId="14100"/>
        <pc:sldMkLst>
          <pc:docMk/>
          <pc:sldMk cId="1437552324" sldId="2776"/>
        </pc:sldMkLst>
      </pc:sldChg>
      <pc:sldChg chg="addSp modSp add replId">
        <pc:chgData name="Jeremy Clifton" userId="S::wec@woodfordec.onmicrosoft.com::b7121016-a606-4e59-9b8c-d8cabdc242a8" providerId="AD" clId="Web-{4C1FB3C7-17FC-8EE2-F138-63F4867CD49E}" dt="2024-12-01T07:33:07.605" v="174" actId="14100"/>
        <pc:sldMkLst>
          <pc:docMk/>
          <pc:sldMk cId="298652016" sldId="2777"/>
        </pc:sldMkLst>
      </pc:sldChg>
      <pc:sldChg chg="modSp add replId">
        <pc:chgData name="Jeremy Clifton" userId="S::wec@woodfordec.onmicrosoft.com::b7121016-a606-4e59-9b8c-d8cabdc242a8" providerId="AD" clId="Web-{4C1FB3C7-17FC-8EE2-F138-63F4867CD49E}" dt="2024-12-01T07:31:24.924" v="162" actId="20577"/>
        <pc:sldMkLst>
          <pc:docMk/>
          <pc:sldMk cId="1213568985" sldId="2778"/>
        </pc:sldMkLst>
      </pc:sldChg>
      <pc:sldChg chg="addSp modSp add replId">
        <pc:chgData name="Jeremy Clifton" userId="S::wec@woodfordec.onmicrosoft.com::b7121016-a606-4e59-9b8c-d8cabdc242a8" providerId="AD" clId="Web-{4C1FB3C7-17FC-8EE2-F138-63F4867CD49E}" dt="2024-12-01T07:33:53.880" v="180"/>
        <pc:sldMkLst>
          <pc:docMk/>
          <pc:sldMk cId="3388668043" sldId="2779"/>
        </pc:sldMkLst>
      </pc:sldChg>
      <pc:sldChg chg="addSp modSp add replId">
        <pc:chgData name="Jeremy Clifton" userId="S::wec@woodfordec.onmicrosoft.com::b7121016-a606-4e59-9b8c-d8cabdc242a8" providerId="AD" clId="Web-{4C1FB3C7-17FC-8EE2-F138-63F4867CD49E}" dt="2024-12-01T07:37:18.038" v="194"/>
        <pc:sldMkLst>
          <pc:docMk/>
          <pc:sldMk cId="25019766" sldId="2780"/>
        </pc:sldMkLst>
      </pc:sldChg>
      <pc:sldChg chg="modSp add replId">
        <pc:chgData name="Jeremy Clifton" userId="S::wec@woodfordec.onmicrosoft.com::b7121016-a606-4e59-9b8c-d8cabdc242a8" providerId="AD" clId="Web-{4C1FB3C7-17FC-8EE2-F138-63F4867CD49E}" dt="2024-12-01T07:43:09.411" v="324" actId="20577"/>
        <pc:sldMkLst>
          <pc:docMk/>
          <pc:sldMk cId="1550451072" sldId="2781"/>
        </pc:sldMkLst>
      </pc:sldChg>
      <pc:sldChg chg="add del replId">
        <pc:chgData name="Jeremy Clifton" userId="S::wec@woodfordec.onmicrosoft.com::b7121016-a606-4e59-9b8c-d8cabdc242a8" providerId="AD" clId="Web-{4C1FB3C7-17FC-8EE2-F138-63F4867CD49E}" dt="2024-12-01T07:36:38.425" v="189"/>
        <pc:sldMkLst>
          <pc:docMk/>
          <pc:sldMk cId="2515275973" sldId="2781"/>
        </pc:sldMkLst>
      </pc:sldChg>
      <pc:sldChg chg="addSp delSp modSp add ord replId">
        <pc:chgData name="Jeremy Clifton" userId="S::wec@woodfordec.onmicrosoft.com::b7121016-a606-4e59-9b8c-d8cabdc242a8" providerId="AD" clId="Web-{4C1FB3C7-17FC-8EE2-F138-63F4867CD49E}" dt="2024-12-01T10:18:36.116" v="489" actId="14100"/>
        <pc:sldMkLst>
          <pc:docMk/>
          <pc:sldMk cId="600765546" sldId="2782"/>
        </pc:sldMkLst>
      </pc:sldChg>
      <pc:sldChg chg="addSp modSp add replId">
        <pc:chgData name="Jeremy Clifton" userId="S::wec@woodfordec.onmicrosoft.com::b7121016-a606-4e59-9b8c-d8cabdc242a8" providerId="AD" clId="Web-{4C1FB3C7-17FC-8EE2-F138-63F4867CD49E}" dt="2024-12-01T10:03:25.272" v="353" actId="1076"/>
        <pc:sldMkLst>
          <pc:docMk/>
          <pc:sldMk cId="3784377747" sldId="2783"/>
        </pc:sldMkLst>
      </pc:sldChg>
      <pc:sldChg chg="addSp modSp add replId">
        <pc:chgData name="Jeremy Clifton" userId="S::wec@woodfordec.onmicrosoft.com::b7121016-a606-4e59-9b8c-d8cabdc242a8" providerId="AD" clId="Web-{4C1FB3C7-17FC-8EE2-F138-63F4867CD49E}" dt="2024-12-01T10:03:36.804" v="357" actId="14100"/>
        <pc:sldMkLst>
          <pc:docMk/>
          <pc:sldMk cId="3490681978" sldId="2784"/>
        </pc:sldMkLst>
      </pc:sldChg>
      <pc:sldChg chg="addSp modSp add replId">
        <pc:chgData name="Jeremy Clifton" userId="S::wec@woodfordec.onmicrosoft.com::b7121016-a606-4e59-9b8c-d8cabdc242a8" providerId="AD" clId="Web-{4C1FB3C7-17FC-8EE2-F138-63F4867CD49E}" dt="2024-12-01T10:17:11.613" v="482" actId="1076"/>
        <pc:sldMkLst>
          <pc:docMk/>
          <pc:sldMk cId="3977162786" sldId="2785"/>
        </pc:sldMkLst>
      </pc:sldChg>
      <pc:sldChg chg="addSp modSp add replId">
        <pc:chgData name="Jeremy Clifton" userId="S::wec@woodfordec.onmicrosoft.com::b7121016-a606-4e59-9b8c-d8cabdc242a8" providerId="AD" clId="Web-{4C1FB3C7-17FC-8EE2-F138-63F4867CD49E}" dt="2024-12-01T10:09:00.708" v="396" actId="1076"/>
        <pc:sldMkLst>
          <pc:docMk/>
          <pc:sldMk cId="2149164257" sldId="2786"/>
        </pc:sldMkLst>
      </pc:sldChg>
      <pc:sldChg chg="add replId">
        <pc:chgData name="Jeremy Clifton" userId="S::wec@woodfordec.onmicrosoft.com::b7121016-a606-4e59-9b8c-d8cabdc242a8" providerId="AD" clId="Web-{4C1FB3C7-17FC-8EE2-F138-63F4867CD49E}" dt="2024-12-01T10:08:50.520" v="391"/>
        <pc:sldMkLst>
          <pc:docMk/>
          <pc:sldMk cId="4067370846" sldId="2787"/>
        </pc:sldMkLst>
      </pc:sldChg>
      <pc:sldChg chg="add replId">
        <pc:chgData name="Jeremy Clifton" userId="S::wec@woodfordec.onmicrosoft.com::b7121016-a606-4e59-9b8c-d8cabdc242a8" providerId="AD" clId="Web-{4C1FB3C7-17FC-8EE2-F138-63F4867CD49E}" dt="2024-12-01T10:09:37.834" v="397"/>
        <pc:sldMkLst>
          <pc:docMk/>
          <pc:sldMk cId="3267560703" sldId="2788"/>
        </pc:sldMkLst>
      </pc:sldChg>
      <pc:sldChg chg="add ord replId">
        <pc:chgData name="Jeremy Clifton" userId="S::wec@woodfordec.onmicrosoft.com::b7121016-a606-4e59-9b8c-d8cabdc242a8" providerId="AD" clId="Web-{4C1FB3C7-17FC-8EE2-F138-63F4867CD49E}" dt="2024-12-01T10:09:53.475" v="400"/>
        <pc:sldMkLst>
          <pc:docMk/>
          <pc:sldMk cId="181180220" sldId="2789"/>
        </pc:sldMkLst>
      </pc:sldChg>
      <pc:sldChg chg="addSp delSp modSp add replId">
        <pc:chgData name="Jeremy Clifton" userId="S::wec@woodfordec.onmicrosoft.com::b7121016-a606-4e59-9b8c-d8cabdc242a8" providerId="AD" clId="Web-{4C1FB3C7-17FC-8EE2-F138-63F4867CD49E}" dt="2024-12-01T10:15:13.953" v="468" actId="1076"/>
        <pc:sldMkLst>
          <pc:docMk/>
          <pc:sldMk cId="1219762519" sldId="2790"/>
        </pc:sldMkLst>
      </pc:sldChg>
      <pc:sldChg chg="add replId">
        <pc:chgData name="Jeremy Clifton" userId="S::wec@woodfordec.onmicrosoft.com::b7121016-a606-4e59-9b8c-d8cabdc242a8" providerId="AD" clId="Web-{4C1FB3C7-17FC-8EE2-F138-63F4867CD49E}" dt="2024-12-01T10:12:11.761" v="410"/>
        <pc:sldMkLst>
          <pc:docMk/>
          <pc:sldMk cId="1567858986" sldId="2791"/>
        </pc:sldMkLst>
      </pc:sldChg>
      <pc:sldChg chg="add ord replId">
        <pc:chgData name="Jeremy Clifton" userId="S::wec@woodfordec.onmicrosoft.com::b7121016-a606-4e59-9b8c-d8cabdc242a8" providerId="AD" clId="Web-{4C1FB3C7-17FC-8EE2-F138-63F4867CD49E}" dt="2024-12-01T10:15:15.797" v="469"/>
        <pc:sldMkLst>
          <pc:docMk/>
          <pc:sldMk cId="908262262" sldId="2792"/>
        </pc:sldMkLst>
      </pc:sldChg>
      <pc:sldChg chg="addSp modSp add replId">
        <pc:chgData name="Jeremy Clifton" userId="S::wec@woodfordec.onmicrosoft.com::b7121016-a606-4e59-9b8c-d8cabdc242a8" providerId="AD" clId="Web-{4C1FB3C7-17FC-8EE2-F138-63F4867CD49E}" dt="2024-12-01T10:14:07.467" v="453" actId="14100"/>
        <pc:sldMkLst>
          <pc:docMk/>
          <pc:sldMk cId="1348731121" sldId="2793"/>
        </pc:sldMkLst>
      </pc:sldChg>
      <pc:sldChg chg="addSp modSp add replId">
        <pc:chgData name="Jeremy Clifton" userId="S::wec@woodfordec.onmicrosoft.com::b7121016-a606-4e59-9b8c-d8cabdc242a8" providerId="AD" clId="Web-{4C1FB3C7-17FC-8EE2-F138-63F4867CD49E}" dt="2024-12-01T10:15:52.142" v="474" actId="14100"/>
        <pc:sldMkLst>
          <pc:docMk/>
          <pc:sldMk cId="3013432648" sldId="2794"/>
        </pc:sldMkLst>
      </pc:sldChg>
      <pc:sldChg chg="add del replId">
        <pc:chgData name="Jeremy Clifton" userId="S::wec@woodfordec.onmicrosoft.com::b7121016-a606-4e59-9b8c-d8cabdc242a8" providerId="AD" clId="Web-{4C1FB3C7-17FC-8EE2-F138-63F4867CD49E}" dt="2024-12-01T10:14:39.046" v="454"/>
        <pc:sldMkLst>
          <pc:docMk/>
          <pc:sldMk cId="3098513274" sldId="2794"/>
        </pc:sldMkLst>
      </pc:sldChg>
      <pc:sldChg chg="addSp modSp add replId">
        <pc:chgData name="Jeremy Clifton" userId="S::wec@woodfordec.onmicrosoft.com::b7121016-a606-4e59-9b8c-d8cabdc242a8" providerId="AD" clId="Web-{4C1FB3C7-17FC-8EE2-F138-63F4867CD49E}" dt="2024-12-01T10:16:15.002" v="479" actId="1076"/>
        <pc:sldMkLst>
          <pc:docMk/>
          <pc:sldMk cId="1549897593" sldId="2795"/>
        </pc:sldMkLst>
      </pc:sldChg>
      <pc:sldChg chg="add replId">
        <pc:chgData name="Jeremy Clifton" userId="S::wec@woodfordec.onmicrosoft.com::b7121016-a606-4e59-9b8c-d8cabdc242a8" providerId="AD" clId="Web-{4C1FB3C7-17FC-8EE2-F138-63F4867CD49E}" dt="2024-12-01T10:16:08.346" v="475"/>
        <pc:sldMkLst>
          <pc:docMk/>
          <pc:sldMk cId="2560473869" sldId="2796"/>
        </pc:sldMkLst>
      </pc:sldChg>
    </pc:docChg>
  </pc:docChgLst>
  <pc:docChgLst>
    <pc:chgData name="Jeremy Clifton" userId="S::wec@woodfordec.onmicrosoft.com::b7121016-a606-4e59-9b8c-d8cabdc242a8" providerId="AD" clId="Web-{38D70B06-D1D2-2C68-379D-7ED9821BB693}"/>
    <pc:docChg chg="delSld">
      <pc:chgData name="Jeremy Clifton" userId="S::wec@woodfordec.onmicrosoft.com::b7121016-a606-4e59-9b8c-d8cabdc242a8" providerId="AD" clId="Web-{38D70B06-D1D2-2C68-379D-7ED9821BB693}" dt="2024-10-06T07:09:23.287" v="29"/>
      <pc:docMkLst>
        <pc:docMk/>
      </pc:docMkLst>
      <pc:sldChg chg="del">
        <pc:chgData name="Jeremy Clifton" userId="S::wec@woodfordec.onmicrosoft.com::b7121016-a606-4e59-9b8c-d8cabdc242a8" providerId="AD" clId="Web-{38D70B06-D1D2-2C68-379D-7ED9821BB693}" dt="2024-10-06T07:09:08.927" v="23"/>
        <pc:sldMkLst>
          <pc:docMk/>
          <pc:sldMk cId="2096059120" sldId="2553"/>
        </pc:sldMkLst>
      </pc:sldChg>
      <pc:sldChg chg="del">
        <pc:chgData name="Jeremy Clifton" userId="S::wec@woodfordec.onmicrosoft.com::b7121016-a606-4e59-9b8c-d8cabdc242a8" providerId="AD" clId="Web-{38D70B06-D1D2-2C68-379D-7ED9821BB693}" dt="2024-10-06T07:09:13.458" v="24"/>
        <pc:sldMkLst>
          <pc:docMk/>
          <pc:sldMk cId="1858804869" sldId="2561"/>
        </pc:sldMkLst>
      </pc:sldChg>
      <pc:sldChg chg="del">
        <pc:chgData name="Jeremy Clifton" userId="S::wec@woodfordec.onmicrosoft.com::b7121016-a606-4e59-9b8c-d8cabdc242a8" providerId="AD" clId="Web-{38D70B06-D1D2-2C68-379D-7ED9821BB693}" dt="2024-10-06T07:08:58.583" v="18"/>
        <pc:sldMkLst>
          <pc:docMk/>
          <pc:sldMk cId="2792281040" sldId="2589"/>
        </pc:sldMkLst>
      </pc:sldChg>
      <pc:sldChg chg="del">
        <pc:chgData name="Jeremy Clifton" userId="S::wec@woodfordec.onmicrosoft.com::b7121016-a606-4e59-9b8c-d8cabdc242a8" providerId="AD" clId="Web-{38D70B06-D1D2-2C68-379D-7ED9821BB693}" dt="2024-10-06T07:09:05.786" v="20"/>
        <pc:sldMkLst>
          <pc:docMk/>
          <pc:sldMk cId="570178981" sldId="2609"/>
        </pc:sldMkLst>
      </pc:sldChg>
      <pc:sldChg chg="del">
        <pc:chgData name="Jeremy Clifton" userId="S::wec@woodfordec.onmicrosoft.com::b7121016-a606-4e59-9b8c-d8cabdc242a8" providerId="AD" clId="Web-{38D70B06-D1D2-2C68-379D-7ED9821BB693}" dt="2024-10-06T07:08:25.689" v="5"/>
        <pc:sldMkLst>
          <pc:docMk/>
          <pc:sldMk cId="1219072176" sldId="2621"/>
        </pc:sldMkLst>
      </pc:sldChg>
      <pc:sldChg chg="del">
        <pc:chgData name="Jeremy Clifton" userId="S::wec@woodfordec.onmicrosoft.com::b7121016-a606-4e59-9b8c-d8cabdc242a8" providerId="AD" clId="Web-{38D70B06-D1D2-2C68-379D-7ED9821BB693}" dt="2024-10-06T07:08:17.360" v="1"/>
        <pc:sldMkLst>
          <pc:docMk/>
          <pc:sldMk cId="176081877" sldId="2624"/>
        </pc:sldMkLst>
      </pc:sldChg>
      <pc:sldChg chg="del">
        <pc:chgData name="Jeremy Clifton" userId="S::wec@woodfordec.onmicrosoft.com::b7121016-a606-4e59-9b8c-d8cabdc242a8" providerId="AD" clId="Web-{38D70B06-D1D2-2C68-379D-7ED9821BB693}" dt="2024-10-06T07:08:15.032" v="0"/>
        <pc:sldMkLst>
          <pc:docMk/>
          <pc:sldMk cId="2792421128" sldId="2625"/>
        </pc:sldMkLst>
      </pc:sldChg>
      <pc:sldChg chg="del">
        <pc:chgData name="Jeremy Clifton" userId="S::wec@woodfordec.onmicrosoft.com::b7121016-a606-4e59-9b8c-d8cabdc242a8" providerId="AD" clId="Web-{38D70B06-D1D2-2C68-379D-7ED9821BB693}" dt="2024-10-06T07:08:17.704" v="2"/>
        <pc:sldMkLst>
          <pc:docMk/>
          <pc:sldMk cId="1495141676" sldId="2627"/>
        </pc:sldMkLst>
      </pc:sldChg>
      <pc:sldChg chg="del">
        <pc:chgData name="Jeremy Clifton" userId="S::wec@woodfordec.onmicrosoft.com::b7121016-a606-4e59-9b8c-d8cabdc242a8" providerId="AD" clId="Web-{38D70B06-D1D2-2C68-379D-7ED9821BB693}" dt="2024-10-06T07:08:21.938" v="3"/>
        <pc:sldMkLst>
          <pc:docMk/>
          <pc:sldMk cId="3839395880" sldId="2629"/>
        </pc:sldMkLst>
      </pc:sldChg>
      <pc:sldChg chg="del">
        <pc:chgData name="Jeremy Clifton" userId="S::wec@woodfordec.onmicrosoft.com::b7121016-a606-4e59-9b8c-d8cabdc242a8" providerId="AD" clId="Web-{38D70B06-D1D2-2C68-379D-7ED9821BB693}" dt="2024-10-06T07:08:23.704" v="4"/>
        <pc:sldMkLst>
          <pc:docMk/>
          <pc:sldMk cId="815855311" sldId="2630"/>
        </pc:sldMkLst>
      </pc:sldChg>
      <pc:sldChg chg="del">
        <pc:chgData name="Jeremy Clifton" userId="S::wec@woodfordec.onmicrosoft.com::b7121016-a606-4e59-9b8c-d8cabdc242a8" providerId="AD" clId="Web-{38D70B06-D1D2-2C68-379D-7ED9821BB693}" dt="2024-10-06T07:08:28.064" v="6"/>
        <pc:sldMkLst>
          <pc:docMk/>
          <pc:sldMk cId="1807763116" sldId="2631"/>
        </pc:sldMkLst>
      </pc:sldChg>
      <pc:sldChg chg="del">
        <pc:chgData name="Jeremy Clifton" userId="S::wec@woodfordec.onmicrosoft.com::b7121016-a606-4e59-9b8c-d8cabdc242a8" providerId="AD" clId="Web-{38D70B06-D1D2-2C68-379D-7ED9821BB693}" dt="2024-10-06T07:08:33.595" v="8"/>
        <pc:sldMkLst>
          <pc:docMk/>
          <pc:sldMk cId="3666381279" sldId="2632"/>
        </pc:sldMkLst>
      </pc:sldChg>
      <pc:sldChg chg="del">
        <pc:chgData name="Jeremy Clifton" userId="S::wec@woodfordec.onmicrosoft.com::b7121016-a606-4e59-9b8c-d8cabdc242a8" providerId="AD" clId="Web-{38D70B06-D1D2-2C68-379D-7ED9821BB693}" dt="2024-10-06T07:08:31.954" v="7"/>
        <pc:sldMkLst>
          <pc:docMk/>
          <pc:sldMk cId="2779203064" sldId="2633"/>
        </pc:sldMkLst>
      </pc:sldChg>
      <pc:sldChg chg="del">
        <pc:chgData name="Jeremy Clifton" userId="S::wec@woodfordec.onmicrosoft.com::b7121016-a606-4e59-9b8c-d8cabdc242a8" providerId="AD" clId="Web-{38D70B06-D1D2-2C68-379D-7ED9821BB693}" dt="2024-10-06T07:08:39.908" v="10"/>
        <pc:sldMkLst>
          <pc:docMk/>
          <pc:sldMk cId="3000054600" sldId="2634"/>
        </pc:sldMkLst>
      </pc:sldChg>
      <pc:sldChg chg="del">
        <pc:chgData name="Jeremy Clifton" userId="S::wec@woodfordec.onmicrosoft.com::b7121016-a606-4e59-9b8c-d8cabdc242a8" providerId="AD" clId="Web-{38D70B06-D1D2-2C68-379D-7ED9821BB693}" dt="2024-10-06T07:08:37.517" v="9"/>
        <pc:sldMkLst>
          <pc:docMk/>
          <pc:sldMk cId="1301476936" sldId="2635"/>
        </pc:sldMkLst>
      </pc:sldChg>
      <pc:sldChg chg="del">
        <pc:chgData name="Jeremy Clifton" userId="S::wec@woodfordec.onmicrosoft.com::b7121016-a606-4e59-9b8c-d8cabdc242a8" providerId="AD" clId="Web-{38D70B06-D1D2-2C68-379D-7ED9821BB693}" dt="2024-10-06T07:08:44.908" v="13"/>
        <pc:sldMkLst>
          <pc:docMk/>
          <pc:sldMk cId="161877844" sldId="2636"/>
        </pc:sldMkLst>
      </pc:sldChg>
      <pc:sldChg chg="del">
        <pc:chgData name="Jeremy Clifton" userId="S::wec@woodfordec.onmicrosoft.com::b7121016-a606-4e59-9b8c-d8cabdc242a8" providerId="AD" clId="Web-{38D70B06-D1D2-2C68-379D-7ED9821BB693}" dt="2024-10-06T07:08:42.142" v="12"/>
        <pc:sldMkLst>
          <pc:docMk/>
          <pc:sldMk cId="1083201160" sldId="2637"/>
        </pc:sldMkLst>
      </pc:sldChg>
      <pc:sldChg chg="del">
        <pc:chgData name="Jeremy Clifton" userId="S::wec@woodfordec.onmicrosoft.com::b7121016-a606-4e59-9b8c-d8cabdc242a8" providerId="AD" clId="Web-{38D70B06-D1D2-2C68-379D-7ED9821BB693}" dt="2024-10-06T07:08:42.111" v="11"/>
        <pc:sldMkLst>
          <pc:docMk/>
          <pc:sldMk cId="1498208413" sldId="2638"/>
        </pc:sldMkLst>
      </pc:sldChg>
      <pc:sldChg chg="del">
        <pc:chgData name="Jeremy Clifton" userId="S::wec@woodfordec.onmicrosoft.com::b7121016-a606-4e59-9b8c-d8cabdc242a8" providerId="AD" clId="Web-{38D70B06-D1D2-2C68-379D-7ED9821BB693}" dt="2024-10-06T07:08:53.380" v="16"/>
        <pc:sldMkLst>
          <pc:docMk/>
          <pc:sldMk cId="3797599728" sldId="2639"/>
        </pc:sldMkLst>
      </pc:sldChg>
      <pc:sldChg chg="del">
        <pc:chgData name="Jeremy Clifton" userId="S::wec@woodfordec.onmicrosoft.com::b7121016-a606-4e59-9b8c-d8cabdc242a8" providerId="AD" clId="Web-{38D70B06-D1D2-2C68-379D-7ED9821BB693}" dt="2024-10-06T07:08:49.145" v="14"/>
        <pc:sldMkLst>
          <pc:docMk/>
          <pc:sldMk cId="3123927282" sldId="2640"/>
        </pc:sldMkLst>
      </pc:sldChg>
      <pc:sldChg chg="del">
        <pc:chgData name="Jeremy Clifton" userId="S::wec@woodfordec.onmicrosoft.com::b7121016-a606-4e59-9b8c-d8cabdc242a8" providerId="AD" clId="Web-{38D70B06-D1D2-2C68-379D-7ED9821BB693}" dt="2024-10-06T07:08:50.442" v="15"/>
        <pc:sldMkLst>
          <pc:docMk/>
          <pc:sldMk cId="825777553" sldId="2641"/>
        </pc:sldMkLst>
      </pc:sldChg>
      <pc:sldChg chg="del">
        <pc:chgData name="Jeremy Clifton" userId="S::wec@woodfordec.onmicrosoft.com::b7121016-a606-4e59-9b8c-d8cabdc242a8" providerId="AD" clId="Web-{38D70B06-D1D2-2C68-379D-7ED9821BB693}" dt="2024-10-06T07:08:54.505" v="17"/>
        <pc:sldMkLst>
          <pc:docMk/>
          <pc:sldMk cId="1283367606" sldId="2642"/>
        </pc:sldMkLst>
      </pc:sldChg>
      <pc:sldChg chg="del">
        <pc:chgData name="Jeremy Clifton" userId="S::wec@woodfordec.onmicrosoft.com::b7121016-a606-4e59-9b8c-d8cabdc242a8" providerId="AD" clId="Web-{38D70B06-D1D2-2C68-379D-7ED9821BB693}" dt="2024-10-06T07:09:01.880" v="19"/>
        <pc:sldMkLst>
          <pc:docMk/>
          <pc:sldMk cId="2856444991" sldId="2643"/>
        </pc:sldMkLst>
      </pc:sldChg>
      <pc:sldChg chg="del">
        <pc:chgData name="Jeremy Clifton" userId="S::wec@woodfordec.onmicrosoft.com::b7121016-a606-4e59-9b8c-d8cabdc242a8" providerId="AD" clId="Web-{38D70B06-D1D2-2C68-379D-7ED9821BB693}" dt="2024-10-06T07:09:06.849" v="21"/>
        <pc:sldMkLst>
          <pc:docMk/>
          <pc:sldMk cId="537656127" sldId="2644"/>
        </pc:sldMkLst>
      </pc:sldChg>
      <pc:sldChg chg="del">
        <pc:chgData name="Jeremy Clifton" userId="S::wec@woodfordec.onmicrosoft.com::b7121016-a606-4e59-9b8c-d8cabdc242a8" providerId="AD" clId="Web-{38D70B06-D1D2-2C68-379D-7ED9821BB693}" dt="2024-10-06T07:09:08.911" v="22"/>
        <pc:sldMkLst>
          <pc:docMk/>
          <pc:sldMk cId="750241159" sldId="2645"/>
        </pc:sldMkLst>
      </pc:sldChg>
      <pc:sldChg chg="del">
        <pc:chgData name="Jeremy Clifton" userId="S::wec@woodfordec.onmicrosoft.com::b7121016-a606-4e59-9b8c-d8cabdc242a8" providerId="AD" clId="Web-{38D70B06-D1D2-2C68-379D-7ED9821BB693}" dt="2024-10-06T07:09:23.287" v="29"/>
        <pc:sldMkLst>
          <pc:docMk/>
          <pc:sldMk cId="2308825471" sldId="2646"/>
        </pc:sldMkLst>
      </pc:sldChg>
      <pc:sldChg chg="del">
        <pc:chgData name="Jeremy Clifton" userId="S::wec@woodfordec.onmicrosoft.com::b7121016-a606-4e59-9b8c-d8cabdc242a8" providerId="AD" clId="Web-{38D70B06-D1D2-2C68-379D-7ED9821BB693}" dt="2024-10-06T07:09:18.474" v="27"/>
        <pc:sldMkLst>
          <pc:docMk/>
          <pc:sldMk cId="418978747" sldId="2647"/>
        </pc:sldMkLst>
      </pc:sldChg>
      <pc:sldChg chg="del">
        <pc:chgData name="Jeremy Clifton" userId="S::wec@woodfordec.onmicrosoft.com::b7121016-a606-4e59-9b8c-d8cabdc242a8" providerId="AD" clId="Web-{38D70B06-D1D2-2C68-379D-7ED9821BB693}" dt="2024-10-06T07:09:15.912" v="25"/>
        <pc:sldMkLst>
          <pc:docMk/>
          <pc:sldMk cId="2136148209" sldId="2648"/>
        </pc:sldMkLst>
      </pc:sldChg>
      <pc:sldChg chg="del">
        <pc:chgData name="Jeremy Clifton" userId="S::wec@woodfordec.onmicrosoft.com::b7121016-a606-4e59-9b8c-d8cabdc242a8" providerId="AD" clId="Web-{38D70B06-D1D2-2C68-379D-7ED9821BB693}" dt="2024-10-06T07:09:16.990" v="26"/>
        <pc:sldMkLst>
          <pc:docMk/>
          <pc:sldMk cId="2633678934" sldId="2649"/>
        </pc:sldMkLst>
      </pc:sldChg>
      <pc:sldChg chg="del">
        <pc:chgData name="Jeremy Clifton" userId="S::wec@woodfordec.onmicrosoft.com::b7121016-a606-4e59-9b8c-d8cabdc242a8" providerId="AD" clId="Web-{38D70B06-D1D2-2C68-379D-7ED9821BB693}" dt="2024-10-06T07:09:20.974" v="28"/>
        <pc:sldMkLst>
          <pc:docMk/>
          <pc:sldMk cId="183724845" sldId="2651"/>
        </pc:sldMkLst>
      </pc:sldChg>
    </pc:docChg>
  </pc:docChgLst>
  <pc:docChgLst>
    <pc:chgData name="Trevor Newman" userId="8b61b865-2fbf-4a9b-a83b-c87ba4aa2ae4" providerId="ADAL" clId="{3BDA8470-48DF-4AF3-837C-3BE7207D1777}"/>
    <pc:docChg chg="modSld">
      <pc:chgData name="Trevor Newman" userId="8b61b865-2fbf-4a9b-a83b-c87ba4aa2ae4" providerId="ADAL" clId="{3BDA8470-48DF-4AF3-837C-3BE7207D1777}" dt="2023-08-04T17:57:28.454" v="0"/>
      <pc:docMkLst>
        <pc:docMk/>
      </pc:docMkLst>
      <pc:sldChg chg="addSp delSp modSp modAnim">
        <pc:chgData name="Trevor Newman" userId="8b61b865-2fbf-4a9b-a83b-c87ba4aa2ae4" providerId="ADAL" clId="{3BDA8470-48DF-4AF3-837C-3BE7207D1777}" dt="2023-08-04T17:57:28.454" v="0"/>
        <pc:sldMkLst>
          <pc:docMk/>
          <pc:sldMk cId="947061853" sldId="2547"/>
        </pc:sldMkLst>
      </pc:sldChg>
    </pc:docChg>
  </pc:docChgLst>
  <pc:docChgLst>
    <pc:chgData name="Jeremy Clifton" userId="S::wec@woodfordec.onmicrosoft.com::b7121016-a606-4e59-9b8c-d8cabdc242a8" providerId="AD" clId="Web-{A7FD2B1B-A86B-E2EE-47F1-5288E18A25EA}"/>
    <pc:docChg chg="addSld delSld modSld sldOrd">
      <pc:chgData name="Jeremy Clifton" userId="S::wec@woodfordec.onmicrosoft.com::b7121016-a606-4e59-9b8c-d8cabdc242a8" providerId="AD" clId="Web-{A7FD2B1B-A86B-E2EE-47F1-5288E18A25EA}" dt="2024-09-29T08:49:23.989" v="371" actId="1076"/>
      <pc:docMkLst>
        <pc:docMk/>
      </pc:docMkLst>
      <pc:sldChg chg="addSp modSp">
        <pc:chgData name="Jeremy Clifton" userId="S::wec@woodfordec.onmicrosoft.com::b7121016-a606-4e59-9b8c-d8cabdc242a8" providerId="AD" clId="Web-{A7FD2B1B-A86B-E2EE-47F1-5288E18A25EA}" dt="2024-09-29T07:54:24.054" v="177" actId="1076"/>
        <pc:sldMkLst>
          <pc:docMk/>
          <pc:sldMk cId="2096059120" sldId="2553"/>
        </pc:sldMkLst>
      </pc:sldChg>
      <pc:sldChg chg="addSp modSp">
        <pc:chgData name="Jeremy Clifton" userId="S::wec@woodfordec.onmicrosoft.com::b7121016-a606-4e59-9b8c-d8cabdc242a8" providerId="AD" clId="Web-{A7FD2B1B-A86B-E2EE-47F1-5288E18A25EA}" dt="2024-09-29T07:56:15.777" v="220" actId="14100"/>
        <pc:sldMkLst>
          <pc:docMk/>
          <pc:sldMk cId="1858804869" sldId="2561"/>
        </pc:sldMkLst>
      </pc:sldChg>
      <pc:sldChg chg="addSp modSp">
        <pc:chgData name="Jeremy Clifton" userId="S::wec@woodfordec.onmicrosoft.com::b7121016-a606-4e59-9b8c-d8cabdc242a8" providerId="AD" clId="Web-{A7FD2B1B-A86B-E2EE-47F1-5288E18A25EA}" dt="2024-09-29T08:49:23.989" v="371" actId="1076"/>
        <pc:sldMkLst>
          <pc:docMk/>
          <pc:sldMk cId="1043646145" sldId="2568"/>
        </pc:sldMkLst>
      </pc:sldChg>
      <pc:sldChg chg="addSp modSp">
        <pc:chgData name="Jeremy Clifton" userId="S::wec@woodfordec.onmicrosoft.com::b7121016-a606-4e59-9b8c-d8cabdc242a8" providerId="AD" clId="Web-{A7FD2B1B-A86B-E2EE-47F1-5288E18A25EA}" dt="2024-09-29T07:47:08.157" v="51" actId="1076"/>
        <pc:sldMkLst>
          <pc:docMk/>
          <pc:sldMk cId="2792281040" sldId="2589"/>
        </pc:sldMkLst>
      </pc:sldChg>
      <pc:sldChg chg="addSp modSp">
        <pc:chgData name="Jeremy Clifton" userId="S::wec@woodfordec.onmicrosoft.com::b7121016-a606-4e59-9b8c-d8cabdc242a8" providerId="AD" clId="Web-{A7FD2B1B-A86B-E2EE-47F1-5288E18A25EA}" dt="2024-09-29T07:48:36.270" v="97" actId="1076"/>
        <pc:sldMkLst>
          <pc:docMk/>
          <pc:sldMk cId="3512410512" sldId="2596"/>
        </pc:sldMkLst>
      </pc:sldChg>
      <pc:sldChg chg="addSp modSp">
        <pc:chgData name="Jeremy Clifton" userId="S::wec@woodfordec.onmicrosoft.com::b7121016-a606-4e59-9b8c-d8cabdc242a8" providerId="AD" clId="Web-{A7FD2B1B-A86B-E2EE-47F1-5288E18A25EA}" dt="2024-09-29T07:52:55.817" v="151" actId="1076"/>
        <pc:sldMkLst>
          <pc:docMk/>
          <pc:sldMk cId="570178981" sldId="2609"/>
        </pc:sldMkLst>
      </pc:sldChg>
      <pc:sldChg chg="addSp modSp">
        <pc:chgData name="Jeremy Clifton" userId="S::wec@woodfordec.onmicrosoft.com::b7121016-a606-4e59-9b8c-d8cabdc242a8" providerId="AD" clId="Web-{A7FD2B1B-A86B-E2EE-47F1-5288E18A25EA}" dt="2024-09-29T07:46:16.296" v="47" actId="1076"/>
        <pc:sldMkLst>
          <pc:docMk/>
          <pc:sldMk cId="3410642725" sldId="2623"/>
        </pc:sldMkLst>
      </pc:sldChg>
      <pc:sldChg chg="addSp modSp add replId">
        <pc:chgData name="Jeremy Clifton" userId="S::wec@woodfordec.onmicrosoft.com::b7121016-a606-4e59-9b8c-d8cabdc242a8" providerId="AD" clId="Web-{A7FD2B1B-A86B-E2EE-47F1-5288E18A25EA}" dt="2024-09-29T07:51:34.045" v="144" actId="1076"/>
        <pc:sldMkLst>
          <pc:docMk/>
          <pc:sldMk cId="2856444991" sldId="2643"/>
        </pc:sldMkLst>
      </pc:sldChg>
      <pc:sldChg chg="addSp modSp add replId">
        <pc:chgData name="Jeremy Clifton" userId="S::wec@woodfordec.onmicrosoft.com::b7121016-a606-4e59-9b8c-d8cabdc242a8" providerId="AD" clId="Web-{A7FD2B1B-A86B-E2EE-47F1-5288E18A25EA}" dt="2024-09-29T07:52:07.909" v="147" actId="14100"/>
        <pc:sldMkLst>
          <pc:docMk/>
          <pc:sldMk cId="537656127" sldId="2644"/>
        </pc:sldMkLst>
      </pc:sldChg>
      <pc:sldChg chg="modSp add ord replId">
        <pc:chgData name="Jeremy Clifton" userId="S::wec@woodfordec.onmicrosoft.com::b7121016-a606-4e59-9b8c-d8cabdc242a8" providerId="AD" clId="Web-{A7FD2B1B-A86B-E2EE-47F1-5288E18A25EA}" dt="2024-09-29T07:53:44.162" v="173" actId="20577"/>
        <pc:sldMkLst>
          <pc:docMk/>
          <pc:sldMk cId="750241159" sldId="2645"/>
        </pc:sldMkLst>
      </pc:sldChg>
      <pc:sldChg chg="addSp modSp add replId">
        <pc:chgData name="Jeremy Clifton" userId="S::wec@woodfordec.onmicrosoft.com::b7121016-a606-4e59-9b8c-d8cabdc242a8" providerId="AD" clId="Web-{A7FD2B1B-A86B-E2EE-47F1-5288E18A25EA}" dt="2024-09-29T07:59:21.007" v="234" actId="1076"/>
        <pc:sldMkLst>
          <pc:docMk/>
          <pc:sldMk cId="2308825471" sldId="2646"/>
        </pc:sldMkLst>
      </pc:sldChg>
      <pc:sldChg chg="addSp modSp add replId">
        <pc:chgData name="Jeremy Clifton" userId="S::wec@woodfordec.onmicrosoft.com::b7121016-a606-4e59-9b8c-d8cabdc242a8" providerId="AD" clId="Web-{A7FD2B1B-A86B-E2EE-47F1-5288E18A25EA}" dt="2024-09-29T07:58:26.927" v="228" actId="14100"/>
        <pc:sldMkLst>
          <pc:docMk/>
          <pc:sldMk cId="418978747" sldId="2647"/>
        </pc:sldMkLst>
      </pc:sldChg>
      <pc:sldChg chg="addSp modSp add replId">
        <pc:chgData name="Jeremy Clifton" userId="S::wec@woodfordec.onmicrosoft.com::b7121016-a606-4e59-9b8c-d8cabdc242a8" providerId="AD" clId="Web-{A7FD2B1B-A86B-E2EE-47F1-5288E18A25EA}" dt="2024-09-29T07:57:01.455" v="223" actId="1076"/>
        <pc:sldMkLst>
          <pc:docMk/>
          <pc:sldMk cId="2136148209" sldId="2648"/>
        </pc:sldMkLst>
      </pc:sldChg>
      <pc:sldChg chg="add ord replId">
        <pc:chgData name="Jeremy Clifton" userId="S::wec@woodfordec.onmicrosoft.com::b7121016-a606-4e59-9b8c-d8cabdc242a8" providerId="AD" clId="Web-{A7FD2B1B-A86B-E2EE-47F1-5288E18A25EA}" dt="2024-09-29T07:57:29.269" v="225"/>
        <pc:sldMkLst>
          <pc:docMk/>
          <pc:sldMk cId="2633678934" sldId="2649"/>
        </pc:sldMkLst>
      </pc:sldChg>
      <pc:sldChg chg="add replId">
        <pc:chgData name="Jeremy Clifton" userId="S::wec@woodfordec.onmicrosoft.com::b7121016-a606-4e59-9b8c-d8cabdc242a8" providerId="AD" clId="Web-{A7FD2B1B-A86B-E2EE-47F1-5288E18A25EA}" dt="2024-09-29T07:59:07.163" v="229"/>
        <pc:sldMkLst>
          <pc:docMk/>
          <pc:sldMk cId="3477369750" sldId="2650"/>
        </pc:sldMkLst>
      </pc:sldChg>
      <pc:sldChg chg="addSp delSp modSp add replId">
        <pc:chgData name="Jeremy Clifton" userId="S::wec@woodfordec.onmicrosoft.com::b7121016-a606-4e59-9b8c-d8cabdc242a8" providerId="AD" clId="Web-{A7FD2B1B-A86B-E2EE-47F1-5288E18A25EA}" dt="2024-09-29T08:43:14.775" v="352" actId="1076"/>
        <pc:sldMkLst>
          <pc:docMk/>
          <pc:sldMk cId="183724845" sldId="2651"/>
        </pc:sldMkLst>
      </pc:sldChg>
      <pc:sldChg chg="add del replId">
        <pc:chgData name="Jeremy Clifton" userId="S::wec@woodfordec.onmicrosoft.com::b7121016-a606-4e59-9b8c-d8cabdc242a8" providerId="AD" clId="Web-{A7FD2B1B-A86B-E2EE-47F1-5288E18A25EA}" dt="2024-09-29T08:48:45.488" v="354"/>
        <pc:sldMkLst>
          <pc:docMk/>
          <pc:sldMk cId="1115091113" sldId="2652"/>
        </pc:sldMkLst>
      </pc:sldChg>
    </pc:docChg>
  </pc:docChgLst>
  <pc:docChgLst>
    <pc:chgData name="Jeremy Clifton" userId="S::wec@woodfordec.onmicrosoft.com::b7121016-a606-4e59-9b8c-d8cabdc242a8" providerId="AD" clId="Web-{D0EC3207-9552-6E7E-0967-559F15C1C2ED}"/>
    <pc:docChg chg="addSld delSld modSld sldOrd">
      <pc:chgData name="Jeremy Clifton" userId="S::wec@woodfordec.onmicrosoft.com::b7121016-a606-4e59-9b8c-d8cabdc242a8" providerId="AD" clId="Web-{D0EC3207-9552-6E7E-0967-559F15C1C2ED}" dt="2024-09-21T20:07:06.085" v="336"/>
      <pc:docMkLst>
        <pc:docMk/>
      </pc:docMkLst>
      <pc:sldChg chg="addSp modSp add replId">
        <pc:chgData name="Jeremy Clifton" userId="S::wec@woodfordec.onmicrosoft.com::b7121016-a606-4e59-9b8c-d8cabdc242a8" providerId="AD" clId="Web-{D0EC3207-9552-6E7E-0967-559F15C1C2ED}" dt="2024-09-21T19:12:57.525" v="59" actId="20577"/>
        <pc:sldMkLst>
          <pc:docMk/>
          <pc:sldMk cId="251116125" sldId="2574"/>
        </pc:sldMkLst>
      </pc:sldChg>
      <pc:sldChg chg="add replId">
        <pc:chgData name="Jeremy Clifton" userId="S::wec@woodfordec.onmicrosoft.com::b7121016-a606-4e59-9b8c-d8cabdc242a8" providerId="AD" clId="Web-{D0EC3207-9552-6E7E-0967-559F15C1C2ED}" dt="2024-09-21T19:09:11.680" v="1"/>
        <pc:sldMkLst>
          <pc:docMk/>
          <pc:sldMk cId="294064188" sldId="2575"/>
        </pc:sldMkLst>
      </pc:sldChg>
      <pc:sldChg chg="modSp add replId">
        <pc:chgData name="Jeremy Clifton" userId="S::wec@woodfordec.onmicrosoft.com::b7121016-a606-4e59-9b8c-d8cabdc242a8" providerId="AD" clId="Web-{D0EC3207-9552-6E7E-0967-559F15C1C2ED}" dt="2024-09-21T19:11:21.937" v="38" actId="20577"/>
        <pc:sldMkLst>
          <pc:docMk/>
          <pc:sldMk cId="122724408" sldId="2576"/>
        </pc:sldMkLst>
      </pc:sldChg>
      <pc:sldChg chg="modSp add replId">
        <pc:chgData name="Jeremy Clifton" userId="S::wec@woodfordec.onmicrosoft.com::b7121016-a606-4e59-9b8c-d8cabdc242a8" providerId="AD" clId="Web-{D0EC3207-9552-6E7E-0967-559F15C1C2ED}" dt="2024-09-21T19:11:54.564" v="47" actId="20577"/>
        <pc:sldMkLst>
          <pc:docMk/>
          <pc:sldMk cId="432114344" sldId="2577"/>
        </pc:sldMkLst>
      </pc:sldChg>
      <pc:sldChg chg="addSp delSp modSp add replId">
        <pc:chgData name="Jeremy Clifton" userId="S::wec@woodfordec.onmicrosoft.com::b7121016-a606-4e59-9b8c-d8cabdc242a8" providerId="AD" clId="Web-{D0EC3207-9552-6E7E-0967-559F15C1C2ED}" dt="2024-09-21T19:14:05.418" v="72" actId="20577"/>
        <pc:sldMkLst>
          <pc:docMk/>
          <pc:sldMk cId="509959403" sldId="2578"/>
        </pc:sldMkLst>
      </pc:sldChg>
      <pc:sldChg chg="modSp add ord replId">
        <pc:chgData name="Jeremy Clifton" userId="S::wec@woodfordec.onmicrosoft.com::b7121016-a606-4e59-9b8c-d8cabdc242a8" providerId="AD" clId="Web-{D0EC3207-9552-6E7E-0967-559F15C1C2ED}" dt="2024-09-21T19:20:07.229" v="130" actId="20577"/>
        <pc:sldMkLst>
          <pc:docMk/>
          <pc:sldMk cId="3414905132" sldId="2579"/>
        </pc:sldMkLst>
      </pc:sldChg>
      <pc:sldChg chg="add replId">
        <pc:chgData name="Jeremy Clifton" userId="S::wec@woodfordec.onmicrosoft.com::b7121016-a606-4e59-9b8c-d8cabdc242a8" providerId="AD" clId="Web-{D0EC3207-9552-6E7E-0967-559F15C1C2ED}" dt="2024-09-21T19:17:18.003" v="75"/>
        <pc:sldMkLst>
          <pc:docMk/>
          <pc:sldMk cId="3402952972" sldId="2580"/>
        </pc:sldMkLst>
      </pc:sldChg>
      <pc:sldChg chg="modSp add ord replId">
        <pc:chgData name="Jeremy Clifton" userId="S::wec@woodfordec.onmicrosoft.com::b7121016-a606-4e59-9b8c-d8cabdc242a8" providerId="AD" clId="Web-{D0EC3207-9552-6E7E-0967-559F15C1C2ED}" dt="2024-09-21T19:19:14.851" v="102"/>
        <pc:sldMkLst>
          <pc:docMk/>
          <pc:sldMk cId="2346559008" sldId="2581"/>
        </pc:sldMkLst>
      </pc:sldChg>
      <pc:sldChg chg="modSp add replId">
        <pc:chgData name="Jeremy Clifton" userId="S::wec@woodfordec.onmicrosoft.com::b7121016-a606-4e59-9b8c-d8cabdc242a8" providerId="AD" clId="Web-{D0EC3207-9552-6E7E-0967-559F15C1C2ED}" dt="2024-09-21T19:20:18.354" v="134" actId="20577"/>
        <pc:sldMkLst>
          <pc:docMk/>
          <pc:sldMk cId="1759092795" sldId="2582"/>
        </pc:sldMkLst>
      </pc:sldChg>
      <pc:sldChg chg="addSp modSp add replId">
        <pc:chgData name="Jeremy Clifton" userId="S::wec@woodfordec.onmicrosoft.com::b7121016-a606-4e59-9b8c-d8cabdc242a8" providerId="AD" clId="Web-{D0EC3207-9552-6E7E-0967-559F15C1C2ED}" dt="2024-09-21T19:28:23.301" v="143" actId="1076"/>
        <pc:sldMkLst>
          <pc:docMk/>
          <pc:sldMk cId="1068031326" sldId="2583"/>
        </pc:sldMkLst>
      </pc:sldChg>
      <pc:sldChg chg="addSp modSp add replId">
        <pc:chgData name="Jeremy Clifton" userId="S::wec@woodfordec.onmicrosoft.com::b7121016-a606-4e59-9b8c-d8cabdc242a8" providerId="AD" clId="Web-{D0EC3207-9552-6E7E-0967-559F15C1C2ED}" dt="2024-09-21T19:29:01.521" v="149" actId="1076"/>
        <pc:sldMkLst>
          <pc:docMk/>
          <pc:sldMk cId="2597143122" sldId="2584"/>
        </pc:sldMkLst>
      </pc:sldChg>
      <pc:sldChg chg="addSp modSp add replId">
        <pc:chgData name="Jeremy Clifton" userId="S::wec@woodfordec.onmicrosoft.com::b7121016-a606-4e59-9b8c-d8cabdc242a8" providerId="AD" clId="Web-{D0EC3207-9552-6E7E-0967-559F15C1C2ED}" dt="2024-09-21T19:31:30.308" v="155" actId="1076"/>
        <pc:sldMkLst>
          <pc:docMk/>
          <pc:sldMk cId="2319944622" sldId="2585"/>
        </pc:sldMkLst>
      </pc:sldChg>
      <pc:sldChg chg="addSp delSp modSp add replId">
        <pc:chgData name="Jeremy Clifton" userId="S::wec@woodfordec.onmicrosoft.com::b7121016-a606-4e59-9b8c-d8cabdc242a8" providerId="AD" clId="Web-{D0EC3207-9552-6E7E-0967-559F15C1C2ED}" dt="2024-09-21T19:33:31.406" v="187" actId="1076"/>
        <pc:sldMkLst>
          <pc:docMk/>
          <pc:sldMk cId="4191789861" sldId="2586"/>
        </pc:sldMkLst>
      </pc:sldChg>
      <pc:sldChg chg="addSp delSp modSp add del replId">
        <pc:chgData name="Jeremy Clifton" userId="S::wec@woodfordec.onmicrosoft.com::b7121016-a606-4e59-9b8c-d8cabdc242a8" providerId="AD" clId="Web-{D0EC3207-9552-6E7E-0967-559F15C1C2ED}" dt="2024-09-21T19:55:14.246" v="326"/>
        <pc:sldMkLst>
          <pc:docMk/>
          <pc:sldMk cId="2684417712" sldId="2587"/>
        </pc:sldMkLst>
      </pc:sldChg>
      <pc:sldChg chg="add del replId">
        <pc:chgData name="Jeremy Clifton" userId="S::wec@woodfordec.onmicrosoft.com::b7121016-a606-4e59-9b8c-d8cabdc242a8" providerId="AD" clId="Web-{D0EC3207-9552-6E7E-0967-559F15C1C2ED}" dt="2024-09-21T20:06:57.725" v="334"/>
        <pc:sldMkLst>
          <pc:docMk/>
          <pc:sldMk cId="3354220452" sldId="2588"/>
        </pc:sldMkLst>
      </pc:sldChg>
      <pc:sldChg chg="add replId">
        <pc:chgData name="Jeremy Clifton" userId="S::wec@woodfordec.onmicrosoft.com::b7121016-a606-4e59-9b8c-d8cabdc242a8" providerId="AD" clId="Web-{D0EC3207-9552-6E7E-0967-559F15C1C2ED}" dt="2024-09-21T19:33:38.281" v="189"/>
        <pc:sldMkLst>
          <pc:docMk/>
          <pc:sldMk cId="2792281040" sldId="2589"/>
        </pc:sldMkLst>
      </pc:sldChg>
      <pc:sldChg chg="modSp add ord replId">
        <pc:chgData name="Jeremy Clifton" userId="S::wec@woodfordec.onmicrosoft.com::b7121016-a606-4e59-9b8c-d8cabdc242a8" providerId="AD" clId="Web-{D0EC3207-9552-6E7E-0967-559F15C1C2ED}" dt="2024-09-21T19:35:23.503" v="214"/>
        <pc:sldMkLst>
          <pc:docMk/>
          <pc:sldMk cId="1829227996" sldId="2590"/>
        </pc:sldMkLst>
      </pc:sldChg>
      <pc:sldChg chg="modSp add replId">
        <pc:chgData name="Jeremy Clifton" userId="S::wec@woodfordec.onmicrosoft.com::b7121016-a606-4e59-9b8c-d8cabdc242a8" providerId="AD" clId="Web-{D0EC3207-9552-6E7E-0967-559F15C1C2ED}" dt="2024-09-21T19:40:53.961" v="217" actId="20577"/>
        <pc:sldMkLst>
          <pc:docMk/>
          <pc:sldMk cId="1595672564" sldId="2591"/>
        </pc:sldMkLst>
      </pc:sldChg>
      <pc:sldChg chg="modSp add replId">
        <pc:chgData name="Jeremy Clifton" userId="S::wec@woodfordec.onmicrosoft.com::b7121016-a606-4e59-9b8c-d8cabdc242a8" providerId="AD" clId="Web-{D0EC3207-9552-6E7E-0967-559F15C1C2ED}" dt="2024-09-21T19:41:18.055" v="221" actId="20577"/>
        <pc:sldMkLst>
          <pc:docMk/>
          <pc:sldMk cId="2630234285" sldId="2592"/>
        </pc:sldMkLst>
      </pc:sldChg>
      <pc:sldChg chg="add del replId">
        <pc:chgData name="Jeremy Clifton" userId="S::wec@woodfordec.onmicrosoft.com::b7121016-a606-4e59-9b8c-d8cabdc242a8" providerId="AD" clId="Web-{D0EC3207-9552-6E7E-0967-559F15C1C2ED}" dt="2024-09-21T20:06:56.881" v="333"/>
        <pc:sldMkLst>
          <pc:docMk/>
          <pc:sldMk cId="1904089643" sldId="2593"/>
        </pc:sldMkLst>
      </pc:sldChg>
      <pc:sldChg chg="add replId">
        <pc:chgData name="Jeremy Clifton" userId="S::wec@woodfordec.onmicrosoft.com::b7121016-a606-4e59-9b8c-d8cabdc242a8" providerId="AD" clId="Web-{D0EC3207-9552-6E7E-0967-559F15C1C2ED}" dt="2024-09-21T19:54:22.119" v="314"/>
        <pc:sldMkLst>
          <pc:docMk/>
          <pc:sldMk cId="867742117" sldId="2594"/>
        </pc:sldMkLst>
      </pc:sldChg>
      <pc:sldChg chg="delSp modSp add del replId">
        <pc:chgData name="Jeremy Clifton" userId="S::wec@woodfordec.onmicrosoft.com::b7121016-a606-4e59-9b8c-d8cabdc242a8" providerId="AD" clId="Web-{D0EC3207-9552-6E7E-0967-559F15C1C2ED}" dt="2024-09-21T19:54:18.104" v="313"/>
        <pc:sldMkLst>
          <pc:docMk/>
          <pc:sldMk cId="2651253114" sldId="2594"/>
        </pc:sldMkLst>
      </pc:sldChg>
      <pc:sldChg chg="modSp add replId">
        <pc:chgData name="Jeremy Clifton" userId="S::wec@woodfordec.onmicrosoft.com::b7121016-a606-4e59-9b8c-d8cabdc242a8" providerId="AD" clId="Web-{D0EC3207-9552-6E7E-0967-559F15C1C2ED}" dt="2024-09-21T19:58:00.893" v="332" actId="20577"/>
        <pc:sldMkLst>
          <pc:docMk/>
          <pc:sldMk cId="52531791" sldId="2595"/>
        </pc:sldMkLst>
      </pc:sldChg>
      <pc:sldChg chg="add del replId">
        <pc:chgData name="Jeremy Clifton" userId="S::wec@woodfordec.onmicrosoft.com::b7121016-a606-4e59-9b8c-d8cabdc242a8" providerId="AD" clId="Web-{D0EC3207-9552-6E7E-0967-559F15C1C2ED}" dt="2024-09-21T19:55:32.231" v="329"/>
        <pc:sldMkLst>
          <pc:docMk/>
          <pc:sldMk cId="3734395347" sldId="2595"/>
        </pc:sldMkLst>
      </pc:sldChg>
      <pc:sldChg chg="add replId">
        <pc:chgData name="Jeremy Clifton" userId="S::wec@woodfordec.onmicrosoft.com::b7121016-a606-4e59-9b8c-d8cabdc242a8" providerId="AD" clId="Web-{D0EC3207-9552-6E7E-0967-559F15C1C2ED}" dt="2024-09-21T20:07:02.741" v="335"/>
        <pc:sldMkLst>
          <pc:docMk/>
          <pc:sldMk cId="3512410512" sldId="2596"/>
        </pc:sldMkLst>
      </pc:sldChg>
      <pc:sldChg chg="add del replId">
        <pc:chgData name="Jeremy Clifton" userId="S::wec@woodfordec.onmicrosoft.com::b7121016-a606-4e59-9b8c-d8cabdc242a8" providerId="AD" clId="Web-{D0EC3207-9552-6E7E-0967-559F15C1C2ED}" dt="2024-09-21T19:55:29.981" v="328"/>
        <pc:sldMkLst>
          <pc:docMk/>
          <pc:sldMk cId="3618821226" sldId="2596"/>
        </pc:sldMkLst>
      </pc:sldChg>
      <pc:sldChg chg="add del replId">
        <pc:chgData name="Jeremy Clifton" userId="S::wec@woodfordec.onmicrosoft.com::b7121016-a606-4e59-9b8c-d8cabdc242a8" providerId="AD" clId="Web-{D0EC3207-9552-6E7E-0967-559F15C1C2ED}" dt="2024-09-21T19:55:28.653" v="327"/>
        <pc:sldMkLst>
          <pc:docMk/>
          <pc:sldMk cId="1154172454" sldId="2597"/>
        </pc:sldMkLst>
      </pc:sldChg>
      <pc:sldChg chg="add replId">
        <pc:chgData name="Jeremy Clifton" userId="S::wec@woodfordec.onmicrosoft.com::b7121016-a606-4e59-9b8c-d8cabdc242a8" providerId="AD" clId="Web-{D0EC3207-9552-6E7E-0967-559F15C1C2ED}" dt="2024-09-21T20:07:06.085" v="336"/>
        <pc:sldMkLst>
          <pc:docMk/>
          <pc:sldMk cId="3807114289" sldId="2597"/>
        </pc:sldMkLst>
      </pc:sldChg>
    </pc:docChg>
  </pc:docChgLst>
  <pc:docChgLst>
    <pc:chgData name="Jeremy Clifton" userId="S::wec@woodfordec.onmicrosoft.com::b7121016-a606-4e59-9b8c-d8cabdc242a8" providerId="AD" clId="Web-{4F0E0B74-1975-DFF2-9D00-FD6C46C93944}"/>
    <pc:docChg chg="addSld delSld modSld sldOrd">
      <pc:chgData name="Jeremy Clifton" userId="S::wec@woodfordec.onmicrosoft.com::b7121016-a606-4e59-9b8c-d8cabdc242a8" providerId="AD" clId="Web-{4F0E0B74-1975-DFF2-9D00-FD6C46C93944}" dt="2024-10-11T15:19:18.994" v="222"/>
      <pc:docMkLst>
        <pc:docMk/>
      </pc:docMkLst>
      <pc:sldChg chg="del">
        <pc:chgData name="Jeremy Clifton" userId="S::wec@woodfordec.onmicrosoft.com::b7121016-a606-4e59-9b8c-d8cabdc242a8" providerId="AD" clId="Web-{4F0E0B74-1975-DFF2-9D00-FD6C46C93944}" dt="2024-10-11T14:27:04.886" v="6"/>
        <pc:sldMkLst>
          <pc:docMk/>
          <pc:sldMk cId="2116945597" sldId="2552"/>
        </pc:sldMkLst>
      </pc:sldChg>
      <pc:sldChg chg="del">
        <pc:chgData name="Jeremy Clifton" userId="S::wec@woodfordec.onmicrosoft.com::b7121016-a606-4e59-9b8c-d8cabdc242a8" providerId="AD" clId="Web-{4F0E0B74-1975-DFF2-9D00-FD6C46C93944}" dt="2024-10-11T14:27:40.779" v="21"/>
        <pc:sldMkLst>
          <pc:docMk/>
          <pc:sldMk cId="4114584319" sldId="2570"/>
        </pc:sldMkLst>
      </pc:sldChg>
      <pc:sldChg chg="modSp">
        <pc:chgData name="Jeremy Clifton" userId="S::wec@woodfordec.onmicrosoft.com::b7121016-a606-4e59-9b8c-d8cabdc242a8" providerId="AD" clId="Web-{4F0E0B74-1975-DFF2-9D00-FD6C46C93944}" dt="2024-10-11T14:32:24.152" v="57" actId="20577"/>
        <pc:sldMkLst>
          <pc:docMk/>
          <pc:sldMk cId="251116125" sldId="2574"/>
        </pc:sldMkLst>
      </pc:sldChg>
      <pc:sldChg chg="del">
        <pc:chgData name="Jeremy Clifton" userId="S::wec@woodfordec.onmicrosoft.com::b7121016-a606-4e59-9b8c-d8cabdc242a8" providerId="AD" clId="Web-{4F0E0B74-1975-DFF2-9D00-FD6C46C93944}" dt="2024-10-11T14:27:13.777" v="8"/>
        <pc:sldMkLst>
          <pc:docMk/>
          <pc:sldMk cId="3402952972" sldId="2580"/>
        </pc:sldMkLst>
      </pc:sldChg>
      <pc:sldChg chg="del">
        <pc:chgData name="Jeremy Clifton" userId="S::wec@woodfordec.onmicrosoft.com::b7121016-a606-4e59-9b8c-d8cabdc242a8" providerId="AD" clId="Web-{4F0E0B74-1975-DFF2-9D00-FD6C46C93944}" dt="2024-10-11T15:01:34.192" v="214"/>
        <pc:sldMkLst>
          <pc:docMk/>
          <pc:sldMk cId="1829227996" sldId="2590"/>
        </pc:sldMkLst>
      </pc:sldChg>
      <pc:sldChg chg="del">
        <pc:chgData name="Jeremy Clifton" userId="S::wec@woodfordec.onmicrosoft.com::b7121016-a606-4e59-9b8c-d8cabdc242a8" providerId="AD" clId="Web-{4F0E0B74-1975-DFF2-9D00-FD6C46C93944}" dt="2024-10-11T14:27:10.074" v="7"/>
        <pc:sldMkLst>
          <pc:docMk/>
          <pc:sldMk cId="3512410512" sldId="2596"/>
        </pc:sldMkLst>
      </pc:sldChg>
      <pc:sldChg chg="del">
        <pc:chgData name="Jeremy Clifton" userId="S::wec@woodfordec.onmicrosoft.com::b7121016-a606-4e59-9b8c-d8cabdc242a8" providerId="AD" clId="Web-{4F0E0B74-1975-DFF2-9D00-FD6C46C93944}" dt="2024-10-11T14:26:57.073" v="4"/>
        <pc:sldMkLst>
          <pc:docMk/>
          <pc:sldMk cId="91270432" sldId="2614"/>
        </pc:sldMkLst>
      </pc:sldChg>
      <pc:sldChg chg="del">
        <pc:chgData name="Jeremy Clifton" userId="S::wec@woodfordec.onmicrosoft.com::b7121016-a606-4e59-9b8c-d8cabdc242a8" providerId="AD" clId="Web-{4F0E0B74-1975-DFF2-9D00-FD6C46C93944}" dt="2024-10-11T14:27:36.263" v="19"/>
        <pc:sldMkLst>
          <pc:docMk/>
          <pc:sldMk cId="1689900322" sldId="2622"/>
        </pc:sldMkLst>
      </pc:sldChg>
      <pc:sldChg chg="del">
        <pc:chgData name="Jeremy Clifton" userId="S::wec@woodfordec.onmicrosoft.com::b7121016-a606-4e59-9b8c-d8cabdc242a8" providerId="AD" clId="Web-{4F0E0B74-1975-DFF2-9D00-FD6C46C93944}" dt="2024-10-11T14:27:34.028" v="17"/>
        <pc:sldMkLst>
          <pc:docMk/>
          <pc:sldMk cId="750241159" sldId="2645"/>
        </pc:sldMkLst>
      </pc:sldChg>
      <pc:sldChg chg="del">
        <pc:chgData name="Jeremy Clifton" userId="S::wec@woodfordec.onmicrosoft.com::b7121016-a606-4e59-9b8c-d8cabdc242a8" providerId="AD" clId="Web-{4F0E0B74-1975-DFF2-9D00-FD6C46C93944}" dt="2024-10-11T14:27:48.201" v="25"/>
        <pc:sldMkLst>
          <pc:docMk/>
          <pc:sldMk cId="3477369750" sldId="2650"/>
        </pc:sldMkLst>
      </pc:sldChg>
      <pc:sldChg chg="del">
        <pc:chgData name="Jeremy Clifton" userId="S::wec@woodfordec.onmicrosoft.com::b7121016-a606-4e59-9b8c-d8cabdc242a8" providerId="AD" clId="Web-{4F0E0B74-1975-DFF2-9D00-FD6C46C93944}" dt="2024-10-11T14:26:49.651" v="3"/>
        <pc:sldMkLst>
          <pc:docMk/>
          <pc:sldMk cId="1320101179" sldId="2651"/>
        </pc:sldMkLst>
      </pc:sldChg>
      <pc:sldChg chg="del">
        <pc:chgData name="Jeremy Clifton" userId="S::wec@woodfordec.onmicrosoft.com::b7121016-a606-4e59-9b8c-d8cabdc242a8" providerId="AD" clId="Web-{4F0E0B74-1975-DFF2-9D00-FD6C46C93944}" dt="2024-10-11T14:26:42.979" v="1"/>
        <pc:sldMkLst>
          <pc:docMk/>
          <pc:sldMk cId="3401476337" sldId="2652"/>
        </pc:sldMkLst>
      </pc:sldChg>
      <pc:sldChg chg="del">
        <pc:chgData name="Jeremy Clifton" userId="S::wec@woodfordec.onmicrosoft.com::b7121016-a606-4e59-9b8c-d8cabdc242a8" providerId="AD" clId="Web-{4F0E0B74-1975-DFF2-9D00-FD6C46C93944}" dt="2024-10-11T14:26:25.353" v="0"/>
        <pc:sldMkLst>
          <pc:docMk/>
          <pc:sldMk cId="3197659578" sldId="2653"/>
        </pc:sldMkLst>
      </pc:sldChg>
      <pc:sldChg chg="del ord">
        <pc:chgData name="Jeremy Clifton" userId="S::wec@woodfordec.onmicrosoft.com::b7121016-a606-4e59-9b8c-d8cabdc242a8" providerId="AD" clId="Web-{4F0E0B74-1975-DFF2-9D00-FD6C46C93944}" dt="2024-10-11T15:04:37.810" v="216"/>
        <pc:sldMkLst>
          <pc:docMk/>
          <pc:sldMk cId="2092229917" sldId="2654"/>
        </pc:sldMkLst>
      </pc:sldChg>
      <pc:sldChg chg="del">
        <pc:chgData name="Jeremy Clifton" userId="S::wec@woodfordec.onmicrosoft.com::b7121016-a606-4e59-9b8c-d8cabdc242a8" providerId="AD" clId="Web-{4F0E0B74-1975-DFF2-9D00-FD6C46C93944}" dt="2024-10-11T14:26:48.042" v="2"/>
        <pc:sldMkLst>
          <pc:docMk/>
          <pc:sldMk cId="3747214090" sldId="2656"/>
        </pc:sldMkLst>
      </pc:sldChg>
      <pc:sldChg chg="del">
        <pc:chgData name="Jeremy Clifton" userId="S::wec@woodfordec.onmicrosoft.com::b7121016-a606-4e59-9b8c-d8cabdc242a8" providerId="AD" clId="Web-{4F0E0B74-1975-DFF2-9D00-FD6C46C93944}" dt="2024-10-11T14:29:28.315" v="50"/>
        <pc:sldMkLst>
          <pc:docMk/>
          <pc:sldMk cId="2620390865" sldId="2658"/>
        </pc:sldMkLst>
      </pc:sldChg>
      <pc:sldChg chg="del">
        <pc:chgData name="Jeremy Clifton" userId="S::wec@woodfordec.onmicrosoft.com::b7121016-a606-4e59-9b8c-d8cabdc242a8" providerId="AD" clId="Web-{4F0E0B74-1975-DFF2-9D00-FD6C46C93944}" dt="2024-10-11T14:27:01.527" v="5"/>
        <pc:sldMkLst>
          <pc:docMk/>
          <pc:sldMk cId="1477236744" sldId="2659"/>
        </pc:sldMkLst>
      </pc:sldChg>
      <pc:sldChg chg="addSp delSp modSp">
        <pc:chgData name="Jeremy Clifton" userId="S::wec@woodfordec.onmicrosoft.com::b7121016-a606-4e59-9b8c-d8cabdc242a8" providerId="AD" clId="Web-{4F0E0B74-1975-DFF2-9D00-FD6C46C93944}" dt="2024-10-11T14:48:07.714" v="103" actId="1076"/>
        <pc:sldMkLst>
          <pc:docMk/>
          <pc:sldMk cId="1152487480" sldId="2660"/>
        </pc:sldMkLst>
      </pc:sldChg>
      <pc:sldChg chg="del">
        <pc:chgData name="Jeremy Clifton" userId="S::wec@woodfordec.onmicrosoft.com::b7121016-a606-4e59-9b8c-d8cabdc242a8" providerId="AD" clId="Web-{4F0E0B74-1975-DFF2-9D00-FD6C46C93944}" dt="2024-10-11T14:27:22.168" v="13"/>
        <pc:sldMkLst>
          <pc:docMk/>
          <pc:sldMk cId="3398173288" sldId="2661"/>
        </pc:sldMkLst>
      </pc:sldChg>
      <pc:sldChg chg="del">
        <pc:chgData name="Jeremy Clifton" userId="S::wec@woodfordec.onmicrosoft.com::b7121016-a606-4e59-9b8c-d8cabdc242a8" providerId="AD" clId="Web-{4F0E0B74-1975-DFF2-9D00-FD6C46C93944}" dt="2024-10-11T14:27:26.825" v="14"/>
        <pc:sldMkLst>
          <pc:docMk/>
          <pc:sldMk cId="3482918902" sldId="2662"/>
        </pc:sldMkLst>
      </pc:sldChg>
      <pc:sldChg chg="del">
        <pc:chgData name="Jeremy Clifton" userId="S::wec@woodfordec.onmicrosoft.com::b7121016-a606-4e59-9b8c-d8cabdc242a8" providerId="AD" clId="Web-{4F0E0B74-1975-DFF2-9D00-FD6C46C93944}" dt="2024-10-11T15:19:18.994" v="222"/>
        <pc:sldMkLst>
          <pc:docMk/>
          <pc:sldMk cId="710670588" sldId="2663"/>
        </pc:sldMkLst>
      </pc:sldChg>
      <pc:sldChg chg="del">
        <pc:chgData name="Jeremy Clifton" userId="S::wec@woodfordec.onmicrosoft.com::b7121016-a606-4e59-9b8c-d8cabdc242a8" providerId="AD" clId="Web-{4F0E0B74-1975-DFF2-9D00-FD6C46C93944}" dt="2024-10-11T14:27:35.013" v="18"/>
        <pc:sldMkLst>
          <pc:docMk/>
          <pc:sldMk cId="4133161511" sldId="2664"/>
        </pc:sldMkLst>
      </pc:sldChg>
      <pc:sldChg chg="del">
        <pc:chgData name="Jeremy Clifton" userId="S::wec@woodfordec.onmicrosoft.com::b7121016-a606-4e59-9b8c-d8cabdc242a8" providerId="AD" clId="Web-{4F0E0B74-1975-DFF2-9D00-FD6C46C93944}" dt="2024-10-11T15:01:32.301" v="212"/>
        <pc:sldMkLst>
          <pc:docMk/>
          <pc:sldMk cId="3722203113" sldId="2665"/>
        </pc:sldMkLst>
      </pc:sldChg>
      <pc:sldChg chg="del">
        <pc:chgData name="Jeremy Clifton" userId="S::wec@woodfordec.onmicrosoft.com::b7121016-a606-4e59-9b8c-d8cabdc242a8" providerId="AD" clId="Web-{4F0E0B74-1975-DFF2-9D00-FD6C46C93944}" dt="2024-10-11T15:01:33.488" v="213"/>
        <pc:sldMkLst>
          <pc:docMk/>
          <pc:sldMk cId="936789687" sldId="2666"/>
        </pc:sldMkLst>
      </pc:sldChg>
      <pc:sldChg chg="del">
        <pc:chgData name="Jeremy Clifton" userId="S::wec@woodfordec.onmicrosoft.com::b7121016-a606-4e59-9b8c-d8cabdc242a8" providerId="AD" clId="Web-{4F0E0B74-1975-DFF2-9D00-FD6C46C93944}" dt="2024-10-11T14:27:15.074" v="9"/>
        <pc:sldMkLst>
          <pc:docMk/>
          <pc:sldMk cId="2383975742" sldId="2667"/>
        </pc:sldMkLst>
      </pc:sldChg>
      <pc:sldChg chg="del">
        <pc:chgData name="Jeremy Clifton" userId="S::wec@woodfordec.onmicrosoft.com::b7121016-a606-4e59-9b8c-d8cabdc242a8" providerId="AD" clId="Web-{4F0E0B74-1975-DFF2-9D00-FD6C46C93944}" dt="2024-10-11T14:27:16.293" v="10"/>
        <pc:sldMkLst>
          <pc:docMk/>
          <pc:sldMk cId="1557539723" sldId="2668"/>
        </pc:sldMkLst>
      </pc:sldChg>
      <pc:sldChg chg="del">
        <pc:chgData name="Jeremy Clifton" userId="S::wec@woodfordec.onmicrosoft.com::b7121016-a606-4e59-9b8c-d8cabdc242a8" providerId="AD" clId="Web-{4F0E0B74-1975-DFF2-9D00-FD6C46C93944}" dt="2024-10-11T14:27:18.559" v="11"/>
        <pc:sldMkLst>
          <pc:docMk/>
          <pc:sldMk cId="2751214888" sldId="2670"/>
        </pc:sldMkLst>
      </pc:sldChg>
      <pc:sldChg chg="del">
        <pc:chgData name="Jeremy Clifton" userId="S::wec@woodfordec.onmicrosoft.com::b7121016-a606-4e59-9b8c-d8cabdc242a8" providerId="AD" clId="Web-{4F0E0B74-1975-DFF2-9D00-FD6C46C93944}" dt="2024-10-11T14:27:20.137" v="12"/>
        <pc:sldMkLst>
          <pc:docMk/>
          <pc:sldMk cId="971277311" sldId="2671"/>
        </pc:sldMkLst>
      </pc:sldChg>
      <pc:sldChg chg="del">
        <pc:chgData name="Jeremy Clifton" userId="S::wec@woodfordec.onmicrosoft.com::b7121016-a606-4e59-9b8c-d8cabdc242a8" providerId="AD" clId="Web-{4F0E0B74-1975-DFF2-9D00-FD6C46C93944}" dt="2024-10-11T14:27:30.169" v="16"/>
        <pc:sldMkLst>
          <pc:docMk/>
          <pc:sldMk cId="3923073191" sldId="2673"/>
        </pc:sldMkLst>
      </pc:sldChg>
      <pc:sldChg chg="del">
        <pc:chgData name="Jeremy Clifton" userId="S::wec@woodfordec.onmicrosoft.com::b7121016-a606-4e59-9b8c-d8cabdc242a8" providerId="AD" clId="Web-{4F0E0B74-1975-DFF2-9D00-FD6C46C93944}" dt="2024-10-11T14:27:30.153" v="15"/>
        <pc:sldMkLst>
          <pc:docMk/>
          <pc:sldMk cId="3710076937" sldId="2674"/>
        </pc:sldMkLst>
      </pc:sldChg>
      <pc:sldChg chg="modSp add replId">
        <pc:chgData name="Jeremy Clifton" userId="S::wec@woodfordec.onmicrosoft.com::b7121016-a606-4e59-9b8c-d8cabdc242a8" providerId="AD" clId="Web-{4F0E0B74-1975-DFF2-9D00-FD6C46C93944}" dt="2024-10-11T14:32:47.356" v="66" actId="20577"/>
        <pc:sldMkLst>
          <pc:docMk/>
          <pc:sldMk cId="1575531842" sldId="2677"/>
        </pc:sldMkLst>
      </pc:sldChg>
      <pc:sldChg chg="del">
        <pc:chgData name="Jeremy Clifton" userId="S::wec@woodfordec.onmicrosoft.com::b7121016-a606-4e59-9b8c-d8cabdc242a8" providerId="AD" clId="Web-{4F0E0B74-1975-DFF2-9D00-FD6C46C93944}" dt="2024-10-11T14:27:39.591" v="20"/>
        <pc:sldMkLst>
          <pc:docMk/>
          <pc:sldMk cId="3718098541" sldId="2677"/>
        </pc:sldMkLst>
      </pc:sldChg>
      <pc:sldChg chg="modSp add replId">
        <pc:chgData name="Jeremy Clifton" userId="S::wec@woodfordec.onmicrosoft.com::b7121016-a606-4e59-9b8c-d8cabdc242a8" providerId="AD" clId="Web-{4F0E0B74-1975-DFF2-9D00-FD6C46C93944}" dt="2024-10-11T14:36:49.337" v="74" actId="20577"/>
        <pc:sldMkLst>
          <pc:docMk/>
          <pc:sldMk cId="2557817046" sldId="2678"/>
        </pc:sldMkLst>
      </pc:sldChg>
      <pc:sldChg chg="modSp add replId">
        <pc:chgData name="Jeremy Clifton" userId="S::wec@woodfordec.onmicrosoft.com::b7121016-a606-4e59-9b8c-d8cabdc242a8" providerId="AD" clId="Web-{4F0E0B74-1975-DFF2-9D00-FD6C46C93944}" dt="2024-10-11T14:37:03.650" v="81" actId="20577"/>
        <pc:sldMkLst>
          <pc:docMk/>
          <pc:sldMk cId="1325262966" sldId="2679"/>
        </pc:sldMkLst>
      </pc:sldChg>
      <pc:sldChg chg="del">
        <pc:chgData name="Jeremy Clifton" userId="S::wec@woodfordec.onmicrosoft.com::b7121016-a606-4e59-9b8c-d8cabdc242a8" providerId="AD" clId="Web-{4F0E0B74-1975-DFF2-9D00-FD6C46C93944}" dt="2024-10-11T14:27:42.529" v="22"/>
        <pc:sldMkLst>
          <pc:docMk/>
          <pc:sldMk cId="1711481332" sldId="2679"/>
        </pc:sldMkLst>
      </pc:sldChg>
      <pc:sldChg chg="add del replId">
        <pc:chgData name="Jeremy Clifton" userId="S::wec@woodfordec.onmicrosoft.com::b7121016-a606-4e59-9b8c-d8cabdc242a8" providerId="AD" clId="Web-{4F0E0B74-1975-DFF2-9D00-FD6C46C93944}" dt="2024-10-11T15:19:17.869" v="221"/>
        <pc:sldMkLst>
          <pc:docMk/>
          <pc:sldMk cId="1969572381" sldId="2680"/>
        </pc:sldMkLst>
      </pc:sldChg>
      <pc:sldChg chg="del">
        <pc:chgData name="Jeremy Clifton" userId="S::wec@woodfordec.onmicrosoft.com::b7121016-a606-4e59-9b8c-d8cabdc242a8" providerId="AD" clId="Web-{4F0E0B74-1975-DFF2-9D00-FD6C46C93944}" dt="2024-10-11T14:27:45.123" v="23"/>
        <pc:sldMkLst>
          <pc:docMk/>
          <pc:sldMk cId="4184731778" sldId="2680"/>
        </pc:sldMkLst>
      </pc:sldChg>
      <pc:sldChg chg="del">
        <pc:chgData name="Jeremy Clifton" userId="S::wec@woodfordec.onmicrosoft.com::b7121016-a606-4e59-9b8c-d8cabdc242a8" providerId="AD" clId="Web-{4F0E0B74-1975-DFF2-9D00-FD6C46C93944}" dt="2024-10-11T14:27:46.529" v="24"/>
        <pc:sldMkLst>
          <pc:docMk/>
          <pc:sldMk cId="2931928421" sldId="2681"/>
        </pc:sldMkLst>
      </pc:sldChg>
      <pc:sldChg chg="add del replId">
        <pc:chgData name="Jeremy Clifton" userId="S::wec@woodfordec.onmicrosoft.com::b7121016-a606-4e59-9b8c-d8cabdc242a8" providerId="AD" clId="Web-{4F0E0B74-1975-DFF2-9D00-FD6C46C93944}" dt="2024-10-11T15:08:40.697" v="219"/>
        <pc:sldMkLst>
          <pc:docMk/>
          <pc:sldMk cId="3266019816" sldId="2681"/>
        </pc:sldMkLst>
      </pc:sldChg>
      <pc:sldChg chg="add del replId">
        <pc:chgData name="Jeremy Clifton" userId="S::wec@woodfordec.onmicrosoft.com::b7121016-a606-4e59-9b8c-d8cabdc242a8" providerId="AD" clId="Web-{4F0E0B74-1975-DFF2-9D00-FD6C46C93944}" dt="2024-10-11T15:08:39.369" v="218"/>
        <pc:sldMkLst>
          <pc:docMk/>
          <pc:sldMk cId="1063077978" sldId="2682"/>
        </pc:sldMkLst>
      </pc:sldChg>
      <pc:sldChg chg="add del replId">
        <pc:chgData name="Jeremy Clifton" userId="S::wec@woodfordec.onmicrosoft.com::b7121016-a606-4e59-9b8c-d8cabdc242a8" providerId="AD" clId="Web-{4F0E0B74-1975-DFF2-9D00-FD6C46C93944}" dt="2024-10-11T15:08:38.947" v="217"/>
        <pc:sldMkLst>
          <pc:docMk/>
          <pc:sldMk cId="2695097949" sldId="2683"/>
        </pc:sldMkLst>
      </pc:sldChg>
      <pc:sldChg chg="addSp delSp modSp add del replId">
        <pc:chgData name="Jeremy Clifton" userId="S::wec@woodfordec.onmicrosoft.com::b7121016-a606-4e59-9b8c-d8cabdc242a8" providerId="AD" clId="Web-{4F0E0B74-1975-DFF2-9D00-FD6C46C93944}" dt="2024-10-11T15:19:17.150" v="220"/>
        <pc:sldMkLst>
          <pc:docMk/>
          <pc:sldMk cId="1293507056" sldId="2684"/>
        </pc:sldMkLst>
      </pc:sldChg>
      <pc:sldChg chg="addSp modSp add replId">
        <pc:chgData name="Jeremy Clifton" userId="S::wec@woodfordec.onmicrosoft.com::b7121016-a606-4e59-9b8c-d8cabdc242a8" providerId="AD" clId="Web-{4F0E0B74-1975-DFF2-9D00-FD6C46C93944}" dt="2024-10-11T15:00:12.891" v="211" actId="20577"/>
        <pc:sldMkLst>
          <pc:docMk/>
          <pc:sldMk cId="3984299614" sldId="2685"/>
        </pc:sldMkLst>
      </pc:sldChg>
      <pc:sldChg chg="addSp modSp add replId">
        <pc:chgData name="Jeremy Clifton" userId="S::wec@woodfordec.onmicrosoft.com::b7121016-a606-4e59-9b8c-d8cabdc242a8" providerId="AD" clId="Web-{4F0E0B74-1975-DFF2-9D00-FD6C46C93944}" dt="2024-10-11T14:51:26.318" v="138" actId="1076"/>
        <pc:sldMkLst>
          <pc:docMk/>
          <pc:sldMk cId="544178040" sldId="2686"/>
        </pc:sldMkLst>
      </pc:sldChg>
      <pc:sldChg chg="addSp modSp add replId">
        <pc:chgData name="Jeremy Clifton" userId="S::wec@woodfordec.onmicrosoft.com::b7121016-a606-4e59-9b8c-d8cabdc242a8" providerId="AD" clId="Web-{4F0E0B74-1975-DFF2-9D00-FD6C46C93944}" dt="2024-10-11T14:45:56.036" v="98" actId="1076"/>
        <pc:sldMkLst>
          <pc:docMk/>
          <pc:sldMk cId="1394733300" sldId="2687"/>
        </pc:sldMkLst>
      </pc:sldChg>
      <pc:sldChg chg="add ord replId">
        <pc:chgData name="Jeremy Clifton" userId="S::wec@woodfordec.onmicrosoft.com::b7121016-a606-4e59-9b8c-d8cabdc242a8" providerId="AD" clId="Web-{4F0E0B74-1975-DFF2-9D00-FD6C46C93944}" dt="2024-10-11T14:51:30.162" v="139"/>
        <pc:sldMkLst>
          <pc:docMk/>
          <pc:sldMk cId="4259997926" sldId="2688"/>
        </pc:sldMkLst>
      </pc:sldChg>
      <pc:sldChg chg="addSp delSp modSp add ord replId">
        <pc:chgData name="Jeremy Clifton" userId="S::wec@woodfordec.onmicrosoft.com::b7121016-a606-4e59-9b8c-d8cabdc242a8" providerId="AD" clId="Web-{4F0E0B74-1975-DFF2-9D00-FD6C46C93944}" dt="2024-10-11T14:57:30.476" v="173" actId="1076"/>
        <pc:sldMkLst>
          <pc:docMk/>
          <pc:sldMk cId="297676794" sldId="2689"/>
        </pc:sldMkLst>
      </pc:sldChg>
      <pc:sldChg chg="addSp delSp modSp add ord replId">
        <pc:chgData name="Jeremy Clifton" userId="S::wec@woodfordec.onmicrosoft.com::b7121016-a606-4e59-9b8c-d8cabdc242a8" providerId="AD" clId="Web-{4F0E0B74-1975-DFF2-9D00-FD6C46C93944}" dt="2024-10-11T15:00:00.437" v="209" actId="1076"/>
        <pc:sldMkLst>
          <pc:docMk/>
          <pc:sldMk cId="1824744641" sldId="2690"/>
        </pc:sldMkLst>
      </pc:sldChg>
    </pc:docChg>
  </pc:docChgLst>
  <pc:docChgLst>
    <pc:chgData name="Jeremy Clifton" userId="b7121016-a606-4e59-9b8c-d8cabdc242a8" providerId="ADAL" clId="{A4350006-88B2-47C0-9248-B8C94516ACB6}"/>
    <pc:docChg chg="undo custSel addSld delSld modSld sldOrd">
      <pc:chgData name="Jeremy Clifton" userId="b7121016-a606-4e59-9b8c-d8cabdc242a8" providerId="ADAL" clId="{A4350006-88B2-47C0-9248-B8C94516ACB6}" dt="2023-07-23T09:16:38.177" v="26"/>
      <pc:docMkLst>
        <pc:docMk/>
      </pc:docMkLst>
      <pc:sldChg chg="addSp delSp modSp mod delAnim modAnim">
        <pc:chgData name="Jeremy Clifton" userId="b7121016-a606-4e59-9b8c-d8cabdc242a8" providerId="ADAL" clId="{A4350006-88B2-47C0-9248-B8C94516ACB6}" dt="2023-07-23T09:16:13.870" v="21" actId="1076"/>
        <pc:sldMkLst>
          <pc:docMk/>
          <pc:sldMk cId="2800405238" sldId="2544"/>
        </pc:sldMkLst>
      </pc:sldChg>
      <pc:sldChg chg="addSp delSp modSp mod delAnim modAnim">
        <pc:chgData name="Jeremy Clifton" userId="b7121016-a606-4e59-9b8c-d8cabdc242a8" providerId="ADAL" clId="{A4350006-88B2-47C0-9248-B8C94516ACB6}" dt="2023-07-23T09:15:49.479" v="15" actId="14100"/>
        <pc:sldMkLst>
          <pc:docMk/>
          <pc:sldMk cId="3266571747" sldId="2545"/>
        </pc:sldMkLst>
      </pc:sldChg>
      <pc:sldChg chg="del">
        <pc:chgData name="Jeremy Clifton" userId="b7121016-a606-4e59-9b8c-d8cabdc242a8" providerId="ADAL" clId="{A4350006-88B2-47C0-9248-B8C94516ACB6}" dt="2023-07-23T09:16:25.637" v="22" actId="2696"/>
        <pc:sldMkLst>
          <pc:docMk/>
          <pc:sldMk cId="3163911461" sldId="2549"/>
        </pc:sldMkLst>
      </pc:sldChg>
      <pc:sldChg chg="addSp delSp modSp mod delAnim modAnim">
        <pc:chgData name="Jeremy Clifton" userId="b7121016-a606-4e59-9b8c-d8cabdc242a8" providerId="ADAL" clId="{A4350006-88B2-47C0-9248-B8C94516ACB6}" dt="2023-07-23T09:15:15.144" v="10" actId="1076"/>
        <pc:sldMkLst>
          <pc:docMk/>
          <pc:sldMk cId="1658281437" sldId="2550"/>
        </pc:sldMkLst>
      </pc:sldChg>
      <pc:sldChg chg="ord">
        <pc:chgData name="Jeremy Clifton" userId="b7121016-a606-4e59-9b8c-d8cabdc242a8" providerId="ADAL" clId="{A4350006-88B2-47C0-9248-B8C94516ACB6}" dt="2023-07-23T09:16:38.177" v="26"/>
        <pc:sldMkLst>
          <pc:docMk/>
          <pc:sldMk cId="2678110360" sldId="2555"/>
        </pc:sldMkLst>
      </pc:sldChg>
      <pc:sldChg chg="addSp delSp modSp mod addAnim delAnim modAnim">
        <pc:chgData name="Jeremy Clifton" userId="b7121016-a606-4e59-9b8c-d8cabdc242a8" providerId="ADAL" clId="{A4350006-88B2-47C0-9248-B8C94516ACB6}" dt="2023-07-23T09:14:33.860" v="5" actId="14100"/>
        <pc:sldMkLst>
          <pc:docMk/>
          <pc:sldMk cId="100077582" sldId="2556"/>
        </pc:sldMkLst>
      </pc:sldChg>
      <pc:sldChg chg="add">
        <pc:chgData name="Jeremy Clifton" userId="b7121016-a606-4e59-9b8c-d8cabdc242a8" providerId="ADAL" clId="{A4350006-88B2-47C0-9248-B8C94516ACB6}" dt="2023-07-23T09:16:35.721" v="24" actId="2890"/>
        <pc:sldMkLst>
          <pc:docMk/>
          <pc:sldMk cId="1705287027" sldId="2557"/>
        </pc:sldMkLst>
      </pc:sldChg>
      <pc:sldChg chg="del">
        <pc:chgData name="Jeremy Clifton" userId="b7121016-a606-4e59-9b8c-d8cabdc242a8" providerId="ADAL" clId="{A4350006-88B2-47C0-9248-B8C94516ACB6}" dt="2023-07-23T09:16:27.967" v="23" actId="2696"/>
        <pc:sldMkLst>
          <pc:docMk/>
          <pc:sldMk cId="1988468713" sldId="2557"/>
        </pc:sldMkLst>
      </pc:sldChg>
    </pc:docChg>
  </pc:docChgLst>
  <pc:docChgLst>
    <pc:chgData name="Jeremy Clifton" userId="b7121016-a606-4e59-9b8c-d8cabdc242a8" providerId="ADAL" clId="{C14B75F8-EFF1-4F2C-9EB7-F386131516C6}"/>
    <pc:docChg chg="delSld modSld sldOrd">
      <pc:chgData name="Jeremy Clifton" userId="b7121016-a606-4e59-9b8c-d8cabdc242a8" providerId="ADAL" clId="{C14B75F8-EFF1-4F2C-9EB7-F386131516C6}" dt="2024-10-13T09:43:51.430" v="4" actId="47"/>
      <pc:docMkLst>
        <pc:docMk/>
      </pc:docMkLst>
      <pc:sldChg chg="del ord">
        <pc:chgData name="Jeremy Clifton" userId="b7121016-a606-4e59-9b8c-d8cabdc242a8" providerId="ADAL" clId="{C14B75F8-EFF1-4F2C-9EB7-F386131516C6}" dt="2024-10-13T09:43:51.430" v="4" actId="47"/>
        <pc:sldMkLst>
          <pc:docMk/>
          <pc:sldMk cId="3511499765" sldId="2548"/>
        </pc:sldMkLst>
      </pc:sldChg>
    </pc:docChg>
  </pc:docChgLst>
  <pc:docChgLst>
    <pc:chgData name="Jeremy Clifton" userId="S::wec@woodfordec.onmicrosoft.com::b7121016-a606-4e59-9b8c-d8cabdc242a8" providerId="AD" clId="Web-{4C60DA2C-1DC8-4591-2DC8-A77B8F9FFEDE}"/>
    <pc:docChg chg="addSld delSld">
      <pc:chgData name="Jeremy Clifton" userId="S::wec@woodfordec.onmicrosoft.com::b7121016-a606-4e59-9b8c-d8cabdc242a8" providerId="AD" clId="Web-{4C60DA2C-1DC8-4591-2DC8-A77B8F9FFEDE}" dt="2024-08-21T15:16:16.469" v="1"/>
      <pc:docMkLst>
        <pc:docMk/>
      </pc:docMkLst>
      <pc:sldChg chg="del">
        <pc:chgData name="Jeremy Clifton" userId="S::wec@woodfordec.onmicrosoft.com::b7121016-a606-4e59-9b8c-d8cabdc242a8" providerId="AD" clId="Web-{4C60DA2C-1DC8-4591-2DC8-A77B8F9FFEDE}" dt="2024-08-21T15:16:16.469" v="1"/>
        <pc:sldMkLst>
          <pc:docMk/>
          <pc:sldMk cId="947061853" sldId="2547"/>
        </pc:sldMkLst>
      </pc:sldChg>
      <pc:sldChg chg="add replId">
        <pc:chgData name="Jeremy Clifton" userId="S::wec@woodfordec.onmicrosoft.com::b7121016-a606-4e59-9b8c-d8cabdc242a8" providerId="AD" clId="Web-{4C60DA2C-1DC8-4591-2DC8-A77B8F9FFEDE}" dt="2024-08-21T15:16:11.859" v="0"/>
        <pc:sldMkLst>
          <pc:docMk/>
          <pc:sldMk cId="3707065343" sldId="2563"/>
        </pc:sldMkLst>
      </pc:sldChg>
    </pc:docChg>
  </pc:docChgLst>
  <pc:docChgLst>
    <pc:chgData name="Jeremy Clifton" userId="S::wec@woodfordec.onmicrosoft.com::b7121016-a606-4e59-9b8c-d8cabdc242a8" providerId="AD" clId="Web-{6F4C8C2D-D1D3-6715-6AAC-C7815EBF5406}"/>
    <pc:docChg chg="modSld">
      <pc:chgData name="Jeremy Clifton" userId="S::wec@woodfordec.onmicrosoft.com::b7121016-a606-4e59-9b8c-d8cabdc242a8" providerId="AD" clId="Web-{6F4C8C2D-D1D3-6715-6AAC-C7815EBF5406}" dt="2024-09-22T09:21:45.826" v="2" actId="14100"/>
      <pc:docMkLst>
        <pc:docMk/>
      </pc:docMkLst>
      <pc:sldChg chg="addSp modSp addAnim">
        <pc:chgData name="Jeremy Clifton" userId="S::wec@woodfordec.onmicrosoft.com::b7121016-a606-4e59-9b8c-d8cabdc242a8" providerId="AD" clId="Web-{6F4C8C2D-D1D3-6715-6AAC-C7815EBF5406}" dt="2024-09-22T09:21:45.826" v="2" actId="14100"/>
        <pc:sldMkLst>
          <pc:docMk/>
          <pc:sldMk cId="3807114289" sldId="2597"/>
        </pc:sldMkLst>
      </pc:sldChg>
    </pc:docChg>
  </pc:docChgLst>
  <pc:docChgLst>
    <pc:chgData name="Jeremy Clifton" userId="S::wec@woodfordec.onmicrosoft.com::b7121016-a606-4e59-9b8c-d8cabdc242a8" providerId="AD" clId="Web-{76283D84-AB5F-E245-6EC2-37169CE90D68}"/>
    <pc:docChg chg="addSld delSld modSld">
      <pc:chgData name="Jeremy Clifton" userId="S::wec@woodfordec.onmicrosoft.com::b7121016-a606-4e59-9b8c-d8cabdc242a8" providerId="AD" clId="Web-{76283D84-AB5F-E245-6EC2-37169CE90D68}" dt="2024-09-19T13:51:42.020" v="17" actId="14100"/>
      <pc:docMkLst>
        <pc:docMk/>
      </pc:docMkLst>
      <pc:sldChg chg="del">
        <pc:chgData name="Jeremy Clifton" userId="S::wec@woodfordec.onmicrosoft.com::b7121016-a606-4e59-9b8c-d8cabdc242a8" providerId="AD" clId="Web-{76283D84-AB5F-E245-6EC2-37169CE90D68}" dt="2024-09-19T13:46:28.824" v="12"/>
        <pc:sldMkLst>
          <pc:docMk/>
          <pc:sldMk cId="2806271023" sldId="2555"/>
        </pc:sldMkLst>
      </pc:sldChg>
      <pc:sldChg chg="addSp modSp addAnim">
        <pc:chgData name="Jeremy Clifton" userId="S::wec@woodfordec.onmicrosoft.com::b7121016-a606-4e59-9b8c-d8cabdc242a8" providerId="AD" clId="Web-{76283D84-AB5F-E245-6EC2-37169CE90D68}" dt="2024-09-19T13:44:11.452" v="8" actId="14100"/>
        <pc:sldMkLst>
          <pc:docMk/>
          <pc:sldMk cId="3707065343" sldId="2563"/>
        </pc:sldMkLst>
      </pc:sldChg>
      <pc:sldChg chg="addSp modSp add replId addAnim">
        <pc:chgData name="Jeremy Clifton" userId="S::wec@woodfordec.onmicrosoft.com::b7121016-a606-4e59-9b8c-d8cabdc242a8" providerId="AD" clId="Web-{76283D84-AB5F-E245-6EC2-37169CE90D68}" dt="2024-09-19T13:43:58.014" v="4" actId="14100"/>
        <pc:sldMkLst>
          <pc:docMk/>
          <pc:sldMk cId="4001147759" sldId="2564"/>
        </pc:sldMkLst>
      </pc:sldChg>
      <pc:sldChg chg="addSp modSp add replId addAnim">
        <pc:chgData name="Jeremy Clifton" userId="S::wec@woodfordec.onmicrosoft.com::b7121016-a606-4e59-9b8c-d8cabdc242a8" providerId="AD" clId="Web-{76283D84-AB5F-E245-6EC2-37169CE90D68}" dt="2024-09-19T13:46:26.012" v="11" actId="14100"/>
        <pc:sldMkLst>
          <pc:docMk/>
          <pc:sldMk cId="1087806648" sldId="2565"/>
        </pc:sldMkLst>
      </pc:sldChg>
      <pc:sldChg chg="add replId">
        <pc:chgData name="Jeremy Clifton" userId="S::wec@woodfordec.onmicrosoft.com::b7121016-a606-4e59-9b8c-d8cabdc242a8" providerId="AD" clId="Web-{76283D84-AB5F-E245-6EC2-37169CE90D68}" dt="2024-09-19T13:44:02.983" v="6"/>
        <pc:sldMkLst>
          <pc:docMk/>
          <pc:sldMk cId="2484972360" sldId="2566"/>
        </pc:sldMkLst>
      </pc:sldChg>
      <pc:sldChg chg="addSp modSp add replId addAnim">
        <pc:chgData name="Jeremy Clifton" userId="S::wec@woodfordec.onmicrosoft.com::b7121016-a606-4e59-9b8c-d8cabdc242a8" providerId="AD" clId="Web-{76283D84-AB5F-E245-6EC2-37169CE90D68}" dt="2024-09-19T13:51:42.020" v="17" actId="14100"/>
        <pc:sldMkLst>
          <pc:docMk/>
          <pc:sldMk cId="239790084" sldId="2567"/>
        </pc:sldMkLst>
      </pc:sldChg>
      <pc:sldChg chg="add replId">
        <pc:chgData name="Jeremy Clifton" userId="S::wec@woodfordec.onmicrosoft.com::b7121016-a606-4e59-9b8c-d8cabdc242a8" providerId="AD" clId="Web-{76283D84-AB5F-E245-6EC2-37169CE90D68}" dt="2024-09-19T13:46:34.450" v="14"/>
        <pc:sldMkLst>
          <pc:docMk/>
          <pc:sldMk cId="1043646145" sldId="2568"/>
        </pc:sldMkLst>
      </pc:sldChg>
    </pc:docChg>
  </pc:docChgLst>
  <pc:docChgLst>
    <pc:chgData name="Jeremy Clifton" userId="b7121016-a606-4e59-9b8c-d8cabdc242a8" providerId="ADAL" clId="{2FFF8870-16B4-4C8C-8C8C-D488F2E05D3D}"/>
    <pc:docChg chg="modSld sldOrd">
      <pc:chgData name="Jeremy Clifton" userId="b7121016-a606-4e59-9b8c-d8cabdc242a8" providerId="ADAL" clId="{2FFF8870-16B4-4C8C-8C8C-D488F2E05D3D}" dt="2024-12-08T10:20:43.043" v="1"/>
      <pc:docMkLst>
        <pc:docMk/>
      </pc:docMkLst>
      <pc:sldChg chg="ord">
        <pc:chgData name="Jeremy Clifton" userId="b7121016-a606-4e59-9b8c-d8cabdc242a8" providerId="ADAL" clId="{2FFF8870-16B4-4C8C-8C8C-D488F2E05D3D}" dt="2024-12-08T10:20:43.043" v="1"/>
        <pc:sldMkLst>
          <pc:docMk/>
          <pc:sldMk cId="1575531842" sldId="2677"/>
        </pc:sldMkLst>
      </pc:sldChg>
    </pc:docChg>
  </pc:docChgLst>
  <pc:docChgLst>
    <pc:chgData name="Jeremy Clifton" userId="b7121016-a606-4e59-9b8c-d8cabdc242a8" providerId="ADAL" clId="{ABCEA514-05B5-4F8A-9A95-0EDCC7FE72E5}"/>
    <pc:docChg chg="delSld">
      <pc:chgData name="Jeremy Clifton" userId="b7121016-a606-4e59-9b8c-d8cabdc242a8" providerId="ADAL" clId="{ABCEA514-05B5-4F8A-9A95-0EDCC7FE72E5}" dt="2024-12-18T10:02:42.168" v="1" actId="47"/>
      <pc:docMkLst>
        <pc:docMk/>
      </pc:docMkLst>
      <pc:sldChg chg="del">
        <pc:chgData name="Jeremy Clifton" userId="b7121016-a606-4e59-9b8c-d8cabdc242a8" providerId="ADAL" clId="{ABCEA514-05B5-4F8A-9A95-0EDCC7FE72E5}" dt="2024-12-18T10:02:21.204" v="0" actId="47"/>
        <pc:sldMkLst>
          <pc:docMk/>
          <pc:sldMk cId="294064188" sldId="2575"/>
        </pc:sldMkLst>
      </pc:sldChg>
      <pc:sldChg chg="del">
        <pc:chgData name="Jeremy Clifton" userId="b7121016-a606-4e59-9b8c-d8cabdc242a8" providerId="ADAL" clId="{ABCEA514-05B5-4F8A-9A95-0EDCC7FE72E5}" dt="2024-12-18T10:02:42.168" v="1" actId="47"/>
        <pc:sldMkLst>
          <pc:docMk/>
          <pc:sldMk cId="2541874859" sldId="2751"/>
        </pc:sldMkLst>
      </pc:sldChg>
      <pc:sldChg chg="del">
        <pc:chgData name="Jeremy Clifton" userId="b7121016-a606-4e59-9b8c-d8cabdc242a8" providerId="ADAL" clId="{ABCEA514-05B5-4F8A-9A95-0EDCC7FE72E5}" dt="2024-12-18T10:02:42.168" v="1" actId="47"/>
        <pc:sldMkLst>
          <pc:docMk/>
          <pc:sldMk cId="1842895035" sldId="2832"/>
        </pc:sldMkLst>
      </pc:sldChg>
      <pc:sldChg chg="del">
        <pc:chgData name="Jeremy Clifton" userId="b7121016-a606-4e59-9b8c-d8cabdc242a8" providerId="ADAL" clId="{ABCEA514-05B5-4F8A-9A95-0EDCC7FE72E5}" dt="2024-12-18T10:02:42.168" v="1" actId="47"/>
        <pc:sldMkLst>
          <pc:docMk/>
          <pc:sldMk cId="503271134" sldId="2844"/>
        </pc:sldMkLst>
      </pc:sldChg>
      <pc:sldChg chg="del">
        <pc:chgData name="Jeremy Clifton" userId="b7121016-a606-4e59-9b8c-d8cabdc242a8" providerId="ADAL" clId="{ABCEA514-05B5-4F8A-9A95-0EDCC7FE72E5}" dt="2024-12-18T10:02:42.168" v="1" actId="47"/>
        <pc:sldMkLst>
          <pc:docMk/>
          <pc:sldMk cId="1849709480" sldId="2845"/>
        </pc:sldMkLst>
      </pc:sldChg>
    </pc:docChg>
  </pc:docChgLst>
  <pc:docChgLst>
    <pc:chgData clId="Web-{749FABD4-BC50-21D5-072D-F0AB98C50D7E}"/>
    <pc:docChg chg="delSld">
      <pc:chgData name="" userId="" providerId="" clId="Web-{749FABD4-BC50-21D5-072D-F0AB98C50D7E}" dt="2024-11-21T15:40:35.819" v="1"/>
      <pc:docMkLst>
        <pc:docMk/>
      </pc:docMkLst>
      <pc:sldChg chg="del">
        <pc:chgData name="" userId="" providerId="" clId="Web-{749FABD4-BC50-21D5-072D-F0AB98C50D7E}" dt="2024-11-21T15:40:34.944" v="0"/>
        <pc:sldMkLst>
          <pc:docMk/>
          <pc:sldMk cId="2777741802" sldId="2718"/>
        </pc:sldMkLst>
      </pc:sldChg>
      <pc:sldChg chg="del">
        <pc:chgData name="" userId="" providerId="" clId="Web-{749FABD4-BC50-21D5-072D-F0AB98C50D7E}" dt="2024-11-21T15:40:35.819" v="1"/>
        <pc:sldMkLst>
          <pc:docMk/>
          <pc:sldMk cId="1229956152" sldId="2719"/>
        </pc:sldMkLst>
      </pc:sldChg>
    </pc:docChg>
  </pc:docChgLst>
  <pc:docChgLst>
    <pc:chgData clId="Web-{7102A3D1-8D03-E31E-B9E9-42AFEBBA79C1}"/>
    <pc:docChg chg="delSld">
      <pc:chgData name="" userId="" providerId="" clId="Web-{7102A3D1-8D03-E31E-B9E9-42AFEBBA79C1}" dt="2024-09-25T08:50:36.192" v="0"/>
      <pc:docMkLst>
        <pc:docMk/>
      </pc:docMkLst>
      <pc:sldChg chg="del">
        <pc:chgData name="" userId="" providerId="" clId="Web-{7102A3D1-8D03-E31E-B9E9-42AFEBBA79C1}" dt="2024-09-25T08:50:36.192" v="0"/>
        <pc:sldMkLst>
          <pc:docMk/>
          <pc:sldMk cId="509959403" sldId="2578"/>
        </pc:sldMkLst>
      </pc:sldChg>
    </pc:docChg>
  </pc:docChgLst>
  <pc:docChgLst>
    <pc:chgData name="Jeremy Clifton" userId="S::wec@woodfordec.onmicrosoft.com::b7121016-a606-4e59-9b8c-d8cabdc242a8" providerId="AD" clId="Web-{BB00DC9F-3ECF-39B6-C8D7-FAFFB2654A6A}"/>
    <pc:docChg chg="addSld modSld sldOrd">
      <pc:chgData name="Jeremy Clifton" userId="S::wec@woodfordec.onmicrosoft.com::b7121016-a606-4e59-9b8c-d8cabdc242a8" providerId="AD" clId="Web-{BB00DC9F-3ECF-39B6-C8D7-FAFFB2654A6A}" dt="2024-09-21T19:03:19.742" v="11"/>
      <pc:docMkLst>
        <pc:docMk/>
      </pc:docMkLst>
      <pc:sldChg chg="addSp modSp add replId addAnim">
        <pc:chgData name="Jeremy Clifton" userId="S::wec@woodfordec.onmicrosoft.com::b7121016-a606-4e59-9b8c-d8cabdc242a8" providerId="AD" clId="Web-{BB00DC9F-3ECF-39B6-C8D7-FAFFB2654A6A}" dt="2024-09-21T19:00:06.730" v="3" actId="14100"/>
        <pc:sldMkLst>
          <pc:docMk/>
          <pc:sldMk cId="922147769" sldId="2569"/>
        </pc:sldMkLst>
      </pc:sldChg>
      <pc:sldChg chg="add ord replId">
        <pc:chgData name="Jeremy Clifton" userId="S::wec@woodfordec.onmicrosoft.com::b7121016-a606-4e59-9b8c-d8cabdc242a8" providerId="AD" clId="Web-{BB00DC9F-3ECF-39B6-C8D7-FAFFB2654A6A}" dt="2024-09-21T19:00:10.871" v="5"/>
        <pc:sldMkLst>
          <pc:docMk/>
          <pc:sldMk cId="4114584319" sldId="2570"/>
        </pc:sldMkLst>
      </pc:sldChg>
      <pc:sldChg chg="addSp modSp add replId addAnim">
        <pc:chgData name="Jeremy Clifton" userId="S::wec@woodfordec.onmicrosoft.com::b7121016-a606-4e59-9b8c-d8cabdc242a8" providerId="AD" clId="Web-{BB00DC9F-3ECF-39B6-C8D7-FAFFB2654A6A}" dt="2024-09-21T19:03:11.163" v="9" actId="14100"/>
        <pc:sldMkLst>
          <pc:docMk/>
          <pc:sldMk cId="3076968510" sldId="2571"/>
        </pc:sldMkLst>
      </pc:sldChg>
      <pc:sldChg chg="add replId">
        <pc:chgData name="Jeremy Clifton" userId="S::wec@woodfordec.onmicrosoft.com::b7121016-a606-4e59-9b8c-d8cabdc242a8" providerId="AD" clId="Web-{BB00DC9F-3ECF-39B6-C8D7-FAFFB2654A6A}" dt="2024-09-21T19:03:19.710" v="10"/>
        <pc:sldMkLst>
          <pc:docMk/>
          <pc:sldMk cId="3824080665" sldId="2572"/>
        </pc:sldMkLst>
      </pc:sldChg>
      <pc:sldChg chg="add replId">
        <pc:chgData name="Jeremy Clifton" userId="S::wec@woodfordec.onmicrosoft.com::b7121016-a606-4e59-9b8c-d8cabdc242a8" providerId="AD" clId="Web-{BB00DC9F-3ECF-39B6-C8D7-FAFFB2654A6A}" dt="2024-09-21T19:03:19.742" v="11"/>
        <pc:sldMkLst>
          <pc:docMk/>
          <pc:sldMk cId="1983850309" sldId="2573"/>
        </pc:sldMkLst>
      </pc:sldChg>
    </pc:docChg>
  </pc:docChgLst>
  <pc:docChgLst>
    <pc:chgData name="Jeremy Clifton" userId="S::wec@woodfordec.onmicrosoft.com::b7121016-a606-4e59-9b8c-d8cabdc242a8" providerId="AD" clId="Web-{02AEAD3E-25A3-CE66-E345-DB3F5F9B63CD}"/>
    <pc:docChg chg="addSld modSld sldOrd">
      <pc:chgData name="Jeremy Clifton" userId="S::wec@woodfordec.onmicrosoft.com::b7121016-a606-4e59-9b8c-d8cabdc242a8" providerId="AD" clId="Web-{02AEAD3E-25A3-CE66-E345-DB3F5F9B63CD}" dt="2024-12-05T12:35:03.550" v="72" actId="14100"/>
      <pc:docMkLst>
        <pc:docMk/>
      </pc:docMkLst>
      <pc:sldChg chg="addSp modSp ord">
        <pc:chgData name="Jeremy Clifton" userId="S::wec@woodfordec.onmicrosoft.com::b7121016-a606-4e59-9b8c-d8cabdc242a8" providerId="AD" clId="Web-{02AEAD3E-25A3-CE66-E345-DB3F5F9B63CD}" dt="2024-12-05T12:14:29.136" v="48"/>
        <pc:sldMkLst>
          <pc:docMk/>
          <pc:sldMk cId="2734408467" sldId="2766"/>
        </pc:sldMkLst>
        <pc:spChg chg="add mod">
          <ac:chgData name="Jeremy Clifton" userId="S::wec@woodfordec.onmicrosoft.com::b7121016-a606-4e59-9b8c-d8cabdc242a8" providerId="AD" clId="Web-{02AEAD3E-25A3-CE66-E345-DB3F5F9B63CD}" dt="2024-12-05T12:14:23.667" v="46" actId="1076"/>
          <ac:spMkLst>
            <pc:docMk/>
            <pc:sldMk cId="2734408467" sldId="2766"/>
            <ac:spMk id="3" creationId="{780E27AC-9263-FBEA-EF42-530C5EC05FFD}"/>
          </ac:spMkLst>
        </pc:spChg>
      </pc:sldChg>
      <pc:sldChg chg="addSp modSp">
        <pc:chgData name="Jeremy Clifton" userId="S::wec@woodfordec.onmicrosoft.com::b7121016-a606-4e59-9b8c-d8cabdc242a8" providerId="AD" clId="Web-{02AEAD3E-25A3-CE66-E345-DB3F5F9B63CD}" dt="2024-12-05T11:57:20.392" v="12" actId="1076"/>
        <pc:sldMkLst>
          <pc:docMk/>
          <pc:sldMk cId="3874304106" sldId="2767"/>
        </pc:sldMkLst>
        <pc:spChg chg="add mod">
          <ac:chgData name="Jeremy Clifton" userId="S::wec@woodfordec.onmicrosoft.com::b7121016-a606-4e59-9b8c-d8cabdc242a8" providerId="AD" clId="Web-{02AEAD3E-25A3-CE66-E345-DB3F5F9B63CD}" dt="2024-12-05T11:57:20.392" v="12" actId="1076"/>
          <ac:spMkLst>
            <pc:docMk/>
            <pc:sldMk cId="3874304106" sldId="2767"/>
            <ac:spMk id="2" creationId="{A0718E3A-B7FD-F521-41DA-4D7CFFE154E5}"/>
          </ac:spMkLst>
        </pc:spChg>
      </pc:sldChg>
      <pc:sldChg chg="addSp modSp ord">
        <pc:chgData name="Jeremy Clifton" userId="S::wec@woodfordec.onmicrosoft.com::b7121016-a606-4e59-9b8c-d8cabdc242a8" providerId="AD" clId="Web-{02AEAD3E-25A3-CE66-E345-DB3F5F9B63CD}" dt="2024-12-05T12:00:36.953" v="21" actId="1076"/>
        <pc:sldMkLst>
          <pc:docMk/>
          <pc:sldMk cId="456487420" sldId="2805"/>
        </pc:sldMkLst>
      </pc:sldChg>
      <pc:sldChg chg="addSp modSp">
        <pc:chgData name="Jeremy Clifton" userId="S::wec@woodfordec.onmicrosoft.com::b7121016-a606-4e59-9b8c-d8cabdc242a8" providerId="AD" clId="Web-{02AEAD3E-25A3-CE66-E345-DB3F5F9B63CD}" dt="2024-12-05T12:35:03.472" v="71" actId="1076"/>
        <pc:sldMkLst>
          <pc:docMk/>
          <pc:sldMk cId="2292460053" sldId="2808"/>
        </pc:sldMkLst>
      </pc:sldChg>
      <pc:sldChg chg="addSp modSp add replId">
        <pc:chgData name="Jeremy Clifton" userId="S::wec@woodfordec.onmicrosoft.com::b7121016-a606-4e59-9b8c-d8cabdc242a8" providerId="AD" clId="Web-{02AEAD3E-25A3-CE66-E345-DB3F5F9B63CD}" dt="2024-12-05T12:35:03.550" v="72" actId="14100"/>
        <pc:sldMkLst>
          <pc:docMk/>
          <pc:sldMk cId="3142635692" sldId="2817"/>
        </pc:sldMkLst>
      </pc:sldChg>
      <pc:sldChg chg="add replId">
        <pc:chgData name="Jeremy Clifton" userId="S::wec@woodfordec.onmicrosoft.com::b7121016-a606-4e59-9b8c-d8cabdc242a8" providerId="AD" clId="Web-{02AEAD3E-25A3-CE66-E345-DB3F5F9B63CD}" dt="2024-12-05T11:59:17.056" v="15"/>
        <pc:sldMkLst>
          <pc:docMk/>
          <pc:sldMk cId="1528992783" sldId="2818"/>
        </pc:sldMkLst>
      </pc:sldChg>
      <pc:sldChg chg="addSp modSp add replId">
        <pc:chgData name="Jeremy Clifton" userId="S::wec@woodfordec.onmicrosoft.com::b7121016-a606-4e59-9b8c-d8cabdc242a8" providerId="AD" clId="Web-{02AEAD3E-25A3-CE66-E345-DB3F5F9B63CD}" dt="2024-12-05T12:01:19.253" v="27" actId="1076"/>
        <pc:sldMkLst>
          <pc:docMk/>
          <pc:sldMk cId="780115920" sldId="2819"/>
        </pc:sldMkLst>
      </pc:sldChg>
      <pc:sldChg chg="add replId">
        <pc:chgData name="Jeremy Clifton" userId="S::wec@woodfordec.onmicrosoft.com::b7121016-a606-4e59-9b8c-d8cabdc242a8" providerId="AD" clId="Web-{02AEAD3E-25A3-CE66-E345-DB3F5F9B63CD}" dt="2024-12-05T12:01:19.940" v="28"/>
        <pc:sldMkLst>
          <pc:docMk/>
          <pc:sldMk cId="2499559819" sldId="2820"/>
        </pc:sldMkLst>
      </pc:sldChg>
      <pc:sldChg chg="add replId">
        <pc:chgData name="Jeremy Clifton" userId="S::wec@woodfordec.onmicrosoft.com::b7121016-a606-4e59-9b8c-d8cabdc242a8" providerId="AD" clId="Web-{02AEAD3E-25A3-CE66-E345-DB3F5F9B63CD}" dt="2024-12-05T12:14:27.839" v="47"/>
        <pc:sldMkLst>
          <pc:docMk/>
          <pc:sldMk cId="628779752" sldId="2821"/>
        </pc:sldMkLst>
      </pc:sldChg>
      <pc:sldChg chg="addSp delSp modSp add replId">
        <pc:chgData name="Jeremy Clifton" userId="S::wec@woodfordec.onmicrosoft.com::b7121016-a606-4e59-9b8c-d8cabdc242a8" providerId="AD" clId="Web-{02AEAD3E-25A3-CE66-E345-DB3F5F9B63CD}" dt="2024-12-05T12:23:42.034" v="62" actId="1076"/>
        <pc:sldMkLst>
          <pc:docMk/>
          <pc:sldMk cId="2629287060" sldId="2822"/>
        </pc:sldMkLst>
      </pc:sldChg>
    </pc:docChg>
  </pc:docChgLst>
  <pc:docChgLst>
    <pc:chgData name="Jeremy Clifton" userId="S::wec@woodfordec.onmicrosoft.com::b7121016-a606-4e59-9b8c-d8cabdc242a8" providerId="AD" clId="Web-{FAB128EF-B039-E8E5-5610-77117DE0CE35}"/>
    <pc:docChg chg="addSld modSld sldOrd">
      <pc:chgData name="Jeremy Clifton" userId="S::wec@woodfordec.onmicrosoft.com::b7121016-a606-4e59-9b8c-d8cabdc242a8" providerId="AD" clId="Web-{FAB128EF-B039-E8E5-5610-77117DE0CE35}" dt="2024-10-13T08:55:24.262" v="430"/>
      <pc:docMkLst>
        <pc:docMk/>
      </pc:docMkLst>
      <pc:sldChg chg="ord">
        <pc:chgData name="Jeremy Clifton" userId="S::wec@woodfordec.onmicrosoft.com::b7121016-a606-4e59-9b8c-d8cabdc242a8" providerId="AD" clId="Web-{FAB128EF-B039-E8E5-5610-77117DE0CE35}" dt="2024-10-13T06:27:43.687" v="0"/>
        <pc:sldMkLst>
          <pc:docMk/>
          <pc:sldMk cId="3947652834" sldId="2700"/>
        </pc:sldMkLst>
      </pc:sldChg>
      <pc:sldChg chg="addSp modSp">
        <pc:chgData name="Jeremy Clifton" userId="S::wec@woodfordec.onmicrosoft.com::b7121016-a606-4e59-9b8c-d8cabdc242a8" providerId="AD" clId="Web-{FAB128EF-B039-E8E5-5610-77117DE0CE35}" dt="2024-10-13T07:14:05.163" v="339" actId="20577"/>
        <pc:sldMkLst>
          <pc:docMk/>
          <pc:sldMk cId="3683738647" sldId="2702"/>
        </pc:sldMkLst>
      </pc:sldChg>
      <pc:sldChg chg="addSp modSp">
        <pc:chgData name="Jeremy Clifton" userId="S::wec@woodfordec.onmicrosoft.com::b7121016-a606-4e59-9b8c-d8cabdc242a8" providerId="AD" clId="Web-{FAB128EF-B039-E8E5-5610-77117DE0CE35}" dt="2024-10-13T08:28:24.250" v="395" actId="20577"/>
        <pc:sldMkLst>
          <pc:docMk/>
          <pc:sldMk cId="2963239696" sldId="2703"/>
        </pc:sldMkLst>
      </pc:sldChg>
      <pc:sldChg chg="addSp delSp modSp">
        <pc:chgData name="Jeremy Clifton" userId="S::wec@woodfordec.onmicrosoft.com::b7121016-a606-4e59-9b8c-d8cabdc242a8" providerId="AD" clId="Web-{FAB128EF-B039-E8E5-5610-77117DE0CE35}" dt="2024-10-13T08:22:42.888" v="388" actId="14100"/>
        <pc:sldMkLst>
          <pc:docMk/>
          <pc:sldMk cId="3435773771" sldId="2704"/>
        </pc:sldMkLst>
      </pc:sldChg>
      <pc:sldChg chg="addSp delSp modSp">
        <pc:chgData name="Jeremy Clifton" userId="S::wec@woodfordec.onmicrosoft.com::b7121016-a606-4e59-9b8c-d8cabdc242a8" providerId="AD" clId="Web-{FAB128EF-B039-E8E5-5610-77117DE0CE35}" dt="2024-10-13T08:22:19.138" v="382" actId="1076"/>
        <pc:sldMkLst>
          <pc:docMk/>
          <pc:sldMk cId="1805459024" sldId="2705"/>
        </pc:sldMkLst>
      </pc:sldChg>
      <pc:sldChg chg="addSp delSp modSp add replId">
        <pc:chgData name="Jeremy Clifton" userId="S::wec@woodfordec.onmicrosoft.com::b7121016-a606-4e59-9b8c-d8cabdc242a8" providerId="AD" clId="Web-{FAB128EF-B039-E8E5-5610-77117DE0CE35}" dt="2024-10-13T07:09:38.473" v="304" actId="1076"/>
        <pc:sldMkLst>
          <pc:docMk/>
          <pc:sldMk cId="3386534235" sldId="2710"/>
        </pc:sldMkLst>
      </pc:sldChg>
      <pc:sldChg chg="addSp modSp add replId">
        <pc:chgData name="Jeremy Clifton" userId="S::wec@woodfordec.onmicrosoft.com::b7121016-a606-4e59-9b8c-d8cabdc242a8" providerId="AD" clId="Web-{FAB128EF-B039-E8E5-5610-77117DE0CE35}" dt="2024-10-13T08:46:23.467" v="421" actId="14100"/>
        <pc:sldMkLst>
          <pc:docMk/>
          <pc:sldMk cId="244358118" sldId="2711"/>
        </pc:sldMkLst>
      </pc:sldChg>
      <pc:sldChg chg="modSp add replId">
        <pc:chgData name="Jeremy Clifton" userId="S::wec@woodfordec.onmicrosoft.com::b7121016-a606-4e59-9b8c-d8cabdc242a8" providerId="AD" clId="Web-{FAB128EF-B039-E8E5-5610-77117DE0CE35}" dt="2024-10-13T07:03:30.955" v="291" actId="1076"/>
        <pc:sldMkLst>
          <pc:docMk/>
          <pc:sldMk cId="2343228179" sldId="2712"/>
        </pc:sldMkLst>
      </pc:sldChg>
      <pc:sldChg chg="addSp delSp modSp add replId">
        <pc:chgData name="Jeremy Clifton" userId="S::wec@woodfordec.onmicrosoft.com::b7121016-a606-4e59-9b8c-d8cabdc242a8" providerId="AD" clId="Web-{FAB128EF-B039-E8E5-5610-77117DE0CE35}" dt="2024-10-13T08:53:51.370" v="429" actId="1076"/>
        <pc:sldMkLst>
          <pc:docMk/>
          <pc:sldMk cId="2830226965" sldId="2713"/>
        </pc:sldMkLst>
      </pc:sldChg>
      <pc:sldChg chg="add replId">
        <pc:chgData name="Jeremy Clifton" userId="S::wec@woodfordec.onmicrosoft.com::b7121016-a606-4e59-9b8c-d8cabdc242a8" providerId="AD" clId="Web-{FAB128EF-B039-E8E5-5610-77117DE0CE35}" dt="2024-10-13T07:08:38.752" v="299"/>
        <pc:sldMkLst>
          <pc:docMk/>
          <pc:sldMk cId="575597073" sldId="2714"/>
        </pc:sldMkLst>
      </pc:sldChg>
      <pc:sldChg chg="modSp add ord replId">
        <pc:chgData name="Jeremy Clifton" userId="S::wec@woodfordec.onmicrosoft.com::b7121016-a606-4e59-9b8c-d8cabdc242a8" providerId="AD" clId="Web-{FAB128EF-B039-E8E5-5610-77117DE0CE35}" dt="2024-10-13T07:14:00.101" v="337" actId="20577"/>
        <pc:sldMkLst>
          <pc:docMk/>
          <pc:sldMk cId="734870577" sldId="2715"/>
        </pc:sldMkLst>
      </pc:sldChg>
      <pc:sldChg chg="modSp add ord replId">
        <pc:chgData name="Jeremy Clifton" userId="S::wec@woodfordec.onmicrosoft.com::b7121016-a606-4e59-9b8c-d8cabdc242a8" providerId="AD" clId="Web-{FAB128EF-B039-E8E5-5610-77117DE0CE35}" dt="2024-10-13T08:42:11.415" v="418" actId="20577"/>
        <pc:sldMkLst>
          <pc:docMk/>
          <pc:sldMk cId="3621321072" sldId="2716"/>
        </pc:sldMkLst>
      </pc:sldChg>
      <pc:sldChg chg="delSp add ord replId">
        <pc:chgData name="Jeremy Clifton" userId="S::wec@woodfordec.onmicrosoft.com::b7121016-a606-4e59-9b8c-d8cabdc242a8" providerId="AD" clId="Web-{FAB128EF-B039-E8E5-5610-77117DE0CE35}" dt="2024-10-13T08:24:40.880" v="393"/>
        <pc:sldMkLst>
          <pc:docMk/>
          <pc:sldMk cId="591237326" sldId="2717"/>
        </pc:sldMkLst>
      </pc:sldChg>
      <pc:sldChg chg="addSp delSp modSp add replId">
        <pc:chgData name="Jeremy Clifton" userId="S::wec@woodfordec.onmicrosoft.com::b7121016-a606-4e59-9b8c-d8cabdc242a8" providerId="AD" clId="Web-{FAB128EF-B039-E8E5-5610-77117DE0CE35}" dt="2024-10-13T08:37:55.441" v="402" actId="1076"/>
        <pc:sldMkLst>
          <pc:docMk/>
          <pc:sldMk cId="2777741802" sldId="2718"/>
        </pc:sldMkLst>
      </pc:sldChg>
      <pc:sldChg chg="add ord replId">
        <pc:chgData name="Jeremy Clifton" userId="S::wec@woodfordec.onmicrosoft.com::b7121016-a606-4e59-9b8c-d8cabdc242a8" providerId="AD" clId="Web-{FAB128EF-B039-E8E5-5610-77117DE0CE35}" dt="2024-10-13T08:39:47.662" v="404"/>
        <pc:sldMkLst>
          <pc:docMk/>
          <pc:sldMk cId="1229956152" sldId="2719"/>
        </pc:sldMkLst>
      </pc:sldChg>
      <pc:sldChg chg="add replId">
        <pc:chgData name="Jeremy Clifton" userId="S::wec@woodfordec.onmicrosoft.com::b7121016-a606-4e59-9b8c-d8cabdc242a8" providerId="AD" clId="Web-{FAB128EF-B039-E8E5-5610-77117DE0CE35}" dt="2024-10-13T08:55:24.262" v="430"/>
        <pc:sldMkLst>
          <pc:docMk/>
          <pc:sldMk cId="3013476221" sldId="2720"/>
        </pc:sldMkLst>
      </pc:sldChg>
    </pc:docChg>
  </pc:docChgLst>
  <pc:docChgLst>
    <pc:chgData name="Jeremy Clifton" userId="S::wec@woodfordec.onmicrosoft.com::b7121016-a606-4e59-9b8c-d8cabdc242a8" providerId="AD" clId="Web-{0BF29D31-C086-06C1-F0DD-3445DF53FBDF}"/>
    <pc:docChg chg="addSld delSld modSld sldOrd">
      <pc:chgData name="Jeremy Clifton" userId="S::wec@woodfordec.onmicrosoft.com::b7121016-a606-4e59-9b8c-d8cabdc242a8" providerId="AD" clId="Web-{0BF29D31-C086-06C1-F0DD-3445DF53FBDF}" dt="2024-11-21T15:40:14.691" v="485"/>
      <pc:docMkLst>
        <pc:docMk/>
      </pc:docMkLst>
      <pc:sldChg chg="modSp">
        <pc:chgData name="Jeremy Clifton" userId="S::wec@woodfordec.onmicrosoft.com::b7121016-a606-4e59-9b8c-d8cabdc242a8" providerId="AD" clId="Web-{0BF29D31-C086-06C1-F0DD-3445DF53FBDF}" dt="2024-11-21T14:11:16.328" v="180" actId="20577"/>
        <pc:sldMkLst>
          <pc:docMk/>
          <pc:sldMk cId="251116125" sldId="2574"/>
        </pc:sldMkLst>
      </pc:sldChg>
      <pc:sldChg chg="ord">
        <pc:chgData name="Jeremy Clifton" userId="S::wec@woodfordec.onmicrosoft.com::b7121016-a606-4e59-9b8c-d8cabdc242a8" providerId="AD" clId="Web-{0BF29D31-C086-06C1-F0DD-3445DF53FBDF}" dt="2024-11-21T14:03:37.174" v="27"/>
        <pc:sldMkLst>
          <pc:docMk/>
          <pc:sldMk cId="294064188" sldId="2575"/>
        </pc:sldMkLst>
      </pc:sldChg>
      <pc:sldChg chg="del">
        <pc:chgData name="Jeremy Clifton" userId="S::wec@woodfordec.onmicrosoft.com::b7121016-a606-4e59-9b8c-d8cabdc242a8" providerId="AD" clId="Web-{0BF29D31-C086-06C1-F0DD-3445DF53FBDF}" dt="2024-11-21T15:39:47.861" v="466"/>
        <pc:sldMkLst>
          <pc:docMk/>
          <pc:sldMk cId="1152487480" sldId="2660"/>
        </pc:sldMkLst>
      </pc:sldChg>
      <pc:sldChg chg="del">
        <pc:chgData name="Jeremy Clifton" userId="S::wec@woodfordec.onmicrosoft.com::b7121016-a606-4e59-9b8c-d8cabdc242a8" providerId="AD" clId="Web-{0BF29D31-C086-06C1-F0DD-3445DF53FBDF}" dt="2024-11-21T15:40:09.409" v="480"/>
        <pc:sldMkLst>
          <pc:docMk/>
          <pc:sldMk cId="936789687" sldId="2666"/>
        </pc:sldMkLst>
      </pc:sldChg>
      <pc:sldChg chg="del">
        <pc:chgData name="Jeremy Clifton" userId="S::wec@woodfordec.onmicrosoft.com::b7121016-a606-4e59-9b8c-d8cabdc242a8" providerId="AD" clId="Web-{0BF29D31-C086-06C1-F0DD-3445DF53FBDF}" dt="2024-11-21T15:40:07.050" v="474"/>
        <pc:sldMkLst>
          <pc:docMk/>
          <pc:sldMk cId="3571159716" sldId="2676"/>
        </pc:sldMkLst>
      </pc:sldChg>
      <pc:sldChg chg="addSp delSp modSp">
        <pc:chgData name="Jeremy Clifton" userId="S::wec@woodfordec.onmicrosoft.com::b7121016-a606-4e59-9b8c-d8cabdc242a8" providerId="AD" clId="Web-{0BF29D31-C086-06C1-F0DD-3445DF53FBDF}" dt="2024-11-21T14:14:04.073" v="204" actId="14100"/>
        <pc:sldMkLst>
          <pc:docMk/>
          <pc:sldMk cId="1575531842" sldId="2677"/>
        </pc:sldMkLst>
      </pc:sldChg>
      <pc:sldChg chg="del">
        <pc:chgData name="Jeremy Clifton" userId="S::wec@woodfordec.onmicrosoft.com::b7121016-a606-4e59-9b8c-d8cabdc242a8" providerId="AD" clId="Web-{0BF29D31-C086-06C1-F0DD-3445DF53FBDF}" dt="2024-11-21T15:39:27.500" v="463"/>
        <pc:sldMkLst>
          <pc:docMk/>
          <pc:sldMk cId="2557817046" sldId="2678"/>
        </pc:sldMkLst>
      </pc:sldChg>
      <pc:sldChg chg="del">
        <pc:chgData name="Jeremy Clifton" userId="S::wec@woodfordec.onmicrosoft.com::b7121016-a606-4e59-9b8c-d8cabdc242a8" providerId="AD" clId="Web-{0BF29D31-C086-06C1-F0DD-3445DF53FBDF}" dt="2024-11-21T15:39:27.515" v="464"/>
        <pc:sldMkLst>
          <pc:docMk/>
          <pc:sldMk cId="1325262966" sldId="2679"/>
        </pc:sldMkLst>
      </pc:sldChg>
      <pc:sldChg chg="del">
        <pc:chgData name="Jeremy Clifton" userId="S::wec@woodfordec.onmicrosoft.com::b7121016-a606-4e59-9b8c-d8cabdc242a8" providerId="AD" clId="Web-{0BF29D31-C086-06C1-F0DD-3445DF53FBDF}" dt="2024-11-21T15:40:03.362" v="470"/>
        <pc:sldMkLst>
          <pc:docMk/>
          <pc:sldMk cId="3984299614" sldId="2685"/>
        </pc:sldMkLst>
      </pc:sldChg>
      <pc:sldChg chg="del">
        <pc:chgData name="Jeremy Clifton" userId="S::wec@woodfordec.onmicrosoft.com::b7121016-a606-4e59-9b8c-d8cabdc242a8" providerId="AD" clId="Web-{0BF29D31-C086-06C1-F0DD-3445DF53FBDF}" dt="2024-11-21T15:40:02.065" v="469"/>
        <pc:sldMkLst>
          <pc:docMk/>
          <pc:sldMk cId="544178040" sldId="2686"/>
        </pc:sldMkLst>
      </pc:sldChg>
      <pc:sldChg chg="del">
        <pc:chgData name="Jeremy Clifton" userId="S::wec@woodfordec.onmicrosoft.com::b7121016-a606-4e59-9b8c-d8cabdc242a8" providerId="AD" clId="Web-{0BF29D31-C086-06C1-F0DD-3445DF53FBDF}" dt="2024-11-21T15:39:47.876" v="467"/>
        <pc:sldMkLst>
          <pc:docMk/>
          <pc:sldMk cId="1394733300" sldId="2687"/>
        </pc:sldMkLst>
      </pc:sldChg>
      <pc:sldChg chg="del">
        <pc:chgData name="Jeremy Clifton" userId="S::wec@woodfordec.onmicrosoft.com::b7121016-a606-4e59-9b8c-d8cabdc242a8" providerId="AD" clId="Web-{0BF29D31-C086-06C1-F0DD-3445DF53FBDF}" dt="2024-11-21T15:40:00.362" v="468"/>
        <pc:sldMkLst>
          <pc:docMk/>
          <pc:sldMk cId="4259997926" sldId="2688"/>
        </pc:sldMkLst>
      </pc:sldChg>
      <pc:sldChg chg="del">
        <pc:chgData name="Jeremy Clifton" userId="S::wec@woodfordec.onmicrosoft.com::b7121016-a606-4e59-9b8c-d8cabdc242a8" providerId="AD" clId="Web-{0BF29D31-C086-06C1-F0DD-3445DF53FBDF}" dt="2024-11-21T15:40:03.377" v="471"/>
        <pc:sldMkLst>
          <pc:docMk/>
          <pc:sldMk cId="297676794" sldId="2689"/>
        </pc:sldMkLst>
      </pc:sldChg>
      <pc:sldChg chg="del">
        <pc:chgData name="Jeremy Clifton" userId="S::wec@woodfordec.onmicrosoft.com::b7121016-a606-4e59-9b8c-d8cabdc242a8" providerId="AD" clId="Web-{0BF29D31-C086-06C1-F0DD-3445DF53FBDF}" dt="2024-11-21T15:40:03.409" v="472"/>
        <pc:sldMkLst>
          <pc:docMk/>
          <pc:sldMk cId="1824744641" sldId="2690"/>
        </pc:sldMkLst>
      </pc:sldChg>
      <pc:sldChg chg="del">
        <pc:chgData name="Jeremy Clifton" userId="S::wec@woodfordec.onmicrosoft.com::b7121016-a606-4e59-9b8c-d8cabdc242a8" providerId="AD" clId="Web-{0BF29D31-C086-06C1-F0DD-3445DF53FBDF}" dt="2024-11-21T15:40:07.065" v="475"/>
        <pc:sldMkLst>
          <pc:docMk/>
          <pc:sldMk cId="416462394" sldId="2691"/>
        </pc:sldMkLst>
      </pc:sldChg>
      <pc:sldChg chg="del">
        <pc:chgData name="Jeremy Clifton" userId="S::wec@woodfordec.onmicrosoft.com::b7121016-a606-4e59-9b8c-d8cabdc242a8" providerId="AD" clId="Web-{0BF29D31-C086-06C1-F0DD-3445DF53FBDF}" dt="2024-11-21T15:40:09.362" v="476"/>
        <pc:sldMkLst>
          <pc:docMk/>
          <pc:sldMk cId="2603802768" sldId="2692"/>
        </pc:sldMkLst>
      </pc:sldChg>
      <pc:sldChg chg="del">
        <pc:chgData name="Jeremy Clifton" userId="S::wec@woodfordec.onmicrosoft.com::b7121016-a606-4e59-9b8c-d8cabdc242a8" providerId="AD" clId="Web-{0BF29D31-C086-06C1-F0DD-3445DF53FBDF}" dt="2024-11-21T15:40:09.378" v="477"/>
        <pc:sldMkLst>
          <pc:docMk/>
          <pc:sldMk cId="3517051725" sldId="2693"/>
        </pc:sldMkLst>
      </pc:sldChg>
      <pc:sldChg chg="del">
        <pc:chgData name="Jeremy Clifton" userId="S::wec@woodfordec.onmicrosoft.com::b7121016-a606-4e59-9b8c-d8cabdc242a8" providerId="AD" clId="Web-{0BF29D31-C086-06C1-F0DD-3445DF53FBDF}" dt="2024-11-21T15:40:11.050" v="482"/>
        <pc:sldMkLst>
          <pc:docMk/>
          <pc:sldMk cId="292055907" sldId="2695"/>
        </pc:sldMkLst>
      </pc:sldChg>
      <pc:sldChg chg="del">
        <pc:chgData name="Jeremy Clifton" userId="S::wec@woodfordec.onmicrosoft.com::b7121016-a606-4e59-9b8c-d8cabdc242a8" providerId="AD" clId="Web-{0BF29D31-C086-06C1-F0DD-3445DF53FBDF}" dt="2024-11-21T15:40:14.675" v="484"/>
        <pc:sldMkLst>
          <pc:docMk/>
          <pc:sldMk cId="4281509733" sldId="2696"/>
        </pc:sldMkLst>
      </pc:sldChg>
      <pc:sldChg chg="del">
        <pc:chgData name="Jeremy Clifton" userId="S::wec@woodfordec.onmicrosoft.com::b7121016-a606-4e59-9b8c-d8cabdc242a8" providerId="AD" clId="Web-{0BF29D31-C086-06C1-F0DD-3445DF53FBDF}" dt="2024-11-21T15:40:09.378" v="478"/>
        <pc:sldMkLst>
          <pc:docMk/>
          <pc:sldMk cId="3379058537" sldId="2697"/>
        </pc:sldMkLst>
      </pc:sldChg>
      <pc:sldChg chg="del">
        <pc:chgData name="Jeremy Clifton" userId="S::wec@woodfordec.onmicrosoft.com::b7121016-a606-4e59-9b8c-d8cabdc242a8" providerId="AD" clId="Web-{0BF29D31-C086-06C1-F0DD-3445DF53FBDF}" dt="2024-11-21T15:40:09.394" v="479"/>
        <pc:sldMkLst>
          <pc:docMk/>
          <pc:sldMk cId="955244239" sldId="2698"/>
        </pc:sldMkLst>
      </pc:sldChg>
      <pc:sldChg chg="del">
        <pc:chgData name="Jeremy Clifton" userId="S::wec@woodfordec.onmicrosoft.com::b7121016-a606-4e59-9b8c-d8cabdc242a8" providerId="AD" clId="Web-{0BF29D31-C086-06C1-F0DD-3445DF53FBDF}" dt="2024-11-21T15:40:04.628" v="473"/>
        <pc:sldMkLst>
          <pc:docMk/>
          <pc:sldMk cId="437970500" sldId="2699"/>
        </pc:sldMkLst>
      </pc:sldChg>
      <pc:sldChg chg="del">
        <pc:chgData name="Jeremy Clifton" userId="S::wec@woodfordec.onmicrosoft.com::b7121016-a606-4e59-9b8c-d8cabdc242a8" providerId="AD" clId="Web-{0BF29D31-C086-06C1-F0DD-3445DF53FBDF}" dt="2024-11-21T15:40:11.034" v="481"/>
        <pc:sldMkLst>
          <pc:docMk/>
          <pc:sldMk cId="3947652834" sldId="2700"/>
        </pc:sldMkLst>
      </pc:sldChg>
      <pc:sldChg chg="del">
        <pc:chgData name="Jeremy Clifton" userId="S::wec@woodfordec.onmicrosoft.com::b7121016-a606-4e59-9b8c-d8cabdc242a8" providerId="AD" clId="Web-{0BF29D31-C086-06C1-F0DD-3445DF53FBDF}" dt="2024-11-21T15:40:14.660" v="483"/>
        <pc:sldMkLst>
          <pc:docMk/>
          <pc:sldMk cId="4205845095" sldId="2701"/>
        </pc:sldMkLst>
      </pc:sldChg>
      <pc:sldChg chg="del">
        <pc:chgData name="Jeremy Clifton" userId="S::wec@woodfordec.onmicrosoft.com::b7121016-a606-4e59-9b8c-d8cabdc242a8" providerId="AD" clId="Web-{0BF29D31-C086-06C1-F0DD-3445DF53FBDF}" dt="2024-11-21T15:40:14.691" v="485"/>
        <pc:sldMkLst>
          <pc:docMk/>
          <pc:sldMk cId="589130818" sldId="2706"/>
        </pc:sldMkLst>
      </pc:sldChg>
      <pc:sldChg chg="add ord replId">
        <pc:chgData name="Jeremy Clifton" userId="S::wec@woodfordec.onmicrosoft.com::b7121016-a606-4e59-9b8c-d8cabdc242a8" providerId="AD" clId="Web-{0BF29D31-C086-06C1-F0DD-3445DF53FBDF}" dt="2024-11-21T14:10:50.811" v="172"/>
        <pc:sldMkLst>
          <pc:docMk/>
          <pc:sldMk cId="2327139690" sldId="2721"/>
        </pc:sldMkLst>
      </pc:sldChg>
      <pc:sldChg chg="addSp modSp add replId">
        <pc:chgData name="Jeremy Clifton" userId="S::wec@woodfordec.onmicrosoft.com::b7121016-a606-4e59-9b8c-d8cabdc242a8" providerId="AD" clId="Web-{0BF29D31-C086-06C1-F0DD-3445DF53FBDF}" dt="2024-11-21T14:14:53.857" v="218" actId="1076"/>
        <pc:sldMkLst>
          <pc:docMk/>
          <pc:sldMk cId="2984639805" sldId="2722"/>
        </pc:sldMkLst>
      </pc:sldChg>
      <pc:sldChg chg="addSp modSp add replId">
        <pc:chgData name="Jeremy Clifton" userId="S::wec@woodfordec.onmicrosoft.com::b7121016-a606-4e59-9b8c-d8cabdc242a8" providerId="AD" clId="Web-{0BF29D31-C086-06C1-F0DD-3445DF53FBDF}" dt="2024-11-21T14:15:58.330" v="229" actId="14100"/>
        <pc:sldMkLst>
          <pc:docMk/>
          <pc:sldMk cId="697537603" sldId="2723"/>
        </pc:sldMkLst>
      </pc:sldChg>
      <pc:sldChg chg="addSp modSp add replId">
        <pc:chgData name="Jeremy Clifton" userId="S::wec@woodfordec.onmicrosoft.com::b7121016-a606-4e59-9b8c-d8cabdc242a8" providerId="AD" clId="Web-{0BF29D31-C086-06C1-F0DD-3445DF53FBDF}" dt="2024-11-21T14:17:06.178" v="239" actId="20577"/>
        <pc:sldMkLst>
          <pc:docMk/>
          <pc:sldMk cId="2788449635" sldId="2724"/>
        </pc:sldMkLst>
      </pc:sldChg>
      <pc:sldChg chg="add del replId">
        <pc:chgData name="Jeremy Clifton" userId="S::wec@woodfordec.onmicrosoft.com::b7121016-a606-4e59-9b8c-d8cabdc242a8" providerId="AD" clId="Web-{0BF29D31-C086-06C1-F0DD-3445DF53FBDF}" dt="2024-11-21T14:10:45.857" v="170"/>
        <pc:sldMkLst>
          <pc:docMk/>
          <pc:sldMk cId="3584289563" sldId="2725"/>
        </pc:sldMkLst>
      </pc:sldChg>
      <pc:sldChg chg="addSp modSp add replId">
        <pc:chgData name="Jeremy Clifton" userId="S::wec@woodfordec.onmicrosoft.com::b7121016-a606-4e59-9b8c-d8cabdc242a8" providerId="AD" clId="Web-{0BF29D31-C086-06C1-F0DD-3445DF53FBDF}" dt="2024-11-21T14:18:09.619" v="250" actId="14100"/>
        <pc:sldMkLst>
          <pc:docMk/>
          <pc:sldMk cId="3238841360" sldId="2726"/>
        </pc:sldMkLst>
      </pc:sldChg>
      <pc:sldChg chg="add del replId">
        <pc:chgData name="Jeremy Clifton" userId="S::wec@woodfordec.onmicrosoft.com::b7121016-a606-4e59-9b8c-d8cabdc242a8" providerId="AD" clId="Web-{0BF29D31-C086-06C1-F0DD-3445DF53FBDF}" dt="2024-11-21T15:39:27.531" v="465"/>
        <pc:sldMkLst>
          <pc:docMk/>
          <pc:sldMk cId="506877907" sldId="2727"/>
        </pc:sldMkLst>
      </pc:sldChg>
      <pc:sldChg chg="modSp add replId">
        <pc:chgData name="Jeremy Clifton" userId="S::wec@woodfordec.onmicrosoft.com::b7121016-a606-4e59-9b8c-d8cabdc242a8" providerId="AD" clId="Web-{0BF29D31-C086-06C1-F0DD-3445DF53FBDF}" dt="2024-11-21T14:11:19.484" v="183" actId="20577"/>
        <pc:sldMkLst>
          <pc:docMk/>
          <pc:sldMk cId="59018369" sldId="2728"/>
        </pc:sldMkLst>
      </pc:sldChg>
      <pc:sldChg chg="add replId">
        <pc:chgData name="Jeremy Clifton" userId="S::wec@woodfordec.onmicrosoft.com::b7121016-a606-4e59-9b8c-d8cabdc242a8" providerId="AD" clId="Web-{0BF29D31-C086-06C1-F0DD-3445DF53FBDF}" dt="2024-11-21T14:18:20.604" v="251"/>
        <pc:sldMkLst>
          <pc:docMk/>
          <pc:sldMk cId="1249887092" sldId="2729"/>
        </pc:sldMkLst>
      </pc:sldChg>
      <pc:sldChg chg="add replId">
        <pc:chgData name="Jeremy Clifton" userId="S::wec@woodfordec.onmicrosoft.com::b7121016-a606-4e59-9b8c-d8cabdc242a8" providerId="AD" clId="Web-{0BF29D31-C086-06C1-F0DD-3445DF53FBDF}" dt="2024-11-21T14:18:22.370" v="252"/>
        <pc:sldMkLst>
          <pc:docMk/>
          <pc:sldMk cId="3581948036" sldId="2730"/>
        </pc:sldMkLst>
      </pc:sldChg>
      <pc:sldChg chg="add replId">
        <pc:chgData name="Jeremy Clifton" userId="S::wec@woodfordec.onmicrosoft.com::b7121016-a606-4e59-9b8c-d8cabdc242a8" providerId="AD" clId="Web-{0BF29D31-C086-06C1-F0DD-3445DF53FBDF}" dt="2024-11-21T14:18:24.417" v="253"/>
        <pc:sldMkLst>
          <pc:docMk/>
          <pc:sldMk cId="3836898098" sldId="2731"/>
        </pc:sldMkLst>
      </pc:sldChg>
      <pc:sldChg chg="add replId">
        <pc:chgData name="Jeremy Clifton" userId="S::wec@woodfordec.onmicrosoft.com::b7121016-a606-4e59-9b8c-d8cabdc242a8" providerId="AD" clId="Web-{0BF29D31-C086-06C1-F0DD-3445DF53FBDF}" dt="2024-11-21T14:18:26.730" v="254"/>
        <pc:sldMkLst>
          <pc:docMk/>
          <pc:sldMk cId="1874712578" sldId="2732"/>
        </pc:sldMkLst>
      </pc:sldChg>
      <pc:sldChg chg="addSp modSp add replId">
        <pc:chgData name="Jeremy Clifton" userId="S::wec@woodfordec.onmicrosoft.com::b7121016-a606-4e59-9b8c-d8cabdc242a8" providerId="AD" clId="Web-{0BF29D31-C086-06C1-F0DD-3445DF53FBDF}" dt="2024-11-21T14:28:03.906" v="362" actId="14100"/>
        <pc:sldMkLst>
          <pc:docMk/>
          <pc:sldMk cId="1245118908" sldId="2733"/>
        </pc:sldMkLst>
      </pc:sldChg>
      <pc:sldChg chg="addSp modSp add replId">
        <pc:chgData name="Jeremy Clifton" userId="S::wec@woodfordec.onmicrosoft.com::b7121016-a606-4e59-9b8c-d8cabdc242a8" providerId="AD" clId="Web-{0BF29D31-C086-06C1-F0DD-3445DF53FBDF}" dt="2024-11-21T14:25:09.802" v="327" actId="20577"/>
        <pc:sldMkLst>
          <pc:docMk/>
          <pc:sldMk cId="1840255442" sldId="2734"/>
        </pc:sldMkLst>
      </pc:sldChg>
      <pc:sldChg chg="addSp modSp add replId">
        <pc:chgData name="Jeremy Clifton" userId="S::wec@woodfordec.onmicrosoft.com::b7121016-a606-4e59-9b8c-d8cabdc242a8" providerId="AD" clId="Web-{0BF29D31-C086-06C1-F0DD-3445DF53FBDF}" dt="2024-11-21T14:25:23.037" v="335" actId="20577"/>
        <pc:sldMkLst>
          <pc:docMk/>
          <pc:sldMk cId="2696339630" sldId="2735"/>
        </pc:sldMkLst>
      </pc:sldChg>
      <pc:sldChg chg="addSp modSp add replId">
        <pc:chgData name="Jeremy Clifton" userId="S::wec@woodfordec.onmicrosoft.com::b7121016-a606-4e59-9b8c-d8cabdc242a8" providerId="AD" clId="Web-{0BF29D31-C086-06C1-F0DD-3445DF53FBDF}" dt="2024-11-21T14:20:48.285" v="289" actId="1076"/>
        <pc:sldMkLst>
          <pc:docMk/>
          <pc:sldMk cId="3911854759" sldId="2736"/>
        </pc:sldMkLst>
      </pc:sldChg>
      <pc:sldChg chg="addSp modSp add replId">
        <pc:chgData name="Jeremy Clifton" userId="S::wec@woodfordec.onmicrosoft.com::b7121016-a606-4e59-9b8c-d8cabdc242a8" providerId="AD" clId="Web-{0BF29D31-C086-06C1-F0DD-3445DF53FBDF}" dt="2024-11-21T14:32:28.188" v="373" actId="1076"/>
        <pc:sldMkLst>
          <pc:docMk/>
          <pc:sldMk cId="110557910" sldId="2737"/>
        </pc:sldMkLst>
      </pc:sldChg>
      <pc:sldChg chg="addSp modSp add ord replId">
        <pc:chgData name="Jeremy Clifton" userId="S::wec@woodfordec.onmicrosoft.com::b7121016-a606-4e59-9b8c-d8cabdc242a8" providerId="AD" clId="Web-{0BF29D31-C086-06C1-F0DD-3445DF53FBDF}" dt="2024-11-21T14:35:03.323" v="462"/>
        <pc:sldMkLst>
          <pc:docMk/>
          <pc:sldMk cId="2955176153" sldId="2738"/>
        </pc:sldMkLst>
      </pc:sldChg>
      <pc:sldChg chg="modSp add replId">
        <pc:chgData name="Jeremy Clifton" userId="S::wec@woodfordec.onmicrosoft.com::b7121016-a606-4e59-9b8c-d8cabdc242a8" providerId="AD" clId="Web-{0BF29D31-C086-06C1-F0DD-3445DF53FBDF}" dt="2024-11-21T14:33:42.162" v="416" actId="1076"/>
        <pc:sldMkLst>
          <pc:docMk/>
          <pc:sldMk cId="2036222764" sldId="2739"/>
        </pc:sldMkLst>
      </pc:sldChg>
      <pc:sldChg chg="add replId">
        <pc:chgData name="Jeremy Clifton" userId="S::wec@woodfordec.onmicrosoft.com::b7121016-a606-4e59-9b8c-d8cabdc242a8" providerId="AD" clId="Web-{0BF29D31-C086-06C1-F0DD-3445DF53FBDF}" dt="2024-11-21T14:33:48.303" v="417"/>
        <pc:sldMkLst>
          <pc:docMk/>
          <pc:sldMk cId="2112468361" sldId="2740"/>
        </pc:sldMkLst>
      </pc:sldChg>
      <pc:sldChg chg="modSp add replId">
        <pc:chgData name="Jeremy Clifton" userId="S::wec@woodfordec.onmicrosoft.com::b7121016-a606-4e59-9b8c-d8cabdc242a8" providerId="AD" clId="Web-{0BF29D31-C086-06C1-F0DD-3445DF53FBDF}" dt="2024-11-21T14:34:40.697" v="461" actId="1076"/>
        <pc:sldMkLst>
          <pc:docMk/>
          <pc:sldMk cId="2467736570" sldId="2741"/>
        </pc:sldMkLst>
      </pc:sldChg>
    </pc:docChg>
  </pc:docChgLst>
  <pc:docChgLst>
    <pc:chgData name="Jeremy Clifton" userId="S::wec@woodfordec.onmicrosoft.com::b7121016-a606-4e59-9b8c-d8cabdc242a8" providerId="AD" clId="Web-{749FABD4-BC50-21D5-072D-F0AB98C50D7E}"/>
    <pc:docChg chg="addSld delSld modSld sldOrd">
      <pc:chgData name="Jeremy Clifton" userId="S::wec@woodfordec.onmicrosoft.com::b7121016-a606-4e59-9b8c-d8cabdc242a8" providerId="AD" clId="Web-{749FABD4-BC50-21D5-072D-F0AB98C50D7E}" dt="2024-11-21T20:27:10.373" v="228"/>
      <pc:docMkLst>
        <pc:docMk/>
      </pc:docMkLst>
      <pc:sldChg chg="del">
        <pc:chgData name="Jeremy Clifton" userId="S::wec@woodfordec.onmicrosoft.com::b7121016-a606-4e59-9b8c-d8cabdc242a8" providerId="AD" clId="Web-{749FABD4-BC50-21D5-072D-F0AB98C50D7E}" dt="2024-11-21T15:40:59.570" v="9"/>
        <pc:sldMkLst>
          <pc:docMk/>
          <pc:sldMk cId="1772854528" sldId="2694"/>
        </pc:sldMkLst>
      </pc:sldChg>
      <pc:sldChg chg="del">
        <pc:chgData name="Jeremy Clifton" userId="S::wec@woodfordec.onmicrosoft.com::b7121016-a606-4e59-9b8c-d8cabdc242a8" providerId="AD" clId="Web-{749FABD4-BC50-21D5-072D-F0AB98C50D7E}" dt="2024-11-21T15:40:46.054" v="2"/>
        <pc:sldMkLst>
          <pc:docMk/>
          <pc:sldMk cId="3683738647" sldId="2702"/>
        </pc:sldMkLst>
      </pc:sldChg>
      <pc:sldChg chg="del">
        <pc:chgData name="Jeremy Clifton" userId="S::wec@woodfordec.onmicrosoft.com::b7121016-a606-4e59-9b8c-d8cabdc242a8" providerId="AD" clId="Web-{749FABD4-BC50-21D5-072D-F0AB98C50D7E}" dt="2024-11-21T15:40:46.960" v="3"/>
        <pc:sldMkLst>
          <pc:docMk/>
          <pc:sldMk cId="2963239696" sldId="2703"/>
        </pc:sldMkLst>
      </pc:sldChg>
      <pc:sldChg chg="del">
        <pc:chgData name="Jeremy Clifton" userId="S::wec@woodfordec.onmicrosoft.com::b7121016-a606-4e59-9b8c-d8cabdc242a8" providerId="AD" clId="Web-{749FABD4-BC50-21D5-072D-F0AB98C50D7E}" dt="2024-11-21T15:41:06.039" v="11"/>
        <pc:sldMkLst>
          <pc:docMk/>
          <pc:sldMk cId="3435773771" sldId="2704"/>
        </pc:sldMkLst>
      </pc:sldChg>
      <pc:sldChg chg="del">
        <pc:chgData name="Jeremy Clifton" userId="S::wec@woodfordec.onmicrosoft.com::b7121016-a606-4e59-9b8c-d8cabdc242a8" providerId="AD" clId="Web-{749FABD4-BC50-21D5-072D-F0AB98C50D7E}" dt="2024-11-21T15:41:10.117" v="13"/>
        <pc:sldMkLst>
          <pc:docMk/>
          <pc:sldMk cId="1805459024" sldId="2705"/>
        </pc:sldMkLst>
      </pc:sldChg>
      <pc:sldChg chg="del">
        <pc:chgData name="Jeremy Clifton" userId="S::wec@woodfordec.onmicrosoft.com::b7121016-a606-4e59-9b8c-d8cabdc242a8" providerId="AD" clId="Web-{749FABD4-BC50-21D5-072D-F0AB98C50D7E}" dt="2024-11-21T15:40:53.132" v="8"/>
        <pc:sldMkLst>
          <pc:docMk/>
          <pc:sldMk cId="3631717929" sldId="2707"/>
        </pc:sldMkLst>
      </pc:sldChg>
      <pc:sldChg chg="del">
        <pc:chgData name="Jeremy Clifton" userId="S::wec@woodfordec.onmicrosoft.com::b7121016-a606-4e59-9b8c-d8cabdc242a8" providerId="AD" clId="Web-{749FABD4-BC50-21D5-072D-F0AB98C50D7E}" dt="2024-11-21T15:41:04.023" v="10"/>
        <pc:sldMkLst>
          <pc:docMk/>
          <pc:sldMk cId="1303468534" sldId="2708"/>
        </pc:sldMkLst>
      </pc:sldChg>
      <pc:sldChg chg="del">
        <pc:chgData name="Jeremy Clifton" userId="S::wec@woodfordec.onmicrosoft.com::b7121016-a606-4e59-9b8c-d8cabdc242a8" providerId="AD" clId="Web-{749FABD4-BC50-21D5-072D-F0AB98C50D7E}" dt="2024-11-21T15:41:07.461" v="12"/>
        <pc:sldMkLst>
          <pc:docMk/>
          <pc:sldMk cId="912741240" sldId="2709"/>
        </pc:sldMkLst>
      </pc:sldChg>
      <pc:sldChg chg="del">
        <pc:chgData name="Jeremy Clifton" userId="S::wec@woodfordec.onmicrosoft.com::b7121016-a606-4e59-9b8c-d8cabdc242a8" providerId="AD" clId="Web-{749FABD4-BC50-21D5-072D-F0AB98C50D7E}" dt="2024-11-21T15:40:42.398" v="1"/>
        <pc:sldMkLst>
          <pc:docMk/>
          <pc:sldMk cId="3386534235" sldId="2710"/>
        </pc:sldMkLst>
      </pc:sldChg>
      <pc:sldChg chg="del">
        <pc:chgData name="Jeremy Clifton" userId="S::wec@woodfordec.onmicrosoft.com::b7121016-a606-4e59-9b8c-d8cabdc242a8" providerId="AD" clId="Web-{749FABD4-BC50-21D5-072D-F0AB98C50D7E}" dt="2024-11-21T15:40:50.898" v="6"/>
        <pc:sldMkLst>
          <pc:docMk/>
          <pc:sldMk cId="244358118" sldId="2711"/>
        </pc:sldMkLst>
      </pc:sldChg>
      <pc:sldChg chg="del">
        <pc:chgData name="Jeremy Clifton" userId="S::wec@woodfordec.onmicrosoft.com::b7121016-a606-4e59-9b8c-d8cabdc242a8" providerId="AD" clId="Web-{749FABD4-BC50-21D5-072D-F0AB98C50D7E}" dt="2024-11-21T15:40:49.945" v="4"/>
        <pc:sldMkLst>
          <pc:docMk/>
          <pc:sldMk cId="2343228179" sldId="2712"/>
        </pc:sldMkLst>
      </pc:sldChg>
      <pc:sldChg chg="del">
        <pc:chgData name="Jeremy Clifton" userId="S::wec@woodfordec.onmicrosoft.com::b7121016-a606-4e59-9b8c-d8cabdc242a8" providerId="AD" clId="Web-{749FABD4-BC50-21D5-072D-F0AB98C50D7E}" dt="2024-11-21T15:40:51.538" v="7"/>
        <pc:sldMkLst>
          <pc:docMk/>
          <pc:sldMk cId="2830226965" sldId="2713"/>
        </pc:sldMkLst>
      </pc:sldChg>
      <pc:sldChg chg="del">
        <pc:chgData name="Jeremy Clifton" userId="S::wec@woodfordec.onmicrosoft.com::b7121016-a606-4e59-9b8c-d8cabdc242a8" providerId="AD" clId="Web-{749FABD4-BC50-21D5-072D-F0AB98C50D7E}" dt="2024-11-21T15:40:39.663" v="0"/>
        <pc:sldMkLst>
          <pc:docMk/>
          <pc:sldMk cId="734870577" sldId="2715"/>
        </pc:sldMkLst>
      </pc:sldChg>
      <pc:sldChg chg="del">
        <pc:chgData name="Jeremy Clifton" userId="S::wec@woodfordec.onmicrosoft.com::b7121016-a606-4e59-9b8c-d8cabdc242a8" providerId="AD" clId="Web-{749FABD4-BC50-21D5-072D-F0AB98C50D7E}" dt="2024-11-21T15:40:50.882" v="5"/>
        <pc:sldMkLst>
          <pc:docMk/>
          <pc:sldMk cId="3621321072" sldId="2716"/>
        </pc:sldMkLst>
      </pc:sldChg>
      <pc:sldChg chg="addSp delSp modSp">
        <pc:chgData name="Jeremy Clifton" userId="S::wec@woodfordec.onmicrosoft.com::b7121016-a606-4e59-9b8c-d8cabdc242a8" providerId="AD" clId="Web-{749FABD4-BC50-21D5-072D-F0AB98C50D7E}" dt="2024-11-21T20:07:24.615" v="22" actId="14100"/>
        <pc:sldMkLst>
          <pc:docMk/>
          <pc:sldMk cId="591237326" sldId="2717"/>
        </pc:sldMkLst>
      </pc:sldChg>
      <pc:sldChg chg="addSp modSp">
        <pc:chgData name="Jeremy Clifton" userId="S::wec@woodfordec.onmicrosoft.com::b7121016-a606-4e59-9b8c-d8cabdc242a8" providerId="AD" clId="Web-{749FABD4-BC50-21D5-072D-F0AB98C50D7E}" dt="2024-11-21T20:12:39.007" v="149" actId="14100"/>
        <pc:sldMkLst>
          <pc:docMk/>
          <pc:sldMk cId="3013476221" sldId="2720"/>
        </pc:sldMkLst>
        <pc:spChg chg="add mod">
          <ac:chgData name="Jeremy Clifton" userId="S::wec@woodfordec.onmicrosoft.com::b7121016-a606-4e59-9b8c-d8cabdc242a8" providerId="AD" clId="Web-{749FABD4-BC50-21D5-072D-F0AB98C50D7E}" dt="2024-11-21T20:10:27.955" v="112" actId="20577"/>
          <ac:spMkLst>
            <pc:docMk/>
            <pc:sldMk cId="3013476221" sldId="2720"/>
            <ac:spMk id="2" creationId="{1DD92122-9FEF-DE93-C577-2CFB5F0F39AC}"/>
          </ac:spMkLst>
        </pc:spChg>
      </pc:sldChg>
      <pc:sldChg chg="add ord replId">
        <pc:chgData name="Jeremy Clifton" userId="S::wec@woodfordec.onmicrosoft.com::b7121016-a606-4e59-9b8c-d8cabdc242a8" providerId="AD" clId="Web-{749FABD4-BC50-21D5-072D-F0AB98C50D7E}" dt="2024-11-21T20:17:11.362" v="168"/>
        <pc:sldMkLst>
          <pc:docMk/>
          <pc:sldMk cId="2480693164" sldId="2742"/>
        </pc:sldMkLst>
      </pc:sldChg>
      <pc:sldChg chg="addSp modSp add ord replId">
        <pc:chgData name="Jeremy Clifton" userId="S::wec@woodfordec.onmicrosoft.com::b7121016-a606-4e59-9b8c-d8cabdc242a8" providerId="AD" clId="Web-{749FABD4-BC50-21D5-072D-F0AB98C50D7E}" dt="2024-11-21T20:18:02.645" v="200" actId="1076"/>
        <pc:sldMkLst>
          <pc:docMk/>
          <pc:sldMk cId="1584771903" sldId="2743"/>
        </pc:sldMkLst>
      </pc:sldChg>
      <pc:sldChg chg="addSp modSp add ord replId">
        <pc:chgData name="Jeremy Clifton" userId="S::wec@woodfordec.onmicrosoft.com::b7121016-a606-4e59-9b8c-d8cabdc242a8" providerId="AD" clId="Web-{749FABD4-BC50-21D5-072D-F0AB98C50D7E}" dt="2024-11-21T20:13:24.634" v="156" actId="1076"/>
        <pc:sldMkLst>
          <pc:docMk/>
          <pc:sldMk cId="3137219647" sldId="2744"/>
        </pc:sldMkLst>
      </pc:sldChg>
      <pc:sldChg chg="add ord replId">
        <pc:chgData name="Jeremy Clifton" userId="S::wec@woodfordec.onmicrosoft.com::b7121016-a606-4e59-9b8c-d8cabdc242a8" providerId="AD" clId="Web-{749FABD4-BC50-21D5-072D-F0AB98C50D7E}" dt="2024-11-21T20:14:01.042" v="158"/>
        <pc:sldMkLst>
          <pc:docMk/>
          <pc:sldMk cId="1191832593" sldId="2745"/>
        </pc:sldMkLst>
      </pc:sldChg>
      <pc:sldChg chg="addSp modSp add replId">
        <pc:chgData name="Jeremy Clifton" userId="S::wec@woodfordec.onmicrosoft.com::b7121016-a606-4e59-9b8c-d8cabdc242a8" providerId="AD" clId="Web-{749FABD4-BC50-21D5-072D-F0AB98C50D7E}" dt="2024-11-21T20:19:53.322" v="205" actId="1076"/>
        <pc:sldMkLst>
          <pc:docMk/>
          <pc:sldMk cId="3520817448" sldId="2746"/>
        </pc:sldMkLst>
      </pc:sldChg>
      <pc:sldChg chg="addSp modSp add replId">
        <pc:chgData name="Jeremy Clifton" userId="S::wec@woodfordec.onmicrosoft.com::b7121016-a606-4e59-9b8c-d8cabdc242a8" providerId="AD" clId="Web-{749FABD4-BC50-21D5-072D-F0AB98C50D7E}" dt="2024-11-21T20:26:24.730" v="227" actId="14100"/>
        <pc:sldMkLst>
          <pc:docMk/>
          <pc:sldMk cId="2709369066" sldId="2747"/>
        </pc:sldMkLst>
      </pc:sldChg>
      <pc:sldChg chg="addSp modSp add ord replId">
        <pc:chgData name="Jeremy Clifton" userId="S::wec@woodfordec.onmicrosoft.com::b7121016-a606-4e59-9b8c-d8cabdc242a8" providerId="AD" clId="Web-{749FABD4-BC50-21D5-072D-F0AB98C50D7E}" dt="2024-11-21T20:14:42.575" v="163" actId="1076"/>
        <pc:sldMkLst>
          <pc:docMk/>
          <pc:sldMk cId="2815559082" sldId="2748"/>
        </pc:sldMkLst>
      </pc:sldChg>
      <pc:sldChg chg="add del replId">
        <pc:chgData name="Jeremy Clifton" userId="S::wec@woodfordec.onmicrosoft.com::b7121016-a606-4e59-9b8c-d8cabdc242a8" providerId="AD" clId="Web-{749FABD4-BC50-21D5-072D-F0AB98C50D7E}" dt="2024-11-21T20:27:10.373" v="228"/>
        <pc:sldMkLst>
          <pc:docMk/>
          <pc:sldMk cId="357238229" sldId="2749"/>
        </pc:sldMkLst>
      </pc:sldChg>
      <pc:sldChg chg="addSp delSp modSp add ord replId">
        <pc:chgData name="Jeremy Clifton" userId="S::wec@woodfordec.onmicrosoft.com::b7121016-a606-4e59-9b8c-d8cabdc242a8" providerId="AD" clId="Web-{749FABD4-BC50-21D5-072D-F0AB98C50D7E}" dt="2024-11-21T20:24:48.506" v="220" actId="14100"/>
        <pc:sldMkLst>
          <pc:docMk/>
          <pc:sldMk cId="2657600038" sldId="2750"/>
        </pc:sldMkLst>
      </pc:sldChg>
      <pc:sldChg chg="add replId">
        <pc:chgData name="Jeremy Clifton" userId="S::wec@woodfordec.onmicrosoft.com::b7121016-a606-4e59-9b8c-d8cabdc242a8" providerId="AD" clId="Web-{749FABD4-BC50-21D5-072D-F0AB98C50D7E}" dt="2024-11-21T20:17:08.034" v="167"/>
        <pc:sldMkLst>
          <pc:docMk/>
          <pc:sldMk cId="2541874859" sldId="2751"/>
        </pc:sldMkLst>
      </pc:sldChg>
    </pc:docChg>
  </pc:docChgLst>
  <pc:docChgLst>
    <pc:chgData name="Trevor Newman" userId="8b61b865-2fbf-4a9b-a83b-c87ba4aa2ae4" providerId="ADAL" clId="{AD28F615-CBDA-4EBA-A0BE-7281ED1AF854}"/>
    <pc:docChg chg="custSel addSld delSld modSld sldOrd">
      <pc:chgData name="Trevor Newman" userId="8b61b865-2fbf-4a9b-a83b-c87ba4aa2ae4" providerId="ADAL" clId="{AD28F615-CBDA-4EBA-A0BE-7281ED1AF854}" dt="2023-07-29T08:44:09.935" v="83" actId="20577"/>
      <pc:docMkLst>
        <pc:docMk/>
      </pc:docMkLst>
      <pc:sldChg chg="delSp del mod delAnim">
        <pc:chgData name="Trevor Newman" userId="8b61b865-2fbf-4a9b-a83b-c87ba4aa2ae4" providerId="ADAL" clId="{AD28F615-CBDA-4EBA-A0BE-7281ED1AF854}" dt="2023-07-29T08:29:25.467" v="5" actId="47"/>
        <pc:sldMkLst>
          <pc:docMk/>
          <pc:sldMk cId="2800405238" sldId="2544"/>
        </pc:sldMkLst>
      </pc:sldChg>
      <pc:sldChg chg="del">
        <pc:chgData name="Trevor Newman" userId="8b61b865-2fbf-4a9b-a83b-c87ba4aa2ae4" providerId="ADAL" clId="{AD28F615-CBDA-4EBA-A0BE-7281ED1AF854}" dt="2023-07-29T08:29:14.402" v="3" actId="47"/>
        <pc:sldMkLst>
          <pc:docMk/>
          <pc:sldMk cId="3266571747" sldId="2545"/>
        </pc:sldMkLst>
      </pc:sldChg>
      <pc:sldChg chg="modSp mod ord">
        <pc:chgData name="Trevor Newman" userId="8b61b865-2fbf-4a9b-a83b-c87ba4aa2ae4" providerId="ADAL" clId="{AD28F615-CBDA-4EBA-A0BE-7281ED1AF854}" dt="2023-07-29T08:31:32.934" v="38" actId="20577"/>
        <pc:sldMkLst>
          <pc:docMk/>
          <pc:sldMk cId="947061853" sldId="2547"/>
        </pc:sldMkLst>
      </pc:sldChg>
      <pc:sldChg chg="new ord">
        <pc:chgData name="Trevor Newman" userId="8b61b865-2fbf-4a9b-a83b-c87ba4aa2ae4" providerId="ADAL" clId="{AD28F615-CBDA-4EBA-A0BE-7281ED1AF854}" dt="2023-07-29T08:30:27.368" v="11"/>
        <pc:sldMkLst>
          <pc:docMk/>
          <pc:sldMk cId="3511499765" sldId="2548"/>
        </pc:sldMkLst>
      </pc:sldChg>
      <pc:sldChg chg="modSp add del mod">
        <pc:chgData name="Trevor Newman" userId="8b61b865-2fbf-4a9b-a83b-c87ba4aa2ae4" providerId="ADAL" clId="{AD28F615-CBDA-4EBA-A0BE-7281ED1AF854}" dt="2023-07-29T08:32:36.104" v="50" actId="2696"/>
        <pc:sldMkLst>
          <pc:docMk/>
          <pc:sldMk cId="2117571222" sldId="2549"/>
        </pc:sldMkLst>
      </pc:sldChg>
      <pc:sldChg chg="del">
        <pc:chgData name="Trevor Newman" userId="8b61b865-2fbf-4a9b-a83b-c87ba4aa2ae4" providerId="ADAL" clId="{AD28F615-CBDA-4EBA-A0BE-7281ED1AF854}" dt="2023-07-29T08:29:11.290" v="2" actId="47"/>
        <pc:sldMkLst>
          <pc:docMk/>
          <pc:sldMk cId="1658281437" sldId="2550"/>
        </pc:sldMkLst>
      </pc:sldChg>
      <pc:sldChg chg="add del">
        <pc:chgData name="Trevor Newman" userId="8b61b865-2fbf-4a9b-a83b-c87ba4aa2ae4" providerId="ADAL" clId="{AD28F615-CBDA-4EBA-A0BE-7281ED1AF854}" dt="2023-07-29T08:32:39.653" v="51" actId="2696"/>
        <pc:sldMkLst>
          <pc:docMk/>
          <pc:sldMk cId="2798605931" sldId="2550"/>
        </pc:sldMkLst>
      </pc:sldChg>
      <pc:sldChg chg="add del">
        <pc:chgData name="Trevor Newman" userId="8b61b865-2fbf-4a9b-a83b-c87ba4aa2ae4" providerId="ADAL" clId="{AD28F615-CBDA-4EBA-A0BE-7281ED1AF854}" dt="2023-07-29T08:32:43.299" v="52" actId="2696"/>
        <pc:sldMkLst>
          <pc:docMk/>
          <pc:sldMk cId="2944063039" sldId="2551"/>
        </pc:sldMkLst>
      </pc:sldChg>
      <pc:sldChg chg="add">
        <pc:chgData name="Trevor Newman" userId="8b61b865-2fbf-4a9b-a83b-c87ba4aa2ae4" providerId="ADAL" clId="{AD28F615-CBDA-4EBA-A0BE-7281ED1AF854}" dt="2023-07-29T08:30:46.887" v="15" actId="2890"/>
        <pc:sldMkLst>
          <pc:docMk/>
          <pc:sldMk cId="2116945597" sldId="2552"/>
        </pc:sldMkLst>
      </pc:sldChg>
      <pc:sldChg chg="del">
        <pc:chgData name="Trevor Newman" userId="8b61b865-2fbf-4a9b-a83b-c87ba4aa2ae4" providerId="ADAL" clId="{AD28F615-CBDA-4EBA-A0BE-7281ED1AF854}" dt="2023-07-29T08:29:18.546" v="4" actId="47"/>
        <pc:sldMkLst>
          <pc:docMk/>
          <pc:sldMk cId="3314579252" sldId="2552"/>
        </pc:sldMkLst>
      </pc:sldChg>
      <pc:sldChg chg="add">
        <pc:chgData name="Trevor Newman" userId="8b61b865-2fbf-4a9b-a83b-c87ba4aa2ae4" providerId="ADAL" clId="{AD28F615-CBDA-4EBA-A0BE-7281ED1AF854}" dt="2023-07-29T08:30:50.163" v="16" actId="2890"/>
        <pc:sldMkLst>
          <pc:docMk/>
          <pc:sldMk cId="2096059120" sldId="2553"/>
        </pc:sldMkLst>
      </pc:sldChg>
      <pc:sldChg chg="add del">
        <pc:chgData name="Trevor Newman" userId="8b61b865-2fbf-4a9b-a83b-c87ba4aa2ae4" providerId="ADAL" clId="{AD28F615-CBDA-4EBA-A0BE-7281ED1AF854}" dt="2023-07-29T08:32:25.093" v="45" actId="2696"/>
        <pc:sldMkLst>
          <pc:docMk/>
          <pc:sldMk cId="2881564238" sldId="2554"/>
        </pc:sldMkLst>
      </pc:sldChg>
      <pc:sldChg chg="del">
        <pc:chgData name="Trevor Newman" userId="8b61b865-2fbf-4a9b-a83b-c87ba4aa2ae4" providerId="ADAL" clId="{AD28F615-CBDA-4EBA-A0BE-7281ED1AF854}" dt="2023-07-29T08:29:42.064" v="6" actId="47"/>
        <pc:sldMkLst>
          <pc:docMk/>
          <pc:sldMk cId="3418546837" sldId="2554"/>
        </pc:sldMkLst>
      </pc:sldChg>
      <pc:sldChg chg="del">
        <pc:chgData name="Trevor Newman" userId="8b61b865-2fbf-4a9b-a83b-c87ba4aa2ae4" providerId="ADAL" clId="{AD28F615-CBDA-4EBA-A0BE-7281ED1AF854}" dt="2023-07-29T08:29:42.481" v="7" actId="47"/>
        <pc:sldMkLst>
          <pc:docMk/>
          <pc:sldMk cId="2678110360" sldId="2555"/>
        </pc:sldMkLst>
      </pc:sldChg>
      <pc:sldChg chg="add ord">
        <pc:chgData name="Trevor Newman" userId="8b61b865-2fbf-4a9b-a83b-c87ba4aa2ae4" providerId="ADAL" clId="{AD28F615-CBDA-4EBA-A0BE-7281ED1AF854}" dt="2023-07-29T08:31:51.011" v="41"/>
        <pc:sldMkLst>
          <pc:docMk/>
          <pc:sldMk cId="2806271023" sldId="2555"/>
        </pc:sldMkLst>
      </pc:sldChg>
      <pc:sldChg chg="del">
        <pc:chgData name="Trevor Newman" userId="8b61b865-2fbf-4a9b-a83b-c87ba4aa2ae4" providerId="ADAL" clId="{AD28F615-CBDA-4EBA-A0BE-7281ED1AF854}" dt="2023-07-29T08:29:04.430" v="1" actId="47"/>
        <pc:sldMkLst>
          <pc:docMk/>
          <pc:sldMk cId="100077582" sldId="2556"/>
        </pc:sldMkLst>
      </pc:sldChg>
      <pc:sldChg chg="add ord">
        <pc:chgData name="Trevor Newman" userId="8b61b865-2fbf-4a9b-a83b-c87ba4aa2ae4" providerId="ADAL" clId="{AD28F615-CBDA-4EBA-A0BE-7281ED1AF854}" dt="2023-07-29T08:32:13.714" v="44"/>
        <pc:sldMkLst>
          <pc:docMk/>
          <pc:sldMk cId="3207521350" sldId="2556"/>
        </pc:sldMkLst>
      </pc:sldChg>
      <pc:sldChg chg="del">
        <pc:chgData name="Trevor Newman" userId="8b61b865-2fbf-4a9b-a83b-c87ba4aa2ae4" providerId="ADAL" clId="{AD28F615-CBDA-4EBA-A0BE-7281ED1AF854}" dt="2023-07-29T08:29:42.982" v="8" actId="47"/>
        <pc:sldMkLst>
          <pc:docMk/>
          <pc:sldMk cId="1705287027" sldId="2557"/>
        </pc:sldMkLst>
      </pc:sldChg>
      <pc:sldChg chg="add del ord">
        <pc:chgData name="Trevor Newman" userId="8b61b865-2fbf-4a9b-a83b-c87ba4aa2ae4" providerId="ADAL" clId="{AD28F615-CBDA-4EBA-A0BE-7281ED1AF854}" dt="2023-07-29T08:33:51.421" v="63" actId="2696"/>
        <pc:sldMkLst>
          <pc:docMk/>
          <pc:sldMk cId="3478760266" sldId="2557"/>
        </pc:sldMkLst>
      </pc:sldChg>
      <pc:sldChg chg="add ord">
        <pc:chgData name="Trevor Newman" userId="8b61b865-2fbf-4a9b-a83b-c87ba4aa2ae4" providerId="ADAL" clId="{AD28F615-CBDA-4EBA-A0BE-7281ED1AF854}" dt="2023-07-29T08:32:59.809" v="58"/>
        <pc:sldMkLst>
          <pc:docMk/>
          <pc:sldMk cId="490255098" sldId="2558"/>
        </pc:sldMkLst>
      </pc:sldChg>
      <pc:sldChg chg="add">
        <pc:chgData name="Trevor Newman" userId="8b61b865-2fbf-4a9b-a83b-c87ba4aa2ae4" providerId="ADAL" clId="{AD28F615-CBDA-4EBA-A0BE-7281ED1AF854}" dt="2023-07-29T08:33:04.043" v="59" actId="2890"/>
        <pc:sldMkLst>
          <pc:docMk/>
          <pc:sldMk cId="2197897120" sldId="2559"/>
        </pc:sldMkLst>
      </pc:sldChg>
      <pc:sldChg chg="add ord">
        <pc:chgData name="Trevor Newman" userId="8b61b865-2fbf-4a9b-a83b-c87ba4aa2ae4" providerId="ADAL" clId="{AD28F615-CBDA-4EBA-A0BE-7281ED1AF854}" dt="2023-07-29T08:33:11.942" v="62"/>
        <pc:sldMkLst>
          <pc:docMk/>
          <pc:sldMk cId="2181798557" sldId="2560"/>
        </pc:sldMkLst>
      </pc:sldChg>
      <pc:sldChg chg="add">
        <pc:chgData name="Trevor Newman" userId="8b61b865-2fbf-4a9b-a83b-c87ba4aa2ae4" providerId="ADAL" clId="{AD28F615-CBDA-4EBA-A0BE-7281ED1AF854}" dt="2023-07-29T08:42:57.196" v="64" actId="2890"/>
        <pc:sldMkLst>
          <pc:docMk/>
          <pc:sldMk cId="1858804869" sldId="2561"/>
        </pc:sldMkLst>
      </pc:sldChg>
      <pc:sldChg chg="modSp new mod">
        <pc:chgData name="Trevor Newman" userId="8b61b865-2fbf-4a9b-a83b-c87ba4aa2ae4" providerId="ADAL" clId="{AD28F615-CBDA-4EBA-A0BE-7281ED1AF854}" dt="2023-07-29T08:44:09.935" v="83" actId="20577"/>
        <pc:sldMkLst>
          <pc:docMk/>
          <pc:sldMk cId="1355052748" sldId="2562"/>
        </pc:sldMkLst>
      </pc:sldChg>
      <pc:sldChg chg="new del">
        <pc:chgData name="Trevor Newman" userId="8b61b865-2fbf-4a9b-a83b-c87ba4aa2ae4" providerId="ADAL" clId="{AD28F615-CBDA-4EBA-A0BE-7281ED1AF854}" dt="2023-07-29T08:43:38.473" v="68" actId="2696"/>
        <pc:sldMkLst>
          <pc:docMk/>
          <pc:sldMk cId="2493063239" sldId="2562"/>
        </pc:sldMkLst>
      </pc:sldChg>
      <pc:sldChg chg="new del">
        <pc:chgData name="Trevor Newman" userId="8b61b865-2fbf-4a9b-a83b-c87ba4aa2ae4" providerId="ADAL" clId="{AD28F615-CBDA-4EBA-A0BE-7281ED1AF854}" dt="2023-07-29T08:43:30.608" v="66" actId="2696"/>
        <pc:sldMkLst>
          <pc:docMk/>
          <pc:sldMk cId="3689616811" sldId="2562"/>
        </pc:sldMkLst>
      </pc:sldChg>
    </pc:docChg>
  </pc:docChgLst>
  <pc:docChgLst>
    <pc:chgData name="Jeremy Clifton" userId="b7121016-a606-4e59-9b8c-d8cabdc242a8" providerId="ADAL" clId="{F02616FA-8852-44BC-9B1B-0DA4ADC2813C}"/>
    <pc:docChg chg="modSld modMainMaster modNotesMaster">
      <pc:chgData name="Jeremy Clifton" userId="b7121016-a606-4e59-9b8c-d8cabdc242a8" providerId="ADAL" clId="{F02616FA-8852-44BC-9B1B-0DA4ADC2813C}" dt="2024-08-16T16:09:31.576" v="5" actId="14100"/>
      <pc:docMkLst>
        <pc:docMk/>
      </pc:docMkLst>
      <pc:sldChg chg="modSp mod">
        <pc:chgData name="Jeremy Clifton" userId="b7121016-a606-4e59-9b8c-d8cabdc242a8" providerId="ADAL" clId="{F02616FA-8852-44BC-9B1B-0DA4ADC2813C}" dt="2024-08-16T16:08:26.383" v="2"/>
        <pc:sldMkLst>
          <pc:docMk/>
          <pc:sldMk cId="947061853" sldId="2547"/>
        </pc:sldMkLst>
      </pc:sldChg>
      <pc:sldChg chg="addSp delSp modSp mod modAnim">
        <pc:chgData name="Jeremy Clifton" userId="b7121016-a606-4e59-9b8c-d8cabdc242a8" providerId="ADAL" clId="{F02616FA-8852-44BC-9B1B-0DA4ADC2813C}" dt="2024-08-16T16:09:31.576" v="5" actId="14100"/>
        <pc:sldMkLst>
          <pc:docMk/>
          <pc:sldMk cId="2806271023" sldId="2555"/>
        </pc:sldMkLst>
      </pc:sldChg>
      <pc:sldChg chg="modSp">
        <pc:chgData name="Jeremy Clifton" userId="b7121016-a606-4e59-9b8c-d8cabdc242a8" providerId="ADAL" clId="{F02616FA-8852-44BC-9B1B-0DA4ADC2813C}" dt="2024-08-16T16:08:26.383" v="2"/>
        <pc:sldMkLst>
          <pc:docMk/>
          <pc:sldMk cId="3207521350" sldId="2556"/>
        </pc:sldMkLst>
      </pc:sldChg>
      <pc:sldChg chg="modSp">
        <pc:chgData name="Jeremy Clifton" userId="b7121016-a606-4e59-9b8c-d8cabdc242a8" providerId="ADAL" clId="{F02616FA-8852-44BC-9B1B-0DA4ADC2813C}" dt="2024-08-16T16:08:26.383" v="2"/>
        <pc:sldMkLst>
          <pc:docMk/>
          <pc:sldMk cId="490255098" sldId="2558"/>
        </pc:sldMkLst>
      </pc:sldChg>
      <pc:sldChg chg="modSp">
        <pc:chgData name="Jeremy Clifton" userId="b7121016-a606-4e59-9b8c-d8cabdc242a8" providerId="ADAL" clId="{F02616FA-8852-44BC-9B1B-0DA4ADC2813C}" dt="2024-08-16T16:08:26.383" v="2"/>
        <pc:sldMkLst>
          <pc:docMk/>
          <pc:sldMk cId="1355052748" sldId="2562"/>
        </pc:sldMkLst>
      </pc:sldChg>
      <pc:sldMasterChg chg="modSp modSldLayout">
        <pc:chgData name="Jeremy Clifton" userId="b7121016-a606-4e59-9b8c-d8cabdc242a8" providerId="ADAL" clId="{F02616FA-8852-44BC-9B1B-0DA4ADC2813C}" dt="2024-08-16T16:08:26.383" v="2"/>
        <pc:sldMasterMkLst>
          <pc:docMk/>
          <pc:sldMasterMk cId="1197989127" sldId="2147483696"/>
        </pc:sldMasterMkLst>
        <pc:sldLayoutChg chg="modSp">
          <pc:chgData name="Jeremy Clifton" userId="b7121016-a606-4e59-9b8c-d8cabdc242a8" providerId="ADAL" clId="{F02616FA-8852-44BC-9B1B-0DA4ADC2813C}" dt="2024-08-16T16:08:26.383" v="2"/>
          <pc:sldLayoutMkLst>
            <pc:docMk/>
            <pc:sldMasterMk cId="1197989127" sldId="2147483696"/>
            <pc:sldLayoutMk cId="3531435554" sldId="2147483697"/>
          </pc:sldLayoutMkLst>
        </pc:sldLayoutChg>
        <pc:sldLayoutChg chg="modSp">
          <pc:chgData name="Jeremy Clifton" userId="b7121016-a606-4e59-9b8c-d8cabdc242a8" providerId="ADAL" clId="{F02616FA-8852-44BC-9B1B-0DA4ADC2813C}" dt="2024-08-16T16:08:26.383" v="2"/>
          <pc:sldLayoutMkLst>
            <pc:docMk/>
            <pc:sldMasterMk cId="1197989127" sldId="2147483696"/>
            <pc:sldLayoutMk cId="2559570522" sldId="2147483699"/>
          </pc:sldLayoutMkLst>
        </pc:sldLayoutChg>
        <pc:sldLayoutChg chg="modSp">
          <pc:chgData name="Jeremy Clifton" userId="b7121016-a606-4e59-9b8c-d8cabdc242a8" providerId="ADAL" clId="{F02616FA-8852-44BC-9B1B-0DA4ADC2813C}" dt="2024-08-16T16:08:26.383" v="2"/>
          <pc:sldLayoutMkLst>
            <pc:docMk/>
            <pc:sldMasterMk cId="1197989127" sldId="2147483696"/>
            <pc:sldLayoutMk cId="3991221533" sldId="2147483700"/>
          </pc:sldLayoutMkLst>
        </pc:sldLayoutChg>
        <pc:sldLayoutChg chg="modSp">
          <pc:chgData name="Jeremy Clifton" userId="b7121016-a606-4e59-9b8c-d8cabdc242a8" providerId="ADAL" clId="{F02616FA-8852-44BC-9B1B-0DA4ADC2813C}" dt="2024-08-16T16:08:26.383" v="2"/>
          <pc:sldLayoutMkLst>
            <pc:docMk/>
            <pc:sldMasterMk cId="1197989127" sldId="2147483696"/>
            <pc:sldLayoutMk cId="1205573457" sldId="2147483701"/>
          </pc:sldLayoutMkLst>
        </pc:sldLayoutChg>
        <pc:sldLayoutChg chg="modSp">
          <pc:chgData name="Jeremy Clifton" userId="b7121016-a606-4e59-9b8c-d8cabdc242a8" providerId="ADAL" clId="{F02616FA-8852-44BC-9B1B-0DA4ADC2813C}" dt="2024-08-16T16:08:26.383" v="2"/>
          <pc:sldLayoutMkLst>
            <pc:docMk/>
            <pc:sldMasterMk cId="1197989127" sldId="2147483696"/>
            <pc:sldLayoutMk cId="1806715098" sldId="2147483704"/>
          </pc:sldLayoutMkLst>
        </pc:sldLayoutChg>
        <pc:sldLayoutChg chg="modSp">
          <pc:chgData name="Jeremy Clifton" userId="b7121016-a606-4e59-9b8c-d8cabdc242a8" providerId="ADAL" clId="{F02616FA-8852-44BC-9B1B-0DA4ADC2813C}" dt="2024-08-16T16:08:26.383" v="2"/>
          <pc:sldLayoutMkLst>
            <pc:docMk/>
            <pc:sldMasterMk cId="1197989127" sldId="2147483696"/>
            <pc:sldLayoutMk cId="1702557625" sldId="2147483705"/>
          </pc:sldLayoutMkLst>
        </pc:sldLayoutChg>
        <pc:sldLayoutChg chg="modSp">
          <pc:chgData name="Jeremy Clifton" userId="b7121016-a606-4e59-9b8c-d8cabdc242a8" providerId="ADAL" clId="{F02616FA-8852-44BC-9B1B-0DA4ADC2813C}" dt="2024-08-16T16:08:26.383" v="2"/>
          <pc:sldLayoutMkLst>
            <pc:docMk/>
            <pc:sldMasterMk cId="1197989127" sldId="2147483696"/>
            <pc:sldLayoutMk cId="1485616883" sldId="2147483707"/>
          </pc:sldLayoutMkLst>
        </pc:sldLayoutChg>
      </pc:sldMasterChg>
    </pc:docChg>
  </pc:docChgLst>
  <pc:docChgLst>
    <pc:chgData name="Jeremy Clifton" userId="S::wec@woodfordec.onmicrosoft.com::b7121016-a606-4e59-9b8c-d8cabdc242a8" providerId="AD" clId="Web-{B931A66E-4225-E5EE-E577-CF2A74B594DA}"/>
    <pc:docChg chg="modSld sldOrd">
      <pc:chgData name="Jeremy Clifton" userId="S::wec@woodfordec.onmicrosoft.com::b7121016-a606-4e59-9b8c-d8cabdc242a8" providerId="AD" clId="Web-{B931A66E-4225-E5EE-E577-CF2A74B594DA}" dt="2024-11-21T20:40:27.478" v="7"/>
      <pc:docMkLst>
        <pc:docMk/>
      </pc:docMkLst>
      <pc:sldChg chg="addSp modSp ord">
        <pc:chgData name="Jeremy Clifton" userId="S::wec@woodfordec.onmicrosoft.com::b7121016-a606-4e59-9b8c-d8cabdc242a8" providerId="AD" clId="Web-{B931A66E-4225-E5EE-E577-CF2A74B594DA}" dt="2024-11-21T20:40:27.478" v="7"/>
        <pc:sldMkLst>
          <pc:docMk/>
          <pc:sldMk cId="2480693164" sldId="2742"/>
        </pc:sldMkLst>
      </pc:sldChg>
      <pc:sldChg chg="addSp delSp modSp">
        <pc:chgData name="Jeremy Clifton" userId="S::wec@woodfordec.onmicrosoft.com::b7121016-a606-4e59-9b8c-d8cabdc242a8" providerId="AD" clId="Web-{B931A66E-4225-E5EE-E577-CF2A74B594DA}" dt="2024-11-21T20:40:10.134" v="3"/>
        <pc:sldMkLst>
          <pc:docMk/>
          <pc:sldMk cId="2541874859" sldId="2751"/>
        </pc:sldMkLst>
      </pc:sldChg>
    </pc:docChg>
  </pc:docChgLst>
  <pc:docChgLst>
    <pc:chgData name="Jeremy Clifton" userId="S::wec@woodfordec.onmicrosoft.com::b7121016-a606-4e59-9b8c-d8cabdc242a8" providerId="AD" clId="Web-{D30B1A58-1B8B-4196-BFC7-C26DD3FF50D6}"/>
    <pc:docChg chg="addSld modSld sldOrd">
      <pc:chgData name="Jeremy Clifton" userId="S::wec@woodfordec.onmicrosoft.com::b7121016-a606-4e59-9b8c-d8cabdc242a8" providerId="AD" clId="Web-{D30B1A58-1B8B-4196-BFC7-C26DD3FF50D6}" dt="2024-10-12T21:27:24.267" v="228"/>
      <pc:docMkLst>
        <pc:docMk/>
      </pc:docMkLst>
      <pc:sldChg chg="add">
        <pc:chgData name="Jeremy Clifton" userId="S::wec@woodfordec.onmicrosoft.com::b7121016-a606-4e59-9b8c-d8cabdc242a8" providerId="AD" clId="Web-{D30B1A58-1B8B-4196-BFC7-C26DD3FF50D6}" dt="2024-10-12T21:02:55.102" v="80"/>
        <pc:sldMkLst>
          <pc:docMk/>
          <pc:sldMk cId="936789687" sldId="2666"/>
        </pc:sldMkLst>
      </pc:sldChg>
      <pc:sldChg chg="addSp modSp add replId">
        <pc:chgData name="Jeremy Clifton" userId="S::wec@woodfordec.onmicrosoft.com::b7121016-a606-4e59-9b8c-d8cabdc242a8" providerId="AD" clId="Web-{D30B1A58-1B8B-4196-BFC7-C26DD3FF50D6}" dt="2024-10-12T20:12:57.641" v="9" actId="1076"/>
        <pc:sldMkLst>
          <pc:docMk/>
          <pc:sldMk cId="416462394" sldId="2691"/>
        </pc:sldMkLst>
      </pc:sldChg>
      <pc:sldChg chg="addSp modSp add replId">
        <pc:chgData name="Jeremy Clifton" userId="S::wec@woodfordec.onmicrosoft.com::b7121016-a606-4e59-9b8c-d8cabdc242a8" providerId="AD" clId="Web-{D30B1A58-1B8B-4196-BFC7-C26DD3FF50D6}" dt="2024-10-12T20:20:22.087" v="16" actId="14100"/>
        <pc:sldMkLst>
          <pc:docMk/>
          <pc:sldMk cId="2603802768" sldId="2692"/>
        </pc:sldMkLst>
      </pc:sldChg>
      <pc:sldChg chg="addSp modSp add replId">
        <pc:chgData name="Jeremy Clifton" userId="S::wec@woodfordec.onmicrosoft.com::b7121016-a606-4e59-9b8c-d8cabdc242a8" providerId="AD" clId="Web-{D30B1A58-1B8B-4196-BFC7-C26DD3FF50D6}" dt="2024-10-12T21:01:02.596" v="70" actId="1076"/>
        <pc:sldMkLst>
          <pc:docMk/>
          <pc:sldMk cId="3517051725" sldId="2693"/>
        </pc:sldMkLst>
      </pc:sldChg>
      <pc:sldChg chg="addSp delSp modSp add replId">
        <pc:chgData name="Jeremy Clifton" userId="S::wec@woodfordec.onmicrosoft.com::b7121016-a606-4e59-9b8c-d8cabdc242a8" providerId="AD" clId="Web-{D30B1A58-1B8B-4196-BFC7-C26DD3FF50D6}" dt="2024-10-12T21:27:24.267" v="228"/>
        <pc:sldMkLst>
          <pc:docMk/>
          <pc:sldMk cId="1772854528" sldId="2694"/>
        </pc:sldMkLst>
      </pc:sldChg>
      <pc:sldChg chg="addSp delSp modSp add replId">
        <pc:chgData name="Jeremy Clifton" userId="S::wec@woodfordec.onmicrosoft.com::b7121016-a606-4e59-9b8c-d8cabdc242a8" providerId="AD" clId="Web-{D30B1A58-1B8B-4196-BFC7-C26DD3FF50D6}" dt="2024-10-12T21:08:33.950" v="162" actId="1076"/>
        <pc:sldMkLst>
          <pc:docMk/>
          <pc:sldMk cId="292055907" sldId="2695"/>
        </pc:sldMkLst>
      </pc:sldChg>
      <pc:sldChg chg="addSp delSp modSp add replId">
        <pc:chgData name="Jeremy Clifton" userId="S::wec@woodfordec.onmicrosoft.com::b7121016-a606-4e59-9b8c-d8cabdc242a8" providerId="AD" clId="Web-{D30B1A58-1B8B-4196-BFC7-C26DD3FF50D6}" dt="2024-10-12T21:21:10.641" v="197"/>
        <pc:sldMkLst>
          <pc:docMk/>
          <pc:sldMk cId="4281509733" sldId="2696"/>
        </pc:sldMkLst>
      </pc:sldChg>
      <pc:sldChg chg="addSp modSp add replId">
        <pc:chgData name="Jeremy Clifton" userId="S::wec@woodfordec.onmicrosoft.com::b7121016-a606-4e59-9b8c-d8cabdc242a8" providerId="AD" clId="Web-{D30B1A58-1B8B-4196-BFC7-C26DD3FF50D6}" dt="2024-10-12T21:01:45.459" v="79" actId="1076"/>
        <pc:sldMkLst>
          <pc:docMk/>
          <pc:sldMk cId="3379058537" sldId="2697"/>
        </pc:sldMkLst>
      </pc:sldChg>
      <pc:sldChg chg="add replId">
        <pc:chgData name="Jeremy Clifton" userId="S::wec@woodfordec.onmicrosoft.com::b7121016-a606-4e59-9b8c-d8cabdc242a8" providerId="AD" clId="Web-{D30B1A58-1B8B-4196-BFC7-C26DD3FF50D6}" dt="2024-10-12T20:21:42.620" v="18"/>
        <pc:sldMkLst>
          <pc:docMk/>
          <pc:sldMk cId="955244239" sldId="2698"/>
        </pc:sldMkLst>
      </pc:sldChg>
      <pc:sldChg chg="addSp modSp add ord replId">
        <pc:chgData name="Jeremy Clifton" userId="S::wec@woodfordec.onmicrosoft.com::b7121016-a606-4e59-9b8c-d8cabdc242a8" providerId="AD" clId="Web-{D30B1A58-1B8B-4196-BFC7-C26DD3FF50D6}" dt="2024-10-12T21:05:17.625" v="122" actId="14100"/>
        <pc:sldMkLst>
          <pc:docMk/>
          <pc:sldMk cId="437970500" sldId="2699"/>
        </pc:sldMkLst>
      </pc:sldChg>
      <pc:sldChg chg="add replId">
        <pc:chgData name="Jeremy Clifton" userId="S::wec@woodfordec.onmicrosoft.com::b7121016-a606-4e59-9b8c-d8cabdc242a8" providerId="AD" clId="Web-{D30B1A58-1B8B-4196-BFC7-C26DD3FF50D6}" dt="2024-10-12T21:05:23.625" v="123"/>
        <pc:sldMkLst>
          <pc:docMk/>
          <pc:sldMk cId="3947652834" sldId="2700"/>
        </pc:sldMkLst>
      </pc:sldChg>
      <pc:sldChg chg="add replId">
        <pc:chgData name="Jeremy Clifton" userId="S::wec@woodfordec.onmicrosoft.com::b7121016-a606-4e59-9b8c-d8cabdc242a8" providerId="AD" clId="Web-{D30B1A58-1B8B-4196-BFC7-C26DD3FF50D6}" dt="2024-10-12T21:06:43.493" v="124"/>
        <pc:sldMkLst>
          <pc:docMk/>
          <pc:sldMk cId="4205845095" sldId="2701"/>
        </pc:sldMkLst>
      </pc:sldChg>
      <pc:sldChg chg="add replId">
        <pc:chgData name="Jeremy Clifton" userId="S::wec@woodfordec.onmicrosoft.com::b7121016-a606-4e59-9b8c-d8cabdc242a8" providerId="AD" clId="Web-{D30B1A58-1B8B-4196-BFC7-C26DD3FF50D6}" dt="2024-10-12T21:18:08.682" v="166"/>
        <pc:sldMkLst>
          <pc:docMk/>
          <pc:sldMk cId="3683738647" sldId="2702"/>
        </pc:sldMkLst>
      </pc:sldChg>
      <pc:sldChg chg="add replId">
        <pc:chgData name="Jeremy Clifton" userId="S::wec@woodfordec.onmicrosoft.com::b7121016-a606-4e59-9b8c-d8cabdc242a8" providerId="AD" clId="Web-{D30B1A58-1B8B-4196-BFC7-C26DD3FF50D6}" dt="2024-10-12T21:18:09.401" v="167"/>
        <pc:sldMkLst>
          <pc:docMk/>
          <pc:sldMk cId="2963239696" sldId="2703"/>
        </pc:sldMkLst>
      </pc:sldChg>
      <pc:sldChg chg="addSp delSp modSp add replId">
        <pc:chgData name="Jeremy Clifton" userId="S::wec@woodfordec.onmicrosoft.com::b7121016-a606-4e59-9b8c-d8cabdc242a8" providerId="AD" clId="Web-{D30B1A58-1B8B-4196-BFC7-C26DD3FF50D6}" dt="2024-10-12T21:23:14.977" v="202" actId="1076"/>
        <pc:sldMkLst>
          <pc:docMk/>
          <pc:sldMk cId="3435773771" sldId="2704"/>
        </pc:sldMkLst>
      </pc:sldChg>
      <pc:sldChg chg="add replId">
        <pc:chgData name="Jeremy Clifton" userId="S::wec@woodfordec.onmicrosoft.com::b7121016-a606-4e59-9b8c-d8cabdc242a8" providerId="AD" clId="Web-{D30B1A58-1B8B-4196-BFC7-C26DD3FF50D6}" dt="2024-10-12T21:21:02.844" v="194"/>
        <pc:sldMkLst>
          <pc:docMk/>
          <pc:sldMk cId="1805459024" sldId="2705"/>
        </pc:sldMkLst>
      </pc:sldChg>
      <pc:sldChg chg="add replId">
        <pc:chgData name="Jeremy Clifton" userId="S::wec@woodfordec.onmicrosoft.com::b7121016-a606-4e59-9b8c-d8cabdc242a8" providerId="AD" clId="Web-{D30B1A58-1B8B-4196-BFC7-C26DD3FF50D6}" dt="2024-10-12T21:21:06.782" v="196"/>
        <pc:sldMkLst>
          <pc:docMk/>
          <pc:sldMk cId="589130818" sldId="2706"/>
        </pc:sldMkLst>
      </pc:sldChg>
      <pc:sldChg chg="add replId">
        <pc:chgData name="Jeremy Clifton" userId="S::wec@woodfordec.onmicrosoft.com::b7121016-a606-4e59-9b8c-d8cabdc242a8" providerId="AD" clId="Web-{D30B1A58-1B8B-4196-BFC7-C26DD3FF50D6}" dt="2024-10-12T21:27:09.220" v="223"/>
        <pc:sldMkLst>
          <pc:docMk/>
          <pc:sldMk cId="3631717929" sldId="2707"/>
        </pc:sldMkLst>
      </pc:sldChg>
      <pc:sldChg chg="add replId">
        <pc:chgData name="Jeremy Clifton" userId="S::wec@woodfordec.onmicrosoft.com::b7121016-a606-4e59-9b8c-d8cabdc242a8" providerId="AD" clId="Web-{D30B1A58-1B8B-4196-BFC7-C26DD3FF50D6}" dt="2024-10-12T21:27:15.298" v="225"/>
        <pc:sldMkLst>
          <pc:docMk/>
          <pc:sldMk cId="1303468534" sldId="2708"/>
        </pc:sldMkLst>
      </pc:sldChg>
      <pc:sldChg chg="add replId">
        <pc:chgData name="Jeremy Clifton" userId="S::wec@woodfordec.onmicrosoft.com::b7121016-a606-4e59-9b8c-d8cabdc242a8" providerId="AD" clId="Web-{D30B1A58-1B8B-4196-BFC7-C26DD3FF50D6}" dt="2024-10-12T21:27:19.970" v="227"/>
        <pc:sldMkLst>
          <pc:docMk/>
          <pc:sldMk cId="912741240" sldId="2709"/>
        </pc:sldMkLst>
      </pc:sldChg>
    </pc:docChg>
  </pc:docChgLst>
  <pc:docChgLst>
    <pc:chgData name="Jeremy Clifton" userId="S::wec@woodfordec.onmicrosoft.com::b7121016-a606-4e59-9b8c-d8cabdc242a8" providerId="AD" clId="Web-{96B241A5-E56C-60C3-4356-637BC09C0169}"/>
    <pc:docChg chg="addSld delSld modSld sldOrd">
      <pc:chgData name="Jeremy Clifton" userId="S::wec@woodfordec.onmicrosoft.com::b7121016-a606-4e59-9b8c-d8cabdc242a8" providerId="AD" clId="Web-{96B241A5-E56C-60C3-4356-637BC09C0169}" dt="2024-12-05T11:54:29.046" v="377" actId="20577"/>
      <pc:docMkLst>
        <pc:docMk/>
      </pc:docMkLst>
      <pc:sldChg chg="modSp">
        <pc:chgData name="Jeremy Clifton" userId="S::wec@woodfordec.onmicrosoft.com::b7121016-a606-4e59-9b8c-d8cabdc242a8" providerId="AD" clId="Web-{96B241A5-E56C-60C3-4356-637BC09C0169}" dt="2024-12-05T11:32:31.386" v="98" actId="20577"/>
        <pc:sldMkLst>
          <pc:docMk/>
          <pc:sldMk cId="251116125" sldId="2574"/>
        </pc:sldMkLst>
      </pc:sldChg>
      <pc:sldChg chg="modSp">
        <pc:chgData name="Jeremy Clifton" userId="S::wec@woodfordec.onmicrosoft.com::b7121016-a606-4e59-9b8c-d8cabdc242a8" providerId="AD" clId="Web-{96B241A5-E56C-60C3-4356-637BC09C0169}" dt="2024-12-05T11:37:10.563" v="194" actId="20577"/>
        <pc:sldMkLst>
          <pc:docMk/>
          <pc:sldMk cId="1575531842" sldId="2677"/>
        </pc:sldMkLst>
      </pc:sldChg>
      <pc:sldChg chg="del">
        <pc:chgData name="Jeremy Clifton" userId="S::wec@woodfordec.onmicrosoft.com::b7121016-a606-4e59-9b8c-d8cabdc242a8" providerId="AD" clId="Web-{96B241A5-E56C-60C3-4356-637BC09C0169}" dt="2024-12-05T11:54:13.263" v="373"/>
        <pc:sldMkLst>
          <pc:docMk/>
          <pc:sldMk cId="2327139690" sldId="2721"/>
        </pc:sldMkLst>
      </pc:sldChg>
      <pc:sldChg chg="del">
        <pc:chgData name="Jeremy Clifton" userId="S::wec@woodfordec.onmicrosoft.com::b7121016-a606-4e59-9b8c-d8cabdc242a8" providerId="AD" clId="Web-{96B241A5-E56C-60C3-4356-637BC09C0169}" dt="2024-12-05T11:34:39.458" v="140"/>
        <pc:sldMkLst>
          <pc:docMk/>
          <pc:sldMk cId="1330670639" sldId="2752"/>
        </pc:sldMkLst>
      </pc:sldChg>
      <pc:sldChg chg="delSp del">
        <pc:chgData name="Jeremy Clifton" userId="S::wec@woodfordec.onmicrosoft.com::b7121016-a606-4e59-9b8c-d8cabdc242a8" providerId="AD" clId="Web-{96B241A5-E56C-60C3-4356-637BC09C0169}" dt="2024-12-05T11:29:31.404" v="8"/>
        <pc:sldMkLst>
          <pc:docMk/>
          <pc:sldMk cId="234880622" sldId="2754"/>
        </pc:sldMkLst>
      </pc:sldChg>
      <pc:sldChg chg="del">
        <pc:chgData name="Jeremy Clifton" userId="S::wec@woodfordec.onmicrosoft.com::b7121016-a606-4e59-9b8c-d8cabdc242a8" providerId="AD" clId="Web-{96B241A5-E56C-60C3-4356-637BC09C0169}" dt="2024-12-05T11:28:25.602" v="1"/>
        <pc:sldMkLst>
          <pc:docMk/>
          <pc:sldMk cId="2674118822" sldId="2755"/>
        </pc:sldMkLst>
      </pc:sldChg>
      <pc:sldChg chg="del">
        <pc:chgData name="Jeremy Clifton" userId="S::wec@woodfordec.onmicrosoft.com::b7121016-a606-4e59-9b8c-d8cabdc242a8" providerId="AD" clId="Web-{96B241A5-E56C-60C3-4356-637BC09C0169}" dt="2024-12-05T11:28:27.946" v="2"/>
        <pc:sldMkLst>
          <pc:docMk/>
          <pc:sldMk cId="953769442" sldId="2756"/>
        </pc:sldMkLst>
      </pc:sldChg>
      <pc:sldChg chg="del">
        <pc:chgData name="Jeremy Clifton" userId="S::wec@woodfordec.onmicrosoft.com::b7121016-a606-4e59-9b8c-d8cabdc242a8" providerId="AD" clId="Web-{96B241A5-E56C-60C3-4356-637BC09C0169}" dt="2024-12-05T11:28:38.010" v="3"/>
        <pc:sldMkLst>
          <pc:docMk/>
          <pc:sldMk cId="1174758105" sldId="2757"/>
        </pc:sldMkLst>
      </pc:sldChg>
      <pc:sldChg chg="del">
        <pc:chgData name="Jeremy Clifton" userId="S::wec@woodfordec.onmicrosoft.com::b7121016-a606-4e59-9b8c-d8cabdc242a8" providerId="AD" clId="Web-{96B241A5-E56C-60C3-4356-637BC09C0169}" dt="2024-12-05T11:34:40.380" v="141"/>
        <pc:sldMkLst>
          <pc:docMk/>
          <pc:sldMk cId="1633033797" sldId="2758"/>
        </pc:sldMkLst>
      </pc:sldChg>
      <pc:sldChg chg="del">
        <pc:chgData name="Jeremy Clifton" userId="S::wec@woodfordec.onmicrosoft.com::b7121016-a606-4e59-9b8c-d8cabdc242a8" providerId="AD" clId="Web-{96B241A5-E56C-60C3-4356-637BC09C0169}" dt="2024-12-05T11:28:45.323" v="5"/>
        <pc:sldMkLst>
          <pc:docMk/>
          <pc:sldMk cId="3038355666" sldId="2759"/>
        </pc:sldMkLst>
      </pc:sldChg>
      <pc:sldChg chg="del">
        <pc:chgData name="Jeremy Clifton" userId="S::wec@woodfordec.onmicrosoft.com::b7121016-a606-4e59-9b8c-d8cabdc242a8" providerId="AD" clId="Web-{96B241A5-E56C-60C3-4356-637BC09C0169}" dt="2024-12-05T11:28:41.525" v="4"/>
        <pc:sldMkLst>
          <pc:docMk/>
          <pc:sldMk cId="4241474999" sldId="2760"/>
        </pc:sldMkLst>
      </pc:sldChg>
      <pc:sldChg chg="del">
        <pc:chgData name="Jeremy Clifton" userId="S::wec@woodfordec.onmicrosoft.com::b7121016-a606-4e59-9b8c-d8cabdc242a8" providerId="AD" clId="Web-{96B241A5-E56C-60C3-4356-637BC09C0169}" dt="2024-12-05T11:37:57.519" v="222"/>
        <pc:sldMkLst>
          <pc:docMk/>
          <pc:sldMk cId="2410643955" sldId="2761"/>
        </pc:sldMkLst>
      </pc:sldChg>
      <pc:sldChg chg="del">
        <pc:chgData name="Jeremy Clifton" userId="S::wec@woodfordec.onmicrosoft.com::b7121016-a606-4e59-9b8c-d8cabdc242a8" providerId="AD" clId="Web-{96B241A5-E56C-60C3-4356-637BC09C0169}" dt="2024-12-05T11:28:47.807" v="6"/>
        <pc:sldMkLst>
          <pc:docMk/>
          <pc:sldMk cId="1765171672" sldId="2762"/>
        </pc:sldMkLst>
      </pc:sldChg>
      <pc:sldChg chg="del">
        <pc:chgData name="Jeremy Clifton" userId="S::wec@woodfordec.onmicrosoft.com::b7121016-a606-4e59-9b8c-d8cabdc242a8" providerId="AD" clId="Web-{96B241A5-E56C-60C3-4356-637BC09C0169}" dt="2024-12-05T11:28:51.479" v="7"/>
        <pc:sldMkLst>
          <pc:docMk/>
          <pc:sldMk cId="546240415" sldId="2763"/>
        </pc:sldMkLst>
      </pc:sldChg>
      <pc:sldChg chg="modSp ord">
        <pc:chgData name="Jeremy Clifton" userId="S::wec@woodfordec.onmicrosoft.com::b7121016-a606-4e59-9b8c-d8cabdc242a8" providerId="AD" clId="Web-{96B241A5-E56C-60C3-4356-637BC09C0169}" dt="2024-12-05T11:54:29.046" v="377" actId="20577"/>
        <pc:sldMkLst>
          <pc:docMk/>
          <pc:sldMk cId="3874304106" sldId="2767"/>
        </pc:sldMkLst>
        <pc:spChg chg="mod">
          <ac:chgData name="Jeremy Clifton" userId="S::wec@woodfordec.onmicrosoft.com::b7121016-a606-4e59-9b8c-d8cabdc242a8" providerId="AD" clId="Web-{96B241A5-E56C-60C3-4356-637BC09C0169}" dt="2024-12-05T11:54:29.046" v="377" actId="20577"/>
          <ac:spMkLst>
            <pc:docMk/>
            <pc:sldMk cId="3874304106" sldId="2767"/>
            <ac:spMk id="4" creationId="{F46E8210-E324-2ABB-56FA-8860DCC94104}"/>
          </ac:spMkLst>
        </pc:spChg>
      </pc:sldChg>
      <pc:sldChg chg="del">
        <pc:chgData name="Jeremy Clifton" userId="S::wec@woodfordec.onmicrosoft.com::b7121016-a606-4e59-9b8c-d8cabdc242a8" providerId="AD" clId="Web-{96B241A5-E56C-60C3-4356-637BC09C0169}" dt="2024-12-05T11:54:13.279" v="374"/>
        <pc:sldMkLst>
          <pc:docMk/>
          <pc:sldMk cId="3652350739" sldId="2768"/>
        </pc:sldMkLst>
      </pc:sldChg>
      <pc:sldChg chg="del">
        <pc:chgData name="Jeremy Clifton" userId="S::wec@woodfordec.onmicrosoft.com::b7121016-a606-4e59-9b8c-d8cabdc242a8" providerId="AD" clId="Web-{96B241A5-E56C-60C3-4356-637BC09C0169}" dt="2024-12-05T11:53:59.184" v="363"/>
        <pc:sldMkLst>
          <pc:docMk/>
          <pc:sldMk cId="3410987821" sldId="2770"/>
        </pc:sldMkLst>
      </pc:sldChg>
      <pc:sldChg chg="del">
        <pc:chgData name="Jeremy Clifton" userId="S::wec@woodfordec.onmicrosoft.com::b7121016-a606-4e59-9b8c-d8cabdc242a8" providerId="AD" clId="Web-{96B241A5-E56C-60C3-4356-637BC09C0169}" dt="2024-12-05T11:53:59.965" v="364"/>
        <pc:sldMkLst>
          <pc:docMk/>
          <pc:sldMk cId="433853194" sldId="2771"/>
        </pc:sldMkLst>
      </pc:sldChg>
      <pc:sldChg chg="del">
        <pc:chgData name="Jeremy Clifton" userId="S::wec@woodfordec.onmicrosoft.com::b7121016-a606-4e59-9b8c-d8cabdc242a8" providerId="AD" clId="Web-{96B241A5-E56C-60C3-4356-637BC09C0169}" dt="2024-12-05T11:54:00.856" v="365"/>
        <pc:sldMkLst>
          <pc:docMk/>
          <pc:sldMk cId="3294102001" sldId="2772"/>
        </pc:sldMkLst>
      </pc:sldChg>
      <pc:sldChg chg="del">
        <pc:chgData name="Jeremy Clifton" userId="S::wec@woodfordec.onmicrosoft.com::b7121016-a606-4e59-9b8c-d8cabdc242a8" providerId="AD" clId="Web-{96B241A5-E56C-60C3-4356-637BC09C0169}" dt="2024-12-05T11:54:11.982" v="366"/>
        <pc:sldMkLst>
          <pc:docMk/>
          <pc:sldMk cId="4215886079" sldId="2773"/>
        </pc:sldMkLst>
      </pc:sldChg>
      <pc:sldChg chg="del">
        <pc:chgData name="Jeremy Clifton" userId="S::wec@woodfordec.onmicrosoft.com::b7121016-a606-4e59-9b8c-d8cabdc242a8" providerId="AD" clId="Web-{96B241A5-E56C-60C3-4356-637BC09C0169}" dt="2024-12-05T11:54:12.013" v="367"/>
        <pc:sldMkLst>
          <pc:docMk/>
          <pc:sldMk cId="2225166409" sldId="2774"/>
        </pc:sldMkLst>
      </pc:sldChg>
      <pc:sldChg chg="del">
        <pc:chgData name="Jeremy Clifton" userId="S::wec@woodfordec.onmicrosoft.com::b7121016-a606-4e59-9b8c-d8cabdc242a8" providerId="AD" clId="Web-{96B241A5-E56C-60C3-4356-637BC09C0169}" dt="2024-12-05T11:54:12.576" v="369"/>
        <pc:sldMkLst>
          <pc:docMk/>
          <pc:sldMk cId="2115070203" sldId="2775"/>
        </pc:sldMkLst>
      </pc:sldChg>
      <pc:sldChg chg="del">
        <pc:chgData name="Jeremy Clifton" userId="S::wec@woodfordec.onmicrosoft.com::b7121016-a606-4e59-9b8c-d8cabdc242a8" providerId="AD" clId="Web-{96B241A5-E56C-60C3-4356-637BC09C0169}" dt="2024-12-05T11:54:12.029" v="368"/>
        <pc:sldMkLst>
          <pc:docMk/>
          <pc:sldMk cId="1437552324" sldId="2776"/>
        </pc:sldMkLst>
      </pc:sldChg>
      <pc:sldChg chg="del">
        <pc:chgData name="Jeremy Clifton" userId="S::wec@woodfordec.onmicrosoft.com::b7121016-a606-4e59-9b8c-d8cabdc242a8" providerId="AD" clId="Web-{96B241A5-E56C-60C3-4356-637BC09C0169}" dt="2024-12-05T11:54:12.591" v="370"/>
        <pc:sldMkLst>
          <pc:docMk/>
          <pc:sldMk cId="298652016" sldId="2777"/>
        </pc:sldMkLst>
      </pc:sldChg>
      <pc:sldChg chg="del">
        <pc:chgData name="Jeremy Clifton" userId="S::wec@woodfordec.onmicrosoft.com::b7121016-a606-4e59-9b8c-d8cabdc242a8" providerId="AD" clId="Web-{96B241A5-E56C-60C3-4356-637BC09C0169}" dt="2024-12-05T11:54:12.607" v="371"/>
        <pc:sldMkLst>
          <pc:docMk/>
          <pc:sldMk cId="1213568985" sldId="2778"/>
        </pc:sldMkLst>
      </pc:sldChg>
      <pc:sldChg chg="del">
        <pc:chgData name="Jeremy Clifton" userId="S::wec@woodfordec.onmicrosoft.com::b7121016-a606-4e59-9b8c-d8cabdc242a8" providerId="AD" clId="Web-{96B241A5-E56C-60C3-4356-637BC09C0169}" dt="2024-12-05T11:54:12.623" v="372"/>
        <pc:sldMkLst>
          <pc:docMk/>
          <pc:sldMk cId="3388668043" sldId="2779"/>
        </pc:sldMkLst>
      </pc:sldChg>
      <pc:sldChg chg="del">
        <pc:chgData name="Jeremy Clifton" userId="S::wec@woodfordec.onmicrosoft.com::b7121016-a606-4e59-9b8c-d8cabdc242a8" providerId="AD" clId="Web-{96B241A5-E56C-60C3-4356-637BC09C0169}" dt="2024-12-05T11:54:13.295" v="375"/>
        <pc:sldMkLst>
          <pc:docMk/>
          <pc:sldMk cId="25019766" sldId="2780"/>
        </pc:sldMkLst>
      </pc:sldChg>
      <pc:sldChg chg="add del replId">
        <pc:chgData name="Jeremy Clifton" userId="S::wec@woodfordec.onmicrosoft.com::b7121016-a606-4e59-9b8c-d8cabdc242a8" providerId="AD" clId="Web-{96B241A5-E56C-60C3-4356-637BC09C0169}" dt="2024-12-05T11:34:38.145" v="139"/>
        <pc:sldMkLst>
          <pc:docMk/>
          <pc:sldMk cId="1308827626" sldId="2797"/>
        </pc:sldMkLst>
      </pc:sldChg>
      <pc:sldChg chg="modSp add replId">
        <pc:chgData name="Jeremy Clifton" userId="S::wec@woodfordec.onmicrosoft.com::b7121016-a606-4e59-9b8c-d8cabdc242a8" providerId="AD" clId="Web-{96B241A5-E56C-60C3-4356-637BC09C0169}" dt="2024-12-05T11:32:51.872" v="107" actId="20577"/>
        <pc:sldMkLst>
          <pc:docMk/>
          <pc:sldMk cId="1026405758" sldId="2798"/>
        </pc:sldMkLst>
      </pc:sldChg>
      <pc:sldChg chg="modSp add replId">
        <pc:chgData name="Jeremy Clifton" userId="S::wec@woodfordec.onmicrosoft.com::b7121016-a606-4e59-9b8c-d8cabdc242a8" providerId="AD" clId="Web-{96B241A5-E56C-60C3-4356-637BC09C0169}" dt="2024-12-05T11:32:55.122" v="110" actId="20577"/>
        <pc:sldMkLst>
          <pc:docMk/>
          <pc:sldMk cId="1552973808" sldId="2799"/>
        </pc:sldMkLst>
      </pc:sldChg>
      <pc:sldChg chg="modSp add replId">
        <pc:chgData name="Jeremy Clifton" userId="S::wec@woodfordec.onmicrosoft.com::b7121016-a606-4e59-9b8c-d8cabdc242a8" providerId="AD" clId="Web-{96B241A5-E56C-60C3-4356-637BC09C0169}" dt="2024-12-05T11:34:27.160" v="138" actId="20577"/>
        <pc:sldMkLst>
          <pc:docMk/>
          <pc:sldMk cId="847211210" sldId="2800"/>
        </pc:sldMkLst>
      </pc:sldChg>
      <pc:sldChg chg="modSp add replId">
        <pc:chgData name="Jeremy Clifton" userId="S::wec@woodfordec.onmicrosoft.com::b7121016-a606-4e59-9b8c-d8cabdc242a8" providerId="AD" clId="Web-{96B241A5-E56C-60C3-4356-637BC09C0169}" dt="2024-12-05T11:37:37.174" v="209" actId="20577"/>
        <pc:sldMkLst>
          <pc:docMk/>
          <pc:sldMk cId="1926661585" sldId="2801"/>
        </pc:sldMkLst>
      </pc:sldChg>
      <pc:sldChg chg="modSp add replId">
        <pc:chgData name="Jeremy Clifton" userId="S::wec@woodfordec.onmicrosoft.com::b7121016-a606-4e59-9b8c-d8cabdc242a8" providerId="AD" clId="Web-{96B241A5-E56C-60C3-4356-637BC09C0169}" dt="2024-12-05T11:38:37.757" v="242" actId="20577"/>
        <pc:sldMkLst>
          <pc:docMk/>
          <pc:sldMk cId="1668219927" sldId="2802"/>
        </pc:sldMkLst>
      </pc:sldChg>
      <pc:sldChg chg="modSp add replId">
        <pc:chgData name="Jeremy Clifton" userId="S::wec@woodfordec.onmicrosoft.com::b7121016-a606-4e59-9b8c-d8cabdc242a8" providerId="AD" clId="Web-{96B241A5-E56C-60C3-4356-637BC09C0169}" dt="2024-12-05T11:38:22.599" v="240" actId="20577"/>
        <pc:sldMkLst>
          <pc:docMk/>
          <pc:sldMk cId="2723549774" sldId="2803"/>
        </pc:sldMkLst>
      </pc:sldChg>
      <pc:sldChg chg="addSp modSp add replId">
        <pc:chgData name="Jeremy Clifton" userId="S::wec@woodfordec.onmicrosoft.com::b7121016-a606-4e59-9b8c-d8cabdc242a8" providerId="AD" clId="Web-{96B241A5-E56C-60C3-4356-637BC09C0169}" dt="2024-12-05T11:44:41.909" v="261" actId="1076"/>
        <pc:sldMkLst>
          <pc:docMk/>
          <pc:sldMk cId="3153742616" sldId="2804"/>
        </pc:sldMkLst>
      </pc:sldChg>
      <pc:sldChg chg="add replId">
        <pc:chgData name="Jeremy Clifton" userId="S::wec@woodfordec.onmicrosoft.com::b7121016-a606-4e59-9b8c-d8cabdc242a8" providerId="AD" clId="Web-{96B241A5-E56C-60C3-4356-637BC09C0169}" dt="2024-12-05T11:41:46.849" v="244"/>
        <pc:sldMkLst>
          <pc:docMk/>
          <pc:sldMk cId="456487420" sldId="2805"/>
        </pc:sldMkLst>
      </pc:sldChg>
      <pc:sldChg chg="add replId">
        <pc:chgData name="Jeremy Clifton" userId="S::wec@woodfordec.onmicrosoft.com::b7121016-a606-4e59-9b8c-d8cabdc242a8" providerId="AD" clId="Web-{96B241A5-E56C-60C3-4356-637BC09C0169}" dt="2024-12-05T11:41:49.505" v="245"/>
        <pc:sldMkLst>
          <pc:docMk/>
          <pc:sldMk cId="2610065330" sldId="2806"/>
        </pc:sldMkLst>
      </pc:sldChg>
      <pc:sldChg chg="add replId">
        <pc:chgData name="Jeremy Clifton" userId="S::wec@woodfordec.onmicrosoft.com::b7121016-a606-4e59-9b8c-d8cabdc242a8" providerId="AD" clId="Web-{96B241A5-E56C-60C3-4356-637BC09C0169}" dt="2024-12-05T11:41:52.959" v="246"/>
        <pc:sldMkLst>
          <pc:docMk/>
          <pc:sldMk cId="218175812" sldId="2807"/>
        </pc:sldMkLst>
      </pc:sldChg>
      <pc:sldChg chg="add replId">
        <pc:chgData name="Jeremy Clifton" userId="S::wec@woodfordec.onmicrosoft.com::b7121016-a606-4e59-9b8c-d8cabdc242a8" providerId="AD" clId="Web-{96B241A5-E56C-60C3-4356-637BC09C0169}" dt="2024-12-05T11:41:56.193" v="247"/>
        <pc:sldMkLst>
          <pc:docMk/>
          <pc:sldMk cId="2292460053" sldId="2808"/>
        </pc:sldMkLst>
      </pc:sldChg>
      <pc:sldChg chg="add replId">
        <pc:chgData name="Jeremy Clifton" userId="S::wec@woodfordec.onmicrosoft.com::b7121016-a606-4e59-9b8c-d8cabdc242a8" providerId="AD" clId="Web-{96B241A5-E56C-60C3-4356-637BC09C0169}" dt="2024-12-05T11:41:57.709" v="248"/>
        <pc:sldMkLst>
          <pc:docMk/>
          <pc:sldMk cId="756028854" sldId="2809"/>
        </pc:sldMkLst>
      </pc:sldChg>
      <pc:sldChg chg="addSp modSp add replId">
        <pc:chgData name="Jeremy Clifton" userId="S::wec@woodfordec.onmicrosoft.com::b7121016-a606-4e59-9b8c-d8cabdc242a8" providerId="AD" clId="Web-{96B241A5-E56C-60C3-4356-637BC09C0169}" dt="2024-12-05T11:45:44.788" v="277" actId="1076"/>
        <pc:sldMkLst>
          <pc:docMk/>
          <pc:sldMk cId="2084583099" sldId="2810"/>
        </pc:sldMkLst>
      </pc:sldChg>
      <pc:sldChg chg="addSp delSp modSp add replId">
        <pc:chgData name="Jeremy Clifton" userId="S::wec@woodfordec.onmicrosoft.com::b7121016-a606-4e59-9b8c-d8cabdc242a8" providerId="AD" clId="Web-{96B241A5-E56C-60C3-4356-637BC09C0169}" dt="2024-12-05T11:46:05.712" v="281" actId="1076"/>
        <pc:sldMkLst>
          <pc:docMk/>
          <pc:sldMk cId="828708443" sldId="2811"/>
        </pc:sldMkLst>
      </pc:sldChg>
      <pc:sldChg chg="addSp modSp add ord replId">
        <pc:chgData name="Jeremy Clifton" userId="S::wec@woodfordec.onmicrosoft.com::b7121016-a606-4e59-9b8c-d8cabdc242a8" providerId="AD" clId="Web-{96B241A5-E56C-60C3-4356-637BC09C0169}" dt="2024-12-05T11:47:03.825" v="301"/>
        <pc:sldMkLst>
          <pc:docMk/>
          <pc:sldMk cId="4253655413" sldId="2812"/>
        </pc:sldMkLst>
      </pc:sldChg>
      <pc:sldChg chg="addSp delSp modSp add replId">
        <pc:chgData name="Jeremy Clifton" userId="S::wec@woodfordec.onmicrosoft.com::b7121016-a606-4e59-9b8c-d8cabdc242a8" providerId="AD" clId="Web-{96B241A5-E56C-60C3-4356-637BC09C0169}" dt="2024-12-05T11:47:37.422" v="308" actId="1076"/>
        <pc:sldMkLst>
          <pc:docMk/>
          <pc:sldMk cId="2745376130" sldId="2813"/>
        </pc:sldMkLst>
      </pc:sldChg>
      <pc:sldChg chg="addSp modSp add ord replId">
        <pc:chgData name="Jeremy Clifton" userId="S::wec@woodfordec.onmicrosoft.com::b7121016-a606-4e59-9b8c-d8cabdc242a8" providerId="AD" clId="Web-{96B241A5-E56C-60C3-4356-637BC09C0169}" dt="2024-12-05T11:52:30.240" v="362"/>
        <pc:sldMkLst>
          <pc:docMk/>
          <pc:sldMk cId="2482227030" sldId="2814"/>
        </pc:sldMkLst>
      </pc:sldChg>
      <pc:sldChg chg="addSp delSp modSp add replId">
        <pc:chgData name="Jeremy Clifton" userId="S::wec@woodfordec.onmicrosoft.com::b7121016-a606-4e59-9b8c-d8cabdc242a8" providerId="AD" clId="Web-{96B241A5-E56C-60C3-4356-637BC09C0169}" dt="2024-12-05T11:49:06.584" v="336" actId="1076"/>
        <pc:sldMkLst>
          <pc:docMk/>
          <pc:sldMk cId="2261196466" sldId="2815"/>
        </pc:sldMkLst>
      </pc:sldChg>
      <pc:sldChg chg="addSp modSp add ord replId">
        <pc:chgData name="Jeremy Clifton" userId="S::wec@woodfordec.onmicrosoft.com::b7121016-a606-4e59-9b8c-d8cabdc242a8" providerId="AD" clId="Web-{96B241A5-E56C-60C3-4356-637BC09C0169}" dt="2024-12-05T11:50:20.746" v="360" actId="1076"/>
        <pc:sldMkLst>
          <pc:docMk/>
          <pc:sldMk cId="1301567943" sldId="2816"/>
        </pc:sldMkLst>
      </pc:sldChg>
    </pc:docChg>
  </pc:docChgLst>
  <pc:docChgLst>
    <pc:chgData name="Jeremy Clifton" userId="S::wec@woodfordec.onmicrosoft.com::b7121016-a606-4e59-9b8c-d8cabdc242a8" providerId="AD" clId="Web-{C3D8C8C8-AFD3-4A70-094D-1133841F1694}"/>
    <pc:docChg chg="addSld delSld modSld sldOrd">
      <pc:chgData name="Jeremy Clifton" userId="S::wec@woodfordec.onmicrosoft.com::b7121016-a606-4e59-9b8c-d8cabdc242a8" providerId="AD" clId="Web-{C3D8C8C8-AFD3-4A70-094D-1133841F1694}" dt="2024-12-15T09:00:11.247" v="475" actId="1076"/>
      <pc:docMkLst>
        <pc:docMk/>
      </pc:docMkLst>
      <pc:sldChg chg="del">
        <pc:chgData name="Jeremy Clifton" userId="S::wec@woodfordec.onmicrosoft.com::b7121016-a606-4e59-9b8c-d8cabdc242a8" providerId="AD" clId="Web-{C3D8C8C8-AFD3-4A70-094D-1133841F1694}" dt="2024-12-15T07:39:13.478" v="39"/>
        <pc:sldMkLst>
          <pc:docMk/>
          <pc:sldMk cId="251116125" sldId="2574"/>
        </pc:sldMkLst>
      </pc:sldChg>
      <pc:sldChg chg="del">
        <pc:chgData name="Jeremy Clifton" userId="S::wec@woodfordec.onmicrosoft.com::b7121016-a606-4e59-9b8c-d8cabdc242a8" providerId="AD" clId="Web-{C3D8C8C8-AFD3-4A70-094D-1133841F1694}" dt="2024-12-15T07:47:23.576" v="112"/>
        <pc:sldMkLst>
          <pc:docMk/>
          <pc:sldMk cId="1575531842" sldId="2677"/>
        </pc:sldMkLst>
      </pc:sldChg>
      <pc:sldChg chg="addSp delSp modSp ord">
        <pc:chgData name="Jeremy Clifton" userId="S::wec@woodfordec.onmicrosoft.com::b7121016-a606-4e59-9b8c-d8cabdc242a8" providerId="AD" clId="Web-{C3D8C8C8-AFD3-4A70-094D-1133841F1694}" dt="2024-12-15T08:47:10.741" v="400" actId="1076"/>
        <pc:sldMkLst>
          <pc:docMk/>
          <pc:sldMk cId="3013476221" sldId="2720"/>
        </pc:sldMkLst>
        <pc:spChg chg="mod">
          <ac:chgData name="Jeremy Clifton" userId="S::wec@woodfordec.onmicrosoft.com::b7121016-a606-4e59-9b8c-d8cabdc242a8" providerId="AD" clId="Web-{C3D8C8C8-AFD3-4A70-094D-1133841F1694}" dt="2024-12-15T07:52:19.616" v="221" actId="1076"/>
          <ac:spMkLst>
            <pc:docMk/>
            <pc:sldMk cId="3013476221" sldId="2720"/>
            <ac:spMk id="2" creationId="{1DD92122-9FEF-DE93-C577-2CFB5F0F39AC}"/>
          </ac:spMkLst>
        </pc:spChg>
        <pc:picChg chg="add mod ord">
          <ac:chgData name="Jeremy Clifton" userId="S::wec@woodfordec.onmicrosoft.com::b7121016-a606-4e59-9b8c-d8cabdc242a8" providerId="AD" clId="Web-{C3D8C8C8-AFD3-4A70-094D-1133841F1694}" dt="2024-12-15T08:47:10.741" v="400" actId="1076"/>
          <ac:picMkLst>
            <pc:docMk/>
            <pc:sldMk cId="3013476221" sldId="2720"/>
            <ac:picMk id="3" creationId="{6A4BE1EE-D67E-EAE4-EC5D-6D64774A2F11}"/>
          </ac:picMkLst>
        </pc:picChg>
      </pc:sldChg>
      <pc:sldChg chg="addSp modSp">
        <pc:chgData name="Jeremy Clifton" userId="S::wec@woodfordec.onmicrosoft.com::b7121016-a606-4e59-9b8c-d8cabdc242a8" providerId="AD" clId="Web-{C3D8C8C8-AFD3-4A70-094D-1133841F1694}" dt="2024-12-15T07:47:21.279" v="111" actId="1076"/>
        <pc:sldMkLst>
          <pc:docMk/>
          <pc:sldMk cId="173265255" sldId="2753"/>
        </pc:sldMkLst>
        <pc:spChg chg="add mod">
          <ac:chgData name="Jeremy Clifton" userId="S::wec@woodfordec.onmicrosoft.com::b7121016-a606-4e59-9b8c-d8cabdc242a8" providerId="AD" clId="Web-{C3D8C8C8-AFD3-4A70-094D-1133841F1694}" dt="2024-12-15T07:47:21.279" v="111" actId="1076"/>
          <ac:spMkLst>
            <pc:docMk/>
            <pc:sldMk cId="173265255" sldId="2753"/>
            <ac:spMk id="3" creationId="{324FCFE1-7325-729F-E92B-E8A3F2E13116}"/>
          </ac:spMkLst>
        </pc:spChg>
        <pc:picChg chg="add mod modCrop">
          <ac:chgData name="Jeremy Clifton" userId="S::wec@woodfordec.onmicrosoft.com::b7121016-a606-4e59-9b8c-d8cabdc242a8" providerId="AD" clId="Web-{C3D8C8C8-AFD3-4A70-094D-1133841F1694}" dt="2024-12-15T07:47:17.920" v="110" actId="1076"/>
          <ac:picMkLst>
            <pc:docMk/>
            <pc:sldMk cId="173265255" sldId="2753"/>
            <ac:picMk id="2" creationId="{0BD1C062-B223-D073-136D-D9EF45591822}"/>
          </ac:picMkLst>
        </pc:picChg>
      </pc:sldChg>
      <pc:sldChg chg="modSp ord">
        <pc:chgData name="Jeremy Clifton" userId="S::wec@woodfordec.onmicrosoft.com::b7121016-a606-4e59-9b8c-d8cabdc242a8" providerId="AD" clId="Web-{C3D8C8C8-AFD3-4A70-094D-1133841F1694}" dt="2024-12-15T07:42:06.836" v="87" actId="1076"/>
        <pc:sldMkLst>
          <pc:docMk/>
          <pc:sldMk cId="2734408467" sldId="2766"/>
        </pc:sldMkLst>
        <pc:spChg chg="mod">
          <ac:chgData name="Jeremy Clifton" userId="S::wec@woodfordec.onmicrosoft.com::b7121016-a606-4e59-9b8c-d8cabdc242a8" providerId="AD" clId="Web-{C3D8C8C8-AFD3-4A70-094D-1133841F1694}" dt="2024-12-15T07:42:06.836" v="87" actId="1076"/>
          <ac:spMkLst>
            <pc:docMk/>
            <pc:sldMk cId="2734408467" sldId="2766"/>
            <ac:spMk id="3" creationId="{780E27AC-9263-FBEA-EF42-530C5EC05FFD}"/>
          </ac:spMkLst>
        </pc:spChg>
      </pc:sldChg>
      <pc:sldChg chg="ord">
        <pc:chgData name="Jeremy Clifton" userId="S::wec@woodfordec.onmicrosoft.com::b7121016-a606-4e59-9b8c-d8cabdc242a8" providerId="AD" clId="Web-{C3D8C8C8-AFD3-4A70-094D-1133841F1694}" dt="2024-12-15T07:39:23.979" v="40"/>
        <pc:sldMkLst>
          <pc:docMk/>
          <pc:sldMk cId="3874304106" sldId="2767"/>
        </pc:sldMkLst>
      </pc:sldChg>
      <pc:sldChg chg="addSp modSp">
        <pc:chgData name="Jeremy Clifton" userId="S::wec@woodfordec.onmicrosoft.com::b7121016-a606-4e59-9b8c-d8cabdc242a8" providerId="AD" clId="Web-{C3D8C8C8-AFD3-4A70-094D-1133841F1694}" dt="2024-12-15T08:58:46.541" v="460"/>
        <pc:sldMkLst>
          <pc:docMk/>
          <pc:sldMk cId="2117799377" sldId="2769"/>
        </pc:sldMkLst>
        <pc:picChg chg="add mod">
          <ac:chgData name="Jeremy Clifton" userId="S::wec@woodfordec.onmicrosoft.com::b7121016-a606-4e59-9b8c-d8cabdc242a8" providerId="AD" clId="Web-{C3D8C8C8-AFD3-4A70-094D-1133841F1694}" dt="2024-12-15T08:58:46.541" v="460"/>
          <ac:picMkLst>
            <pc:docMk/>
            <pc:sldMk cId="2117799377" sldId="2769"/>
            <ac:picMk id="2" creationId="{E6826EFD-D464-FA0E-F65A-20957DC00D27}"/>
          </ac:picMkLst>
        </pc:picChg>
      </pc:sldChg>
      <pc:sldChg chg="del">
        <pc:chgData name="Jeremy Clifton" userId="S::wec@woodfordec.onmicrosoft.com::b7121016-a606-4e59-9b8c-d8cabdc242a8" providerId="AD" clId="Web-{C3D8C8C8-AFD3-4A70-094D-1133841F1694}" dt="2024-12-15T07:38:51.931" v="30"/>
        <pc:sldMkLst>
          <pc:docMk/>
          <pc:sldMk cId="3784377747" sldId="2783"/>
        </pc:sldMkLst>
      </pc:sldChg>
      <pc:sldChg chg="del">
        <pc:chgData name="Jeremy Clifton" userId="S::wec@woodfordec.onmicrosoft.com::b7121016-a606-4e59-9b8c-d8cabdc242a8" providerId="AD" clId="Web-{C3D8C8C8-AFD3-4A70-094D-1133841F1694}" dt="2024-12-15T07:39:06.994" v="36"/>
        <pc:sldMkLst>
          <pc:docMk/>
          <pc:sldMk cId="3490681978" sldId="2784"/>
        </pc:sldMkLst>
      </pc:sldChg>
      <pc:sldChg chg="del">
        <pc:chgData name="Jeremy Clifton" userId="S::wec@woodfordec.onmicrosoft.com::b7121016-a606-4e59-9b8c-d8cabdc242a8" providerId="AD" clId="Web-{C3D8C8C8-AFD3-4A70-094D-1133841F1694}" dt="2024-12-15T07:37:42.755" v="2"/>
        <pc:sldMkLst>
          <pc:docMk/>
          <pc:sldMk cId="1026405758" sldId="2798"/>
        </pc:sldMkLst>
      </pc:sldChg>
      <pc:sldChg chg="del">
        <pc:chgData name="Jeremy Clifton" userId="S::wec@woodfordec.onmicrosoft.com::b7121016-a606-4e59-9b8c-d8cabdc242a8" providerId="AD" clId="Web-{C3D8C8C8-AFD3-4A70-094D-1133841F1694}" dt="2024-12-15T07:37:42.755" v="1"/>
        <pc:sldMkLst>
          <pc:docMk/>
          <pc:sldMk cId="1552973808" sldId="2799"/>
        </pc:sldMkLst>
      </pc:sldChg>
      <pc:sldChg chg="del">
        <pc:chgData name="Jeremy Clifton" userId="S::wec@woodfordec.onmicrosoft.com::b7121016-a606-4e59-9b8c-d8cabdc242a8" providerId="AD" clId="Web-{C3D8C8C8-AFD3-4A70-094D-1133841F1694}" dt="2024-12-15T07:37:42.755" v="0"/>
        <pc:sldMkLst>
          <pc:docMk/>
          <pc:sldMk cId="847211210" sldId="2800"/>
        </pc:sldMkLst>
      </pc:sldChg>
      <pc:sldChg chg="del">
        <pc:chgData name="Jeremy Clifton" userId="S::wec@woodfordec.onmicrosoft.com::b7121016-a606-4e59-9b8c-d8cabdc242a8" providerId="AD" clId="Web-{C3D8C8C8-AFD3-4A70-094D-1133841F1694}" dt="2024-12-15T07:37:48.959" v="5"/>
        <pc:sldMkLst>
          <pc:docMk/>
          <pc:sldMk cId="1926661585" sldId="2801"/>
        </pc:sldMkLst>
      </pc:sldChg>
      <pc:sldChg chg="del">
        <pc:chgData name="Jeremy Clifton" userId="S::wec@woodfordec.onmicrosoft.com::b7121016-a606-4e59-9b8c-d8cabdc242a8" providerId="AD" clId="Web-{C3D8C8C8-AFD3-4A70-094D-1133841F1694}" dt="2024-12-15T07:37:48.959" v="4"/>
        <pc:sldMkLst>
          <pc:docMk/>
          <pc:sldMk cId="1668219927" sldId="2802"/>
        </pc:sldMkLst>
      </pc:sldChg>
      <pc:sldChg chg="del">
        <pc:chgData name="Jeremy Clifton" userId="S::wec@woodfordec.onmicrosoft.com::b7121016-a606-4e59-9b8c-d8cabdc242a8" providerId="AD" clId="Web-{C3D8C8C8-AFD3-4A70-094D-1133841F1694}" dt="2024-12-15T07:37:48.959" v="3"/>
        <pc:sldMkLst>
          <pc:docMk/>
          <pc:sldMk cId="2723549774" sldId="2803"/>
        </pc:sldMkLst>
      </pc:sldChg>
      <pc:sldChg chg="del">
        <pc:chgData name="Jeremy Clifton" userId="S::wec@woodfordec.onmicrosoft.com::b7121016-a606-4e59-9b8c-d8cabdc242a8" providerId="AD" clId="Web-{C3D8C8C8-AFD3-4A70-094D-1133841F1694}" dt="2024-12-15T07:47:33.295" v="115"/>
        <pc:sldMkLst>
          <pc:docMk/>
          <pc:sldMk cId="3153742616" sldId="2804"/>
        </pc:sldMkLst>
      </pc:sldChg>
      <pc:sldChg chg="del">
        <pc:chgData name="Jeremy Clifton" userId="S::wec@woodfordec.onmicrosoft.com::b7121016-a606-4e59-9b8c-d8cabdc242a8" providerId="AD" clId="Web-{C3D8C8C8-AFD3-4A70-094D-1133841F1694}" dt="2024-12-15T07:38:03.615" v="6"/>
        <pc:sldMkLst>
          <pc:docMk/>
          <pc:sldMk cId="456487420" sldId="2805"/>
        </pc:sldMkLst>
      </pc:sldChg>
      <pc:sldChg chg="del">
        <pc:chgData name="Jeremy Clifton" userId="S::wec@woodfordec.onmicrosoft.com::b7121016-a606-4e59-9b8c-d8cabdc242a8" providerId="AD" clId="Web-{C3D8C8C8-AFD3-4A70-094D-1133841F1694}" dt="2024-12-15T07:38:23.741" v="18"/>
        <pc:sldMkLst>
          <pc:docMk/>
          <pc:sldMk cId="2610065330" sldId="2806"/>
        </pc:sldMkLst>
      </pc:sldChg>
      <pc:sldChg chg="del">
        <pc:chgData name="Jeremy Clifton" userId="S::wec@woodfordec.onmicrosoft.com::b7121016-a606-4e59-9b8c-d8cabdc242a8" providerId="AD" clId="Web-{C3D8C8C8-AFD3-4A70-094D-1133841F1694}" dt="2024-12-15T07:38:23.741" v="19"/>
        <pc:sldMkLst>
          <pc:docMk/>
          <pc:sldMk cId="2292460053" sldId="2808"/>
        </pc:sldMkLst>
      </pc:sldChg>
      <pc:sldChg chg="del">
        <pc:chgData name="Jeremy Clifton" userId="S::wec@woodfordec.onmicrosoft.com::b7121016-a606-4e59-9b8c-d8cabdc242a8" providerId="AD" clId="Web-{C3D8C8C8-AFD3-4A70-094D-1133841F1694}" dt="2024-12-15T07:38:03.631" v="11"/>
        <pc:sldMkLst>
          <pc:docMk/>
          <pc:sldMk cId="2084583099" sldId="2810"/>
        </pc:sldMkLst>
      </pc:sldChg>
      <pc:sldChg chg="del">
        <pc:chgData name="Jeremy Clifton" userId="S::wec@woodfordec.onmicrosoft.com::b7121016-a606-4e59-9b8c-d8cabdc242a8" providerId="AD" clId="Web-{C3D8C8C8-AFD3-4A70-094D-1133841F1694}" dt="2024-12-15T07:38:03.631" v="14"/>
        <pc:sldMkLst>
          <pc:docMk/>
          <pc:sldMk cId="828708443" sldId="2811"/>
        </pc:sldMkLst>
      </pc:sldChg>
      <pc:sldChg chg="del">
        <pc:chgData name="Jeremy Clifton" userId="S::wec@woodfordec.onmicrosoft.com::b7121016-a606-4e59-9b8c-d8cabdc242a8" providerId="AD" clId="Web-{C3D8C8C8-AFD3-4A70-094D-1133841F1694}" dt="2024-12-15T07:38:03.631" v="10"/>
        <pc:sldMkLst>
          <pc:docMk/>
          <pc:sldMk cId="4253655413" sldId="2812"/>
        </pc:sldMkLst>
      </pc:sldChg>
      <pc:sldChg chg="del">
        <pc:chgData name="Jeremy Clifton" userId="S::wec@woodfordec.onmicrosoft.com::b7121016-a606-4e59-9b8c-d8cabdc242a8" providerId="AD" clId="Web-{C3D8C8C8-AFD3-4A70-094D-1133841F1694}" dt="2024-12-15T07:38:03.631" v="13"/>
        <pc:sldMkLst>
          <pc:docMk/>
          <pc:sldMk cId="2745376130" sldId="2813"/>
        </pc:sldMkLst>
      </pc:sldChg>
      <pc:sldChg chg="del">
        <pc:chgData name="Jeremy Clifton" userId="S::wec@woodfordec.onmicrosoft.com::b7121016-a606-4e59-9b8c-d8cabdc242a8" providerId="AD" clId="Web-{C3D8C8C8-AFD3-4A70-094D-1133841F1694}" dt="2024-12-15T07:38:03.631" v="9"/>
        <pc:sldMkLst>
          <pc:docMk/>
          <pc:sldMk cId="2482227030" sldId="2814"/>
        </pc:sldMkLst>
      </pc:sldChg>
      <pc:sldChg chg="del">
        <pc:chgData name="Jeremy Clifton" userId="S::wec@woodfordec.onmicrosoft.com::b7121016-a606-4e59-9b8c-d8cabdc242a8" providerId="AD" clId="Web-{C3D8C8C8-AFD3-4A70-094D-1133841F1694}" dt="2024-12-15T07:38:03.631" v="12"/>
        <pc:sldMkLst>
          <pc:docMk/>
          <pc:sldMk cId="2261196466" sldId="2815"/>
        </pc:sldMkLst>
      </pc:sldChg>
      <pc:sldChg chg="del">
        <pc:chgData name="Jeremy Clifton" userId="S::wec@woodfordec.onmicrosoft.com::b7121016-a606-4e59-9b8c-d8cabdc242a8" providerId="AD" clId="Web-{C3D8C8C8-AFD3-4A70-094D-1133841F1694}" dt="2024-12-15T07:38:03.631" v="8"/>
        <pc:sldMkLst>
          <pc:docMk/>
          <pc:sldMk cId="1301567943" sldId="2816"/>
        </pc:sldMkLst>
      </pc:sldChg>
      <pc:sldChg chg="del">
        <pc:chgData name="Jeremy Clifton" userId="S::wec@woodfordec.onmicrosoft.com::b7121016-a606-4e59-9b8c-d8cabdc242a8" providerId="AD" clId="Web-{C3D8C8C8-AFD3-4A70-094D-1133841F1694}" dt="2024-12-15T07:38:23.756" v="22"/>
        <pc:sldMkLst>
          <pc:docMk/>
          <pc:sldMk cId="3142635692" sldId="2817"/>
        </pc:sldMkLst>
      </pc:sldChg>
      <pc:sldChg chg="del">
        <pc:chgData name="Jeremy Clifton" userId="S::wec@woodfordec.onmicrosoft.com::b7121016-a606-4e59-9b8c-d8cabdc242a8" providerId="AD" clId="Web-{C3D8C8C8-AFD3-4A70-094D-1133841F1694}" dt="2024-12-15T07:38:10.334" v="15"/>
        <pc:sldMkLst>
          <pc:docMk/>
          <pc:sldMk cId="1528992783" sldId="2818"/>
        </pc:sldMkLst>
      </pc:sldChg>
      <pc:sldChg chg="del">
        <pc:chgData name="Jeremy Clifton" userId="S::wec@woodfordec.onmicrosoft.com::b7121016-a606-4e59-9b8c-d8cabdc242a8" providerId="AD" clId="Web-{C3D8C8C8-AFD3-4A70-094D-1133841F1694}" dt="2024-12-15T07:38:10.334" v="17"/>
        <pc:sldMkLst>
          <pc:docMk/>
          <pc:sldMk cId="780115920" sldId="2819"/>
        </pc:sldMkLst>
      </pc:sldChg>
      <pc:sldChg chg="del">
        <pc:chgData name="Jeremy Clifton" userId="S::wec@woodfordec.onmicrosoft.com::b7121016-a606-4e59-9b8c-d8cabdc242a8" providerId="AD" clId="Web-{C3D8C8C8-AFD3-4A70-094D-1133841F1694}" dt="2024-12-15T07:38:10.334" v="16"/>
        <pc:sldMkLst>
          <pc:docMk/>
          <pc:sldMk cId="2499559819" sldId="2820"/>
        </pc:sldMkLst>
      </pc:sldChg>
      <pc:sldChg chg="del">
        <pc:chgData name="Jeremy Clifton" userId="S::wec@woodfordec.onmicrosoft.com::b7121016-a606-4e59-9b8c-d8cabdc242a8" providerId="AD" clId="Web-{C3D8C8C8-AFD3-4A70-094D-1133841F1694}" dt="2024-12-15T07:38:03.615" v="7"/>
        <pc:sldMkLst>
          <pc:docMk/>
          <pc:sldMk cId="2629287060" sldId="2822"/>
        </pc:sldMkLst>
      </pc:sldChg>
      <pc:sldChg chg="del">
        <pc:chgData name="Jeremy Clifton" userId="S::wec@woodfordec.onmicrosoft.com::b7121016-a606-4e59-9b8c-d8cabdc242a8" providerId="AD" clId="Web-{C3D8C8C8-AFD3-4A70-094D-1133841F1694}" dt="2024-12-15T07:38:23.756" v="20"/>
        <pc:sldMkLst>
          <pc:docMk/>
          <pc:sldMk cId="3675542471" sldId="2823"/>
        </pc:sldMkLst>
      </pc:sldChg>
      <pc:sldChg chg="del">
        <pc:chgData name="Jeremy Clifton" userId="S::wec@woodfordec.onmicrosoft.com::b7121016-a606-4e59-9b8c-d8cabdc242a8" providerId="AD" clId="Web-{C3D8C8C8-AFD3-4A70-094D-1133841F1694}" dt="2024-12-15T07:38:23.756" v="21"/>
        <pc:sldMkLst>
          <pc:docMk/>
          <pc:sldMk cId="1659838349" sldId="2824"/>
        </pc:sldMkLst>
      </pc:sldChg>
      <pc:sldChg chg="del">
        <pc:chgData name="Jeremy Clifton" userId="S::wec@woodfordec.onmicrosoft.com::b7121016-a606-4e59-9b8c-d8cabdc242a8" providerId="AD" clId="Web-{C3D8C8C8-AFD3-4A70-094D-1133841F1694}" dt="2024-12-15T07:39:09.963" v="38"/>
        <pc:sldMkLst>
          <pc:docMk/>
          <pc:sldMk cId="1591186859" sldId="2825"/>
        </pc:sldMkLst>
      </pc:sldChg>
      <pc:sldChg chg="del">
        <pc:chgData name="Jeremy Clifton" userId="S::wec@woodfordec.onmicrosoft.com::b7121016-a606-4e59-9b8c-d8cabdc242a8" providerId="AD" clId="Web-{C3D8C8C8-AFD3-4A70-094D-1133841F1694}" dt="2024-12-15T07:38:32.602" v="26"/>
        <pc:sldMkLst>
          <pc:docMk/>
          <pc:sldMk cId="1168160445" sldId="2826"/>
        </pc:sldMkLst>
      </pc:sldChg>
      <pc:sldChg chg="del">
        <pc:chgData name="Jeremy Clifton" userId="S::wec@woodfordec.onmicrosoft.com::b7121016-a606-4e59-9b8c-d8cabdc242a8" providerId="AD" clId="Web-{C3D8C8C8-AFD3-4A70-094D-1133841F1694}" dt="2024-12-15T07:38:32.602" v="28"/>
        <pc:sldMkLst>
          <pc:docMk/>
          <pc:sldMk cId="3111630187" sldId="2827"/>
        </pc:sldMkLst>
      </pc:sldChg>
      <pc:sldChg chg="del">
        <pc:chgData name="Jeremy Clifton" userId="S::wec@woodfordec.onmicrosoft.com::b7121016-a606-4e59-9b8c-d8cabdc242a8" providerId="AD" clId="Web-{C3D8C8C8-AFD3-4A70-094D-1133841F1694}" dt="2024-12-15T07:38:32.602" v="27"/>
        <pc:sldMkLst>
          <pc:docMk/>
          <pc:sldMk cId="4170038" sldId="2828"/>
        </pc:sldMkLst>
      </pc:sldChg>
      <pc:sldChg chg="del">
        <pc:chgData name="Jeremy Clifton" userId="S::wec@woodfordec.onmicrosoft.com::b7121016-a606-4e59-9b8c-d8cabdc242a8" providerId="AD" clId="Web-{C3D8C8C8-AFD3-4A70-094D-1133841F1694}" dt="2024-12-15T07:38:32.602" v="25"/>
        <pc:sldMkLst>
          <pc:docMk/>
          <pc:sldMk cId="2641992631" sldId="2829"/>
        </pc:sldMkLst>
      </pc:sldChg>
      <pc:sldChg chg="del">
        <pc:chgData name="Jeremy Clifton" userId="S::wec@woodfordec.onmicrosoft.com::b7121016-a606-4e59-9b8c-d8cabdc242a8" providerId="AD" clId="Web-{C3D8C8C8-AFD3-4A70-094D-1133841F1694}" dt="2024-12-15T07:38:32.602" v="24"/>
        <pc:sldMkLst>
          <pc:docMk/>
          <pc:sldMk cId="3509006551" sldId="2830"/>
        </pc:sldMkLst>
      </pc:sldChg>
      <pc:sldChg chg="del">
        <pc:chgData name="Jeremy Clifton" userId="S::wec@woodfordec.onmicrosoft.com::b7121016-a606-4e59-9b8c-d8cabdc242a8" providerId="AD" clId="Web-{C3D8C8C8-AFD3-4A70-094D-1133841F1694}" dt="2024-12-15T07:38:32.602" v="23"/>
        <pc:sldMkLst>
          <pc:docMk/>
          <pc:sldMk cId="343314304" sldId="2831"/>
        </pc:sldMkLst>
      </pc:sldChg>
      <pc:sldChg chg="del">
        <pc:chgData name="Jeremy Clifton" userId="S::wec@woodfordec.onmicrosoft.com::b7121016-a606-4e59-9b8c-d8cabdc242a8" providerId="AD" clId="Web-{C3D8C8C8-AFD3-4A70-094D-1133841F1694}" dt="2024-12-15T07:39:08.431" v="37"/>
        <pc:sldMkLst>
          <pc:docMk/>
          <pc:sldMk cId="3684120613" sldId="2833"/>
        </pc:sldMkLst>
      </pc:sldChg>
      <pc:sldChg chg="del">
        <pc:chgData name="Jeremy Clifton" userId="S::wec@woodfordec.onmicrosoft.com::b7121016-a606-4e59-9b8c-d8cabdc242a8" providerId="AD" clId="Web-{C3D8C8C8-AFD3-4A70-094D-1133841F1694}" dt="2024-12-15T08:47:29.773" v="403"/>
        <pc:sldMkLst>
          <pc:docMk/>
          <pc:sldMk cId="1737188218" sldId="2834"/>
        </pc:sldMkLst>
      </pc:sldChg>
      <pc:sldChg chg="del">
        <pc:chgData name="Jeremy Clifton" userId="S::wec@woodfordec.onmicrosoft.com::b7121016-a606-4e59-9b8c-d8cabdc242a8" providerId="AD" clId="Web-{C3D8C8C8-AFD3-4A70-094D-1133841F1694}" dt="2024-12-15T07:38:58.853" v="32"/>
        <pc:sldMkLst>
          <pc:docMk/>
          <pc:sldMk cId="1051314355" sldId="2835"/>
        </pc:sldMkLst>
      </pc:sldChg>
      <pc:sldChg chg="del">
        <pc:chgData name="Jeremy Clifton" userId="S::wec@woodfordec.onmicrosoft.com::b7121016-a606-4e59-9b8c-d8cabdc242a8" providerId="AD" clId="Web-{C3D8C8C8-AFD3-4A70-094D-1133841F1694}" dt="2024-12-15T07:38:56.525" v="31"/>
        <pc:sldMkLst>
          <pc:docMk/>
          <pc:sldMk cId="412821005" sldId="2836"/>
        </pc:sldMkLst>
      </pc:sldChg>
      <pc:sldChg chg="del">
        <pc:chgData name="Jeremy Clifton" userId="S::wec@woodfordec.onmicrosoft.com::b7121016-a606-4e59-9b8c-d8cabdc242a8" providerId="AD" clId="Web-{C3D8C8C8-AFD3-4A70-094D-1133841F1694}" dt="2024-12-15T07:38:40.837" v="29"/>
        <pc:sldMkLst>
          <pc:docMk/>
          <pc:sldMk cId="3615110818" sldId="2838"/>
        </pc:sldMkLst>
      </pc:sldChg>
      <pc:sldChg chg="del">
        <pc:chgData name="Jeremy Clifton" userId="S::wec@woodfordec.onmicrosoft.com::b7121016-a606-4e59-9b8c-d8cabdc242a8" providerId="AD" clId="Web-{C3D8C8C8-AFD3-4A70-094D-1133841F1694}" dt="2024-12-15T07:39:03.072" v="35"/>
        <pc:sldMkLst>
          <pc:docMk/>
          <pc:sldMk cId="2564657226" sldId="2839"/>
        </pc:sldMkLst>
      </pc:sldChg>
      <pc:sldChg chg="del">
        <pc:chgData name="Jeremy Clifton" userId="S::wec@woodfordec.onmicrosoft.com::b7121016-a606-4e59-9b8c-d8cabdc242a8" providerId="AD" clId="Web-{C3D8C8C8-AFD3-4A70-094D-1133841F1694}" dt="2024-12-15T07:39:02.228" v="34"/>
        <pc:sldMkLst>
          <pc:docMk/>
          <pc:sldMk cId="2525734694" sldId="2840"/>
        </pc:sldMkLst>
      </pc:sldChg>
      <pc:sldChg chg="del">
        <pc:chgData name="Jeremy Clifton" userId="S::wec@woodfordec.onmicrosoft.com::b7121016-a606-4e59-9b8c-d8cabdc242a8" providerId="AD" clId="Web-{C3D8C8C8-AFD3-4A70-094D-1133841F1694}" dt="2024-12-15T08:47:30.398" v="404"/>
        <pc:sldMkLst>
          <pc:docMk/>
          <pc:sldMk cId="4018641583" sldId="2842"/>
        </pc:sldMkLst>
      </pc:sldChg>
      <pc:sldChg chg="del">
        <pc:chgData name="Jeremy Clifton" userId="S::wec@woodfordec.onmicrosoft.com::b7121016-a606-4e59-9b8c-d8cabdc242a8" providerId="AD" clId="Web-{C3D8C8C8-AFD3-4A70-094D-1133841F1694}" dt="2024-12-15T08:47:30.414" v="405"/>
        <pc:sldMkLst>
          <pc:docMk/>
          <pc:sldMk cId="187267021" sldId="2843"/>
        </pc:sldMkLst>
      </pc:sldChg>
      <pc:sldChg chg="add replId">
        <pc:chgData name="Jeremy Clifton" userId="S::wec@woodfordec.onmicrosoft.com::b7121016-a606-4e59-9b8c-d8cabdc242a8" providerId="AD" clId="Web-{C3D8C8C8-AFD3-4A70-094D-1133841F1694}" dt="2024-12-15T07:47:25.186" v="113"/>
        <pc:sldMkLst>
          <pc:docMk/>
          <pc:sldMk cId="503271134" sldId="2844"/>
        </pc:sldMkLst>
      </pc:sldChg>
      <pc:sldChg chg="del">
        <pc:chgData name="Jeremy Clifton" userId="S::wec@woodfordec.onmicrosoft.com::b7121016-a606-4e59-9b8c-d8cabdc242a8" providerId="AD" clId="Web-{C3D8C8C8-AFD3-4A70-094D-1133841F1694}" dt="2024-12-15T07:39:00.275" v="33"/>
        <pc:sldMkLst>
          <pc:docMk/>
          <pc:sldMk cId="575926295" sldId="2844"/>
        </pc:sldMkLst>
      </pc:sldChg>
      <pc:sldChg chg="add replId">
        <pc:chgData name="Jeremy Clifton" userId="S::wec@woodfordec.onmicrosoft.com::b7121016-a606-4e59-9b8c-d8cabdc242a8" providerId="AD" clId="Web-{C3D8C8C8-AFD3-4A70-094D-1133841F1694}" dt="2024-12-15T07:47:25.764" v="114"/>
        <pc:sldMkLst>
          <pc:docMk/>
          <pc:sldMk cId="1849709480" sldId="2845"/>
        </pc:sldMkLst>
      </pc:sldChg>
      <pc:sldChg chg="add del replId">
        <pc:chgData name="Jeremy Clifton" userId="S::wec@woodfordec.onmicrosoft.com::b7121016-a606-4e59-9b8c-d8cabdc242a8" providerId="AD" clId="Web-{C3D8C8C8-AFD3-4A70-094D-1133841F1694}" dt="2024-12-15T08:47:27.320" v="402"/>
        <pc:sldMkLst>
          <pc:docMk/>
          <pc:sldMk cId="2131684097" sldId="2846"/>
        </pc:sldMkLst>
      </pc:sldChg>
      <pc:sldChg chg="add del replId">
        <pc:chgData name="Jeremy Clifton" userId="S::wec@woodfordec.onmicrosoft.com::b7121016-a606-4e59-9b8c-d8cabdc242a8" providerId="AD" clId="Web-{C3D8C8C8-AFD3-4A70-094D-1133841F1694}" dt="2024-12-15T08:47:25.898" v="401"/>
        <pc:sldMkLst>
          <pc:docMk/>
          <pc:sldMk cId="3371960861" sldId="2847"/>
        </pc:sldMkLst>
      </pc:sldChg>
      <pc:sldChg chg="addSp delSp modSp add replId">
        <pc:chgData name="Jeremy Clifton" userId="S::wec@woodfordec.onmicrosoft.com::b7121016-a606-4e59-9b8c-d8cabdc242a8" providerId="AD" clId="Web-{C3D8C8C8-AFD3-4A70-094D-1133841F1694}" dt="2024-12-15T08:07:54.983" v="227" actId="1076"/>
        <pc:sldMkLst>
          <pc:docMk/>
          <pc:sldMk cId="4169853134" sldId="2848"/>
        </pc:sldMkLst>
        <pc:picChg chg="add mod">
          <ac:chgData name="Jeremy Clifton" userId="S::wec@woodfordec.onmicrosoft.com::b7121016-a606-4e59-9b8c-d8cabdc242a8" providerId="AD" clId="Web-{C3D8C8C8-AFD3-4A70-094D-1133841F1694}" dt="2024-12-15T08:07:54.983" v="227" actId="1076"/>
          <ac:picMkLst>
            <pc:docMk/>
            <pc:sldMk cId="4169853134" sldId="2848"/>
            <ac:picMk id="2" creationId="{25F61329-E4FA-588B-D1B9-2752A839870B}"/>
          </ac:picMkLst>
        </pc:picChg>
      </pc:sldChg>
      <pc:sldChg chg="addSp delSp modSp add replId">
        <pc:chgData name="Jeremy Clifton" userId="S::wec@woodfordec.onmicrosoft.com::b7121016-a606-4e59-9b8c-d8cabdc242a8" providerId="AD" clId="Web-{C3D8C8C8-AFD3-4A70-094D-1133841F1694}" dt="2024-12-15T08:24:53.683" v="285" actId="20577"/>
        <pc:sldMkLst>
          <pc:docMk/>
          <pc:sldMk cId="2292270278" sldId="2849"/>
        </pc:sldMkLst>
        <pc:spChg chg="add mod">
          <ac:chgData name="Jeremy Clifton" userId="S::wec@woodfordec.onmicrosoft.com::b7121016-a606-4e59-9b8c-d8cabdc242a8" providerId="AD" clId="Web-{C3D8C8C8-AFD3-4A70-094D-1133841F1694}" dt="2024-12-15T08:24:53.683" v="285" actId="20577"/>
          <ac:spMkLst>
            <pc:docMk/>
            <pc:sldMk cId="2292270278" sldId="2849"/>
            <ac:spMk id="4" creationId="{0F44F969-A633-1208-F974-E70FDF116D98}"/>
          </ac:spMkLst>
        </pc:spChg>
        <pc:picChg chg="add mod">
          <ac:chgData name="Jeremy Clifton" userId="S::wec@woodfordec.onmicrosoft.com::b7121016-a606-4e59-9b8c-d8cabdc242a8" providerId="AD" clId="Web-{C3D8C8C8-AFD3-4A70-094D-1133841F1694}" dt="2024-12-15T08:21:59.266" v="266" actId="1076"/>
          <ac:picMkLst>
            <pc:docMk/>
            <pc:sldMk cId="2292270278" sldId="2849"/>
            <ac:picMk id="2" creationId="{A371EDDE-233E-D6C2-5155-E8E1777D4E8B}"/>
          </ac:picMkLst>
        </pc:picChg>
        <pc:picChg chg="add mod">
          <ac:chgData name="Jeremy Clifton" userId="S::wec@woodfordec.onmicrosoft.com::b7121016-a606-4e59-9b8c-d8cabdc242a8" providerId="AD" clId="Web-{C3D8C8C8-AFD3-4A70-094D-1133841F1694}" dt="2024-12-15T08:23:33.363" v="276" actId="14100"/>
          <ac:picMkLst>
            <pc:docMk/>
            <pc:sldMk cId="2292270278" sldId="2849"/>
            <ac:picMk id="5" creationId="{AFF731E8-7C6E-6225-4F7A-810662D77860}"/>
          </ac:picMkLst>
        </pc:picChg>
        <pc:picChg chg="add mod">
          <ac:chgData name="Jeremy Clifton" userId="S::wec@woodfordec.onmicrosoft.com::b7121016-a606-4e59-9b8c-d8cabdc242a8" providerId="AD" clId="Web-{C3D8C8C8-AFD3-4A70-094D-1133841F1694}" dt="2024-12-15T08:23:37.160" v="278" actId="1076"/>
          <ac:picMkLst>
            <pc:docMk/>
            <pc:sldMk cId="2292270278" sldId="2849"/>
            <ac:picMk id="6" creationId="{5DEAD7A5-BA74-3579-FBDE-6DAF84B7F20D}"/>
          </ac:picMkLst>
        </pc:picChg>
        <pc:picChg chg="add mod">
          <ac:chgData name="Jeremy Clifton" userId="S::wec@woodfordec.onmicrosoft.com::b7121016-a606-4e59-9b8c-d8cabdc242a8" providerId="AD" clId="Web-{C3D8C8C8-AFD3-4A70-094D-1133841F1694}" dt="2024-12-15T08:23:42.645" v="280" actId="1076"/>
          <ac:picMkLst>
            <pc:docMk/>
            <pc:sldMk cId="2292270278" sldId="2849"/>
            <ac:picMk id="8" creationId="{01927C8D-D0AB-E69F-2D79-34A8914F3B2F}"/>
          </ac:picMkLst>
        </pc:picChg>
      </pc:sldChg>
      <pc:sldChg chg="modSp add ord replId">
        <pc:chgData name="Jeremy Clifton" userId="S::wec@woodfordec.onmicrosoft.com::b7121016-a606-4e59-9b8c-d8cabdc242a8" providerId="AD" clId="Web-{C3D8C8C8-AFD3-4A70-094D-1133841F1694}" dt="2024-12-15T08:10:26.347" v="230" actId="20577"/>
        <pc:sldMkLst>
          <pc:docMk/>
          <pc:sldMk cId="2514343962" sldId="2850"/>
        </pc:sldMkLst>
        <pc:spChg chg="mod">
          <ac:chgData name="Jeremy Clifton" userId="S::wec@woodfordec.onmicrosoft.com::b7121016-a606-4e59-9b8c-d8cabdc242a8" providerId="AD" clId="Web-{C3D8C8C8-AFD3-4A70-094D-1133841F1694}" dt="2024-12-15T08:10:26.347" v="230" actId="20577"/>
          <ac:spMkLst>
            <pc:docMk/>
            <pc:sldMk cId="2514343962" sldId="2850"/>
            <ac:spMk id="3" creationId="{780E27AC-9263-FBEA-EF42-530C5EC05FFD}"/>
          </ac:spMkLst>
        </pc:spChg>
      </pc:sldChg>
      <pc:sldChg chg="modSp add ord replId">
        <pc:chgData name="Jeremy Clifton" userId="S::wec@woodfordec.onmicrosoft.com::b7121016-a606-4e59-9b8c-d8cabdc242a8" providerId="AD" clId="Web-{C3D8C8C8-AFD3-4A70-094D-1133841F1694}" dt="2024-12-15T08:47:05.835" v="399" actId="1076"/>
        <pc:sldMkLst>
          <pc:docMk/>
          <pc:sldMk cId="3143553897" sldId="2851"/>
        </pc:sldMkLst>
        <pc:picChg chg="mod">
          <ac:chgData name="Jeremy Clifton" userId="S::wec@woodfordec.onmicrosoft.com::b7121016-a606-4e59-9b8c-d8cabdc242a8" providerId="AD" clId="Web-{C3D8C8C8-AFD3-4A70-094D-1133841F1694}" dt="2024-12-15T08:47:05.835" v="399" actId="1076"/>
          <ac:picMkLst>
            <pc:docMk/>
            <pc:sldMk cId="3143553897" sldId="2851"/>
            <ac:picMk id="3" creationId="{6A4BE1EE-D67E-EAE4-EC5D-6D64774A2F11}"/>
          </ac:picMkLst>
        </pc:picChg>
      </pc:sldChg>
      <pc:sldChg chg="modSp add replId">
        <pc:chgData name="Jeremy Clifton" userId="S::wec@woodfordec.onmicrosoft.com::b7121016-a606-4e59-9b8c-d8cabdc242a8" providerId="AD" clId="Web-{C3D8C8C8-AFD3-4A70-094D-1133841F1694}" dt="2024-12-15T08:45:57.723" v="388" actId="1076"/>
        <pc:sldMkLst>
          <pc:docMk/>
          <pc:sldMk cId="2402563320" sldId="2852"/>
        </pc:sldMkLst>
        <pc:spChg chg="mod">
          <ac:chgData name="Jeremy Clifton" userId="S::wec@woodfordec.onmicrosoft.com::b7121016-a606-4e59-9b8c-d8cabdc242a8" providerId="AD" clId="Web-{C3D8C8C8-AFD3-4A70-094D-1133841F1694}" dt="2024-12-15T08:19:42.855" v="244" actId="20577"/>
          <ac:spMkLst>
            <pc:docMk/>
            <pc:sldMk cId="2402563320" sldId="2852"/>
            <ac:spMk id="2" creationId="{1DD92122-9FEF-DE93-C577-2CFB5F0F39AC}"/>
          </ac:spMkLst>
        </pc:spChg>
        <pc:picChg chg="mod">
          <ac:chgData name="Jeremy Clifton" userId="S::wec@woodfordec.onmicrosoft.com::b7121016-a606-4e59-9b8c-d8cabdc242a8" providerId="AD" clId="Web-{C3D8C8C8-AFD3-4A70-094D-1133841F1694}" dt="2024-12-15T08:45:57.723" v="388" actId="1076"/>
          <ac:picMkLst>
            <pc:docMk/>
            <pc:sldMk cId="2402563320" sldId="2852"/>
            <ac:picMk id="3" creationId="{6A4BE1EE-D67E-EAE4-EC5D-6D64774A2F11}"/>
          </ac:picMkLst>
        </pc:picChg>
      </pc:sldChg>
      <pc:sldChg chg="modSp add ord replId">
        <pc:chgData name="Jeremy Clifton" userId="S::wec@woodfordec.onmicrosoft.com::b7121016-a606-4e59-9b8c-d8cabdc242a8" providerId="AD" clId="Web-{C3D8C8C8-AFD3-4A70-094D-1133841F1694}" dt="2024-12-15T08:20:46.482" v="250" actId="20577"/>
        <pc:sldMkLst>
          <pc:docMk/>
          <pc:sldMk cId="2416793904" sldId="2853"/>
        </pc:sldMkLst>
        <pc:spChg chg="mod">
          <ac:chgData name="Jeremy Clifton" userId="S::wec@woodfordec.onmicrosoft.com::b7121016-a606-4e59-9b8c-d8cabdc242a8" providerId="AD" clId="Web-{C3D8C8C8-AFD3-4A70-094D-1133841F1694}" dt="2024-12-15T08:20:46.482" v="250" actId="20577"/>
          <ac:spMkLst>
            <pc:docMk/>
            <pc:sldMk cId="2416793904" sldId="2853"/>
            <ac:spMk id="3" creationId="{780E27AC-9263-FBEA-EF42-530C5EC05FFD}"/>
          </ac:spMkLst>
        </pc:spChg>
      </pc:sldChg>
      <pc:sldChg chg="addSp modSp add replId">
        <pc:chgData name="Jeremy Clifton" userId="S::wec@woodfordec.onmicrosoft.com::b7121016-a606-4e59-9b8c-d8cabdc242a8" providerId="AD" clId="Web-{C3D8C8C8-AFD3-4A70-094D-1133841F1694}" dt="2024-12-15T08:25:25.169" v="309" actId="20577"/>
        <pc:sldMkLst>
          <pc:docMk/>
          <pc:sldMk cId="3971284125" sldId="2854"/>
        </pc:sldMkLst>
        <pc:spChg chg="add mod">
          <ac:chgData name="Jeremy Clifton" userId="S::wec@woodfordec.onmicrosoft.com::b7121016-a606-4e59-9b8c-d8cabdc242a8" providerId="AD" clId="Web-{C3D8C8C8-AFD3-4A70-094D-1133841F1694}" dt="2024-12-15T08:25:25.169" v="309" actId="20577"/>
          <ac:spMkLst>
            <pc:docMk/>
            <pc:sldMk cId="3971284125" sldId="2854"/>
            <ac:spMk id="4" creationId="{1568BC77-E584-C584-F506-8208FE01C22F}"/>
          </ac:spMkLst>
        </pc:spChg>
        <pc:picChg chg="add mod">
          <ac:chgData name="Jeremy Clifton" userId="S::wec@woodfordec.onmicrosoft.com::b7121016-a606-4e59-9b8c-d8cabdc242a8" providerId="AD" clId="Web-{C3D8C8C8-AFD3-4A70-094D-1133841F1694}" dt="2024-12-15T08:25:21.997" v="308" actId="1076"/>
          <ac:picMkLst>
            <pc:docMk/>
            <pc:sldMk cId="3971284125" sldId="2854"/>
            <ac:picMk id="2" creationId="{081ACF81-3D26-D98C-C33C-E8EFA9B58F1E}"/>
          </ac:picMkLst>
        </pc:picChg>
      </pc:sldChg>
      <pc:sldChg chg="addSp modSp add replId">
        <pc:chgData name="Jeremy Clifton" userId="S::wec@woodfordec.onmicrosoft.com::b7121016-a606-4e59-9b8c-d8cabdc242a8" providerId="AD" clId="Web-{C3D8C8C8-AFD3-4A70-094D-1133841F1694}" dt="2024-12-15T08:28:08.692" v="314" actId="1076"/>
        <pc:sldMkLst>
          <pc:docMk/>
          <pc:sldMk cId="2465888261" sldId="2855"/>
        </pc:sldMkLst>
        <pc:picChg chg="add mod">
          <ac:chgData name="Jeremy Clifton" userId="S::wec@woodfordec.onmicrosoft.com::b7121016-a606-4e59-9b8c-d8cabdc242a8" providerId="AD" clId="Web-{C3D8C8C8-AFD3-4A70-094D-1133841F1694}" dt="2024-12-15T08:28:08.692" v="314" actId="1076"/>
          <ac:picMkLst>
            <pc:docMk/>
            <pc:sldMk cId="2465888261" sldId="2855"/>
            <ac:picMk id="2" creationId="{C7C0A4A7-0E41-DA2C-8057-7EED3484FAD9}"/>
          </ac:picMkLst>
        </pc:picChg>
      </pc:sldChg>
      <pc:sldChg chg="addSp delSp modSp add replId">
        <pc:chgData name="Jeremy Clifton" userId="S::wec@woodfordec.onmicrosoft.com::b7121016-a606-4e59-9b8c-d8cabdc242a8" providerId="AD" clId="Web-{C3D8C8C8-AFD3-4A70-094D-1133841F1694}" dt="2024-12-15T08:32:46.302" v="332"/>
        <pc:sldMkLst>
          <pc:docMk/>
          <pc:sldMk cId="2467347940" sldId="2856"/>
        </pc:sldMkLst>
        <pc:picChg chg="add mod">
          <ac:chgData name="Jeremy Clifton" userId="S::wec@woodfordec.onmicrosoft.com::b7121016-a606-4e59-9b8c-d8cabdc242a8" providerId="AD" clId="Web-{C3D8C8C8-AFD3-4A70-094D-1133841F1694}" dt="2024-12-15T08:31:33.672" v="319" actId="14100"/>
          <ac:picMkLst>
            <pc:docMk/>
            <pc:sldMk cId="2467347940" sldId="2856"/>
            <ac:picMk id="2" creationId="{958A9B26-56C8-A7B0-59EB-BDE71EA19A76}"/>
          </ac:picMkLst>
        </pc:picChg>
        <pc:picChg chg="add mod">
          <ac:chgData name="Jeremy Clifton" userId="S::wec@woodfordec.onmicrosoft.com::b7121016-a606-4e59-9b8c-d8cabdc242a8" providerId="AD" clId="Web-{C3D8C8C8-AFD3-4A70-094D-1133841F1694}" dt="2024-12-15T08:32:25.207" v="327" actId="1076"/>
          <ac:picMkLst>
            <pc:docMk/>
            <pc:sldMk cId="2467347940" sldId="2856"/>
            <ac:picMk id="3" creationId="{DC3DA76D-9E12-A613-BAF0-1011197350B7}"/>
          </ac:picMkLst>
        </pc:picChg>
        <pc:picChg chg="add mod">
          <ac:chgData name="Jeremy Clifton" userId="S::wec@woodfordec.onmicrosoft.com::b7121016-a606-4e59-9b8c-d8cabdc242a8" providerId="AD" clId="Web-{C3D8C8C8-AFD3-4A70-094D-1133841F1694}" dt="2024-12-15T08:32:41.255" v="330" actId="1076"/>
          <ac:picMkLst>
            <pc:docMk/>
            <pc:sldMk cId="2467347940" sldId="2856"/>
            <ac:picMk id="5" creationId="{CAF9F921-4B32-4A2F-8A89-A8DC4C67CAC4}"/>
          </ac:picMkLst>
        </pc:picChg>
      </pc:sldChg>
      <pc:sldChg chg="addSp modSp add replId">
        <pc:chgData name="Jeremy Clifton" userId="S::wec@woodfordec.onmicrosoft.com::b7121016-a606-4e59-9b8c-d8cabdc242a8" providerId="AD" clId="Web-{C3D8C8C8-AFD3-4A70-094D-1133841F1694}" dt="2024-12-15T08:54:24.176" v="458"/>
        <pc:sldMkLst>
          <pc:docMk/>
          <pc:sldMk cId="1666626244" sldId="2857"/>
        </pc:sldMkLst>
        <pc:picChg chg="add mod">
          <ac:chgData name="Jeremy Clifton" userId="S::wec@woodfordec.onmicrosoft.com::b7121016-a606-4e59-9b8c-d8cabdc242a8" providerId="AD" clId="Web-{C3D8C8C8-AFD3-4A70-094D-1133841F1694}" dt="2024-12-15T08:54:24.176" v="458"/>
          <ac:picMkLst>
            <pc:docMk/>
            <pc:sldMk cId="1666626244" sldId="2857"/>
            <ac:picMk id="2" creationId="{90298B6D-A5BA-3257-20A0-4ABF3044C297}"/>
          </ac:picMkLst>
        </pc:picChg>
      </pc:sldChg>
      <pc:sldChg chg="addSp delSp modSp add replId">
        <pc:chgData name="Jeremy Clifton" userId="S::wec@woodfordec.onmicrosoft.com::b7121016-a606-4e59-9b8c-d8cabdc242a8" providerId="AD" clId="Web-{C3D8C8C8-AFD3-4A70-094D-1133841F1694}" dt="2024-12-15T08:34:07.008" v="342" actId="14100"/>
        <pc:sldMkLst>
          <pc:docMk/>
          <pc:sldMk cId="3787154378" sldId="2858"/>
        </pc:sldMkLst>
        <pc:picChg chg="add mod">
          <ac:chgData name="Jeremy Clifton" userId="S::wec@woodfordec.onmicrosoft.com::b7121016-a606-4e59-9b8c-d8cabdc242a8" providerId="AD" clId="Web-{C3D8C8C8-AFD3-4A70-094D-1133841F1694}" dt="2024-12-15T08:34:07.008" v="342" actId="14100"/>
          <ac:picMkLst>
            <pc:docMk/>
            <pc:sldMk cId="3787154378" sldId="2858"/>
            <ac:picMk id="3" creationId="{4BBCCD7E-5535-B59B-A98C-5E795FA8524E}"/>
          </ac:picMkLst>
        </pc:picChg>
      </pc:sldChg>
      <pc:sldChg chg="addSp modSp add replId">
        <pc:chgData name="Jeremy Clifton" userId="S::wec@woodfordec.onmicrosoft.com::b7121016-a606-4e59-9b8c-d8cabdc242a8" providerId="AD" clId="Web-{C3D8C8C8-AFD3-4A70-094D-1133841F1694}" dt="2024-12-15T08:38:11.204" v="367" actId="1076"/>
        <pc:sldMkLst>
          <pc:docMk/>
          <pc:sldMk cId="724174161" sldId="2859"/>
        </pc:sldMkLst>
        <pc:spChg chg="add mod">
          <ac:chgData name="Jeremy Clifton" userId="S::wec@woodfordec.onmicrosoft.com::b7121016-a606-4e59-9b8c-d8cabdc242a8" providerId="AD" clId="Web-{C3D8C8C8-AFD3-4A70-094D-1133841F1694}" dt="2024-12-15T08:38:08.923" v="366" actId="1076"/>
          <ac:spMkLst>
            <pc:docMk/>
            <pc:sldMk cId="724174161" sldId="2859"/>
            <ac:spMk id="4" creationId="{5E93AD72-C5A7-8509-26C3-4F5CF2B3A0FA}"/>
          </ac:spMkLst>
        </pc:spChg>
        <pc:picChg chg="add mod">
          <ac:chgData name="Jeremy Clifton" userId="S::wec@woodfordec.onmicrosoft.com::b7121016-a606-4e59-9b8c-d8cabdc242a8" providerId="AD" clId="Web-{C3D8C8C8-AFD3-4A70-094D-1133841F1694}" dt="2024-12-15T08:38:11.204" v="367" actId="1076"/>
          <ac:picMkLst>
            <pc:docMk/>
            <pc:sldMk cId="724174161" sldId="2859"/>
            <ac:picMk id="2" creationId="{26055921-3DE2-EFE1-4E86-062BE6093A31}"/>
          </ac:picMkLst>
        </pc:picChg>
      </pc:sldChg>
      <pc:sldChg chg="addSp delSp modSp add del ord replId">
        <pc:chgData name="Jeremy Clifton" userId="S::wec@woodfordec.onmicrosoft.com::b7121016-a606-4e59-9b8c-d8cabdc242a8" providerId="AD" clId="Web-{C3D8C8C8-AFD3-4A70-094D-1133841F1694}" dt="2024-12-15T08:41:20.368" v="383"/>
        <pc:sldMkLst>
          <pc:docMk/>
          <pc:sldMk cId="4122918183" sldId="2860"/>
        </pc:sldMkLst>
      </pc:sldChg>
      <pc:sldChg chg="addSp delSp modSp add replId">
        <pc:chgData name="Jeremy Clifton" userId="S::wec@woodfordec.onmicrosoft.com::b7121016-a606-4e59-9b8c-d8cabdc242a8" providerId="AD" clId="Web-{C3D8C8C8-AFD3-4A70-094D-1133841F1694}" dt="2024-12-15T08:54:16.410" v="457"/>
        <pc:sldMkLst>
          <pc:docMk/>
          <pc:sldMk cId="1557622980" sldId="2861"/>
        </pc:sldMkLst>
        <pc:spChg chg="add mod">
          <ac:chgData name="Jeremy Clifton" userId="S::wec@woodfordec.onmicrosoft.com::b7121016-a606-4e59-9b8c-d8cabdc242a8" providerId="AD" clId="Web-{C3D8C8C8-AFD3-4A70-094D-1133841F1694}" dt="2024-12-15T08:49:49.284" v="451" actId="20577"/>
          <ac:spMkLst>
            <pc:docMk/>
            <pc:sldMk cId="1557622980" sldId="2861"/>
            <ac:spMk id="4" creationId="{7218C75F-4E12-D631-2A4D-DED0105D86B8}"/>
          </ac:spMkLst>
        </pc:spChg>
        <pc:picChg chg="add mod">
          <ac:chgData name="Jeremy Clifton" userId="S::wec@woodfordec.onmicrosoft.com::b7121016-a606-4e59-9b8c-d8cabdc242a8" providerId="AD" clId="Web-{C3D8C8C8-AFD3-4A70-094D-1133841F1694}" dt="2024-12-15T08:49:50.909" v="453" actId="1076"/>
          <ac:picMkLst>
            <pc:docMk/>
            <pc:sldMk cId="1557622980" sldId="2861"/>
            <ac:picMk id="2" creationId="{FD0477E9-90CD-5883-7507-7FE2B71E3794}"/>
          </ac:picMkLst>
        </pc:picChg>
      </pc:sldChg>
      <pc:sldChg chg="addSp delSp modSp add replId">
        <pc:chgData name="Jeremy Clifton" userId="S::wec@woodfordec.onmicrosoft.com::b7121016-a606-4e59-9b8c-d8cabdc242a8" providerId="AD" clId="Web-{C3D8C8C8-AFD3-4A70-094D-1133841F1694}" dt="2024-12-15T08:38:54.284" v="380" actId="1076"/>
        <pc:sldMkLst>
          <pc:docMk/>
          <pc:sldMk cId="4001853932" sldId="2862"/>
        </pc:sldMkLst>
        <pc:spChg chg="mod">
          <ac:chgData name="Jeremy Clifton" userId="S::wec@woodfordec.onmicrosoft.com::b7121016-a606-4e59-9b8c-d8cabdc242a8" providerId="AD" clId="Web-{C3D8C8C8-AFD3-4A70-094D-1133841F1694}" dt="2024-12-15T08:38:20.548" v="373" actId="20577"/>
          <ac:spMkLst>
            <pc:docMk/>
            <pc:sldMk cId="4001853932" sldId="2862"/>
            <ac:spMk id="4" creationId="{5E93AD72-C5A7-8509-26C3-4F5CF2B3A0FA}"/>
          </ac:spMkLst>
        </pc:spChg>
        <pc:picChg chg="add mod">
          <ac:chgData name="Jeremy Clifton" userId="S::wec@woodfordec.onmicrosoft.com::b7121016-a606-4e59-9b8c-d8cabdc242a8" providerId="AD" clId="Web-{C3D8C8C8-AFD3-4A70-094D-1133841F1694}" dt="2024-12-15T08:38:54.284" v="380" actId="1076"/>
          <ac:picMkLst>
            <pc:docMk/>
            <pc:sldMk cId="4001853932" sldId="2862"/>
            <ac:picMk id="3" creationId="{52DC8FB4-DB3E-CC7C-385E-621BEFAF9C0D}"/>
          </ac:picMkLst>
        </pc:picChg>
      </pc:sldChg>
      <pc:sldChg chg="modSp add ord replId">
        <pc:chgData name="Jeremy Clifton" userId="S::wec@woodfordec.onmicrosoft.com::b7121016-a606-4e59-9b8c-d8cabdc242a8" providerId="AD" clId="Web-{C3D8C8C8-AFD3-4A70-094D-1133841F1694}" dt="2024-12-15T08:45:50.316" v="387" actId="1076"/>
        <pc:sldMkLst>
          <pc:docMk/>
          <pc:sldMk cId="58245491" sldId="2863"/>
        </pc:sldMkLst>
        <pc:picChg chg="mod">
          <ac:chgData name="Jeremy Clifton" userId="S::wec@woodfordec.onmicrosoft.com::b7121016-a606-4e59-9b8c-d8cabdc242a8" providerId="AD" clId="Web-{C3D8C8C8-AFD3-4A70-094D-1133841F1694}" dt="2024-12-15T08:45:50.316" v="387" actId="1076"/>
          <ac:picMkLst>
            <pc:docMk/>
            <pc:sldMk cId="58245491" sldId="2863"/>
            <ac:picMk id="3" creationId="{6A4BE1EE-D67E-EAE4-EC5D-6D64774A2F11}"/>
          </ac:picMkLst>
        </pc:picChg>
      </pc:sldChg>
      <pc:sldChg chg="modSp add ord replId">
        <pc:chgData name="Jeremy Clifton" userId="S::wec@woodfordec.onmicrosoft.com::b7121016-a606-4e59-9b8c-d8cabdc242a8" providerId="AD" clId="Web-{C3D8C8C8-AFD3-4A70-094D-1133841F1694}" dt="2024-12-15T08:45:39.316" v="386"/>
        <pc:sldMkLst>
          <pc:docMk/>
          <pc:sldMk cId="2080500194" sldId="2864"/>
        </pc:sldMkLst>
        <pc:picChg chg="mod">
          <ac:chgData name="Jeremy Clifton" userId="S::wec@woodfordec.onmicrosoft.com::b7121016-a606-4e59-9b8c-d8cabdc242a8" providerId="AD" clId="Web-{C3D8C8C8-AFD3-4A70-094D-1133841F1694}" dt="2024-12-15T08:45:33.019" v="385" actId="1076"/>
          <ac:picMkLst>
            <pc:docMk/>
            <pc:sldMk cId="2080500194" sldId="2864"/>
            <ac:picMk id="3" creationId="{6A4BE1EE-D67E-EAE4-EC5D-6D64774A2F11}"/>
          </ac:picMkLst>
        </pc:picChg>
      </pc:sldChg>
      <pc:sldChg chg="modSp add replId">
        <pc:chgData name="Jeremy Clifton" userId="S::wec@woodfordec.onmicrosoft.com::b7121016-a606-4e59-9b8c-d8cabdc242a8" providerId="AD" clId="Web-{C3D8C8C8-AFD3-4A70-094D-1133841F1694}" dt="2024-12-15T08:46:58.819" v="398" actId="20577"/>
        <pc:sldMkLst>
          <pc:docMk/>
          <pc:sldMk cId="3752299799" sldId="2865"/>
        </pc:sldMkLst>
        <pc:spChg chg="mod">
          <ac:chgData name="Jeremy Clifton" userId="S::wec@woodfordec.onmicrosoft.com::b7121016-a606-4e59-9b8c-d8cabdc242a8" providerId="AD" clId="Web-{C3D8C8C8-AFD3-4A70-094D-1133841F1694}" dt="2024-12-15T08:46:58.819" v="398" actId="20577"/>
          <ac:spMkLst>
            <pc:docMk/>
            <pc:sldMk cId="3752299799" sldId="2865"/>
            <ac:spMk id="2" creationId="{1DD92122-9FEF-DE93-C577-2CFB5F0F39AC}"/>
          </ac:spMkLst>
        </pc:spChg>
      </pc:sldChg>
      <pc:sldChg chg="modSp add ord replId">
        <pc:chgData name="Jeremy Clifton" userId="S::wec@woodfordec.onmicrosoft.com::b7121016-a606-4e59-9b8c-d8cabdc242a8" providerId="AD" clId="Web-{C3D8C8C8-AFD3-4A70-094D-1133841F1694}" dt="2024-12-15T08:49:20.299" v="444" actId="20577"/>
        <pc:sldMkLst>
          <pc:docMk/>
          <pc:sldMk cId="2163556721" sldId="2866"/>
        </pc:sldMkLst>
        <pc:spChg chg="mod">
          <ac:chgData name="Jeremy Clifton" userId="S::wec@woodfordec.onmicrosoft.com::b7121016-a606-4e59-9b8c-d8cabdc242a8" providerId="AD" clId="Web-{C3D8C8C8-AFD3-4A70-094D-1133841F1694}" dt="2024-12-15T08:49:20.299" v="444" actId="20577"/>
          <ac:spMkLst>
            <pc:docMk/>
            <pc:sldMk cId="2163556721" sldId="2866"/>
            <ac:spMk id="3" creationId="{780E27AC-9263-FBEA-EF42-530C5EC05FFD}"/>
          </ac:spMkLst>
        </pc:spChg>
      </pc:sldChg>
      <pc:sldChg chg="add ord replId">
        <pc:chgData name="Jeremy Clifton" userId="S::wec@woodfordec.onmicrosoft.com::b7121016-a606-4e59-9b8c-d8cabdc242a8" providerId="AD" clId="Web-{C3D8C8C8-AFD3-4A70-094D-1133841F1694}" dt="2024-12-15T08:58:49.478" v="461"/>
        <pc:sldMkLst>
          <pc:docMk/>
          <pc:sldMk cId="2927078438" sldId="2867"/>
        </pc:sldMkLst>
      </pc:sldChg>
      <pc:sldChg chg="modSp add ord replId">
        <pc:chgData name="Jeremy Clifton" userId="S::wec@woodfordec.onmicrosoft.com::b7121016-a606-4e59-9b8c-d8cabdc242a8" providerId="AD" clId="Web-{C3D8C8C8-AFD3-4A70-094D-1133841F1694}" dt="2024-12-15T09:00:11.247" v="475" actId="1076"/>
        <pc:sldMkLst>
          <pc:docMk/>
          <pc:sldMk cId="4010137605" sldId="2868"/>
        </pc:sldMkLst>
        <pc:spChg chg="mod">
          <ac:chgData name="Jeremy Clifton" userId="S::wec@woodfordec.onmicrosoft.com::b7121016-a606-4e59-9b8c-d8cabdc242a8" providerId="AD" clId="Web-{C3D8C8C8-AFD3-4A70-094D-1133841F1694}" dt="2024-12-15T09:00:11.247" v="475" actId="1076"/>
          <ac:spMkLst>
            <pc:docMk/>
            <pc:sldMk cId="4010137605" sldId="2868"/>
            <ac:spMk id="3" creationId="{324FCFE1-7325-729F-E92B-E8A3F2E13116}"/>
          </ac:spMkLst>
        </pc:spChg>
      </pc:sldChg>
    </pc:docChg>
  </pc:docChgLst>
  <pc:docChgLst>
    <pc:chgData name="Jeremy Clifton" userId="S::wec@woodfordec.onmicrosoft.com::b7121016-a606-4e59-9b8c-d8cabdc242a8" providerId="AD" clId="Web-{AB18FBCD-6FC5-C2A1-7B72-A23D2B6EA99F}"/>
    <pc:docChg chg="delSld">
      <pc:chgData name="Jeremy Clifton" userId="S::wec@woodfordec.onmicrosoft.com::b7121016-a606-4e59-9b8c-d8cabdc242a8" providerId="AD" clId="Web-{AB18FBCD-6FC5-C2A1-7B72-A23D2B6EA99F}" dt="2024-09-25T08:55:18.687" v="0"/>
      <pc:docMkLst>
        <pc:docMk/>
      </pc:docMkLst>
      <pc:sldChg chg="del">
        <pc:chgData name="Jeremy Clifton" userId="S::wec@woodfordec.onmicrosoft.com::b7121016-a606-4e59-9b8c-d8cabdc242a8" providerId="AD" clId="Web-{AB18FBCD-6FC5-C2A1-7B72-A23D2B6EA99F}" dt="2024-09-25T08:55:18.687" v="0"/>
        <pc:sldMkLst>
          <pc:docMk/>
          <pc:sldMk cId="432114344" sldId="2577"/>
        </pc:sldMkLst>
      </pc:sldChg>
    </pc:docChg>
  </pc:docChgLst>
  <pc:docChgLst>
    <pc:chgData name="Jeremy Clifton" userId="S::wec@woodfordec.onmicrosoft.com::b7121016-a606-4e59-9b8c-d8cabdc242a8" providerId="AD" clId="Web-{9F2DBAF5-13C3-53C1-80C1-419F98AB4A0A}"/>
    <pc:docChg chg="addSld delSld modSld sldOrd">
      <pc:chgData name="Jeremy Clifton" userId="S::wec@woodfordec.onmicrosoft.com::b7121016-a606-4e59-9b8c-d8cabdc242a8" providerId="AD" clId="Web-{9F2DBAF5-13C3-53C1-80C1-419F98AB4A0A}" dt="2024-09-25T15:35:54.553" v="302" actId="1076"/>
      <pc:docMkLst>
        <pc:docMk/>
      </pc:docMkLst>
      <pc:sldChg chg="del">
        <pc:chgData name="Jeremy Clifton" userId="S::wec@woodfordec.onmicrosoft.com::b7121016-a606-4e59-9b8c-d8cabdc242a8" providerId="AD" clId="Web-{9F2DBAF5-13C3-53C1-80C1-419F98AB4A0A}" dt="2024-09-25T15:23:19.439" v="143"/>
        <pc:sldMkLst>
          <pc:docMk/>
          <pc:sldMk cId="4001147759" sldId="2564"/>
        </pc:sldMkLst>
      </pc:sldChg>
      <pc:sldChg chg="addSp modSp">
        <pc:chgData name="Jeremy Clifton" userId="S::wec@woodfordec.onmicrosoft.com::b7121016-a606-4e59-9b8c-d8cabdc242a8" providerId="AD" clId="Web-{9F2DBAF5-13C3-53C1-80C1-419F98AB4A0A}" dt="2024-09-25T15:12:40" v="35" actId="1076"/>
        <pc:sldMkLst>
          <pc:docMk/>
          <pc:sldMk cId="2484972360" sldId="2566"/>
        </pc:sldMkLst>
      </pc:sldChg>
      <pc:sldChg chg="del">
        <pc:chgData name="Jeremy Clifton" userId="S::wec@woodfordec.onmicrosoft.com::b7121016-a606-4e59-9b8c-d8cabdc242a8" providerId="AD" clId="Web-{9F2DBAF5-13C3-53C1-80C1-419F98AB4A0A}" dt="2024-09-25T15:23:05.532" v="129"/>
        <pc:sldMkLst>
          <pc:docMk/>
          <pc:sldMk cId="239790084" sldId="2567"/>
        </pc:sldMkLst>
      </pc:sldChg>
      <pc:sldChg chg="del">
        <pc:chgData name="Jeremy Clifton" userId="S::wec@woodfordec.onmicrosoft.com::b7121016-a606-4e59-9b8c-d8cabdc242a8" providerId="AD" clId="Web-{9F2DBAF5-13C3-53C1-80C1-419F98AB4A0A}" dt="2024-09-25T15:23:22.048" v="144"/>
        <pc:sldMkLst>
          <pc:docMk/>
          <pc:sldMk cId="922147769" sldId="2569"/>
        </pc:sldMkLst>
      </pc:sldChg>
      <pc:sldChg chg="del">
        <pc:chgData name="Jeremy Clifton" userId="S::wec@woodfordec.onmicrosoft.com::b7121016-a606-4e59-9b8c-d8cabdc242a8" providerId="AD" clId="Web-{9F2DBAF5-13C3-53C1-80C1-419F98AB4A0A}" dt="2024-09-25T15:23:22.048" v="145"/>
        <pc:sldMkLst>
          <pc:docMk/>
          <pc:sldMk cId="3076968510" sldId="2571"/>
        </pc:sldMkLst>
      </pc:sldChg>
      <pc:sldChg chg="del">
        <pc:chgData name="Jeremy Clifton" userId="S::wec@woodfordec.onmicrosoft.com::b7121016-a606-4e59-9b8c-d8cabdc242a8" providerId="AD" clId="Web-{9F2DBAF5-13C3-53C1-80C1-419F98AB4A0A}" dt="2024-09-25T15:22:58.391" v="121"/>
        <pc:sldMkLst>
          <pc:docMk/>
          <pc:sldMk cId="1068031326" sldId="2583"/>
        </pc:sldMkLst>
      </pc:sldChg>
      <pc:sldChg chg="del">
        <pc:chgData name="Jeremy Clifton" userId="S::wec@woodfordec.onmicrosoft.com::b7121016-a606-4e59-9b8c-d8cabdc242a8" providerId="AD" clId="Web-{9F2DBAF5-13C3-53C1-80C1-419F98AB4A0A}" dt="2024-09-25T15:22:59.688" v="122"/>
        <pc:sldMkLst>
          <pc:docMk/>
          <pc:sldMk cId="2597143122" sldId="2584"/>
        </pc:sldMkLst>
      </pc:sldChg>
      <pc:sldChg chg="del">
        <pc:chgData name="Jeremy Clifton" userId="S::wec@woodfordec.onmicrosoft.com::b7121016-a606-4e59-9b8c-d8cabdc242a8" providerId="AD" clId="Web-{9F2DBAF5-13C3-53C1-80C1-419F98AB4A0A}" dt="2024-09-25T15:23:00.251" v="123"/>
        <pc:sldMkLst>
          <pc:docMk/>
          <pc:sldMk cId="2319944622" sldId="2585"/>
        </pc:sldMkLst>
      </pc:sldChg>
      <pc:sldChg chg="del">
        <pc:chgData name="Jeremy Clifton" userId="S::wec@woodfordec.onmicrosoft.com::b7121016-a606-4e59-9b8c-d8cabdc242a8" providerId="AD" clId="Web-{9F2DBAF5-13C3-53C1-80C1-419F98AB4A0A}" dt="2024-09-25T15:23:00.266" v="124"/>
        <pc:sldMkLst>
          <pc:docMk/>
          <pc:sldMk cId="4191789861" sldId="2586"/>
        </pc:sldMkLst>
      </pc:sldChg>
      <pc:sldChg chg="modSp ord">
        <pc:chgData name="Jeremy Clifton" userId="S::wec@woodfordec.onmicrosoft.com::b7121016-a606-4e59-9b8c-d8cabdc242a8" providerId="AD" clId="Web-{9F2DBAF5-13C3-53C1-80C1-419F98AB4A0A}" dt="2024-09-25T15:21:28.279" v="114" actId="20577"/>
        <pc:sldMkLst>
          <pc:docMk/>
          <pc:sldMk cId="1829227996" sldId="2590"/>
        </pc:sldMkLst>
      </pc:sldChg>
      <pc:sldChg chg="del">
        <pc:chgData name="Jeremy Clifton" userId="S::wec@woodfordec.onmicrosoft.com::b7121016-a606-4e59-9b8c-d8cabdc242a8" providerId="AD" clId="Web-{9F2DBAF5-13C3-53C1-80C1-419F98AB4A0A}" dt="2024-09-25T15:23:04.923" v="127"/>
        <pc:sldMkLst>
          <pc:docMk/>
          <pc:sldMk cId="1595672564" sldId="2591"/>
        </pc:sldMkLst>
      </pc:sldChg>
      <pc:sldChg chg="del">
        <pc:chgData name="Jeremy Clifton" userId="S::wec@woodfordec.onmicrosoft.com::b7121016-a606-4e59-9b8c-d8cabdc242a8" providerId="AD" clId="Web-{9F2DBAF5-13C3-53C1-80C1-419F98AB4A0A}" dt="2024-09-25T15:23:02.422" v="125"/>
        <pc:sldMkLst>
          <pc:docMk/>
          <pc:sldMk cId="2630234285" sldId="2592"/>
        </pc:sldMkLst>
      </pc:sldChg>
      <pc:sldChg chg="del">
        <pc:chgData name="Jeremy Clifton" userId="S::wec@woodfordec.onmicrosoft.com::b7121016-a606-4e59-9b8c-d8cabdc242a8" providerId="AD" clId="Web-{9F2DBAF5-13C3-53C1-80C1-419F98AB4A0A}" dt="2024-09-25T15:23:04.938" v="128"/>
        <pc:sldMkLst>
          <pc:docMk/>
          <pc:sldMk cId="867742117" sldId="2594"/>
        </pc:sldMkLst>
      </pc:sldChg>
      <pc:sldChg chg="del">
        <pc:chgData name="Jeremy Clifton" userId="S::wec@woodfordec.onmicrosoft.com::b7121016-a606-4e59-9b8c-d8cabdc242a8" providerId="AD" clId="Web-{9F2DBAF5-13C3-53C1-80C1-419F98AB4A0A}" dt="2024-09-25T15:23:04.923" v="126"/>
        <pc:sldMkLst>
          <pc:docMk/>
          <pc:sldMk cId="52531791" sldId="2595"/>
        </pc:sldMkLst>
      </pc:sldChg>
      <pc:sldChg chg="del">
        <pc:chgData name="Jeremy Clifton" userId="S::wec@woodfordec.onmicrosoft.com::b7121016-a606-4e59-9b8c-d8cabdc242a8" providerId="AD" clId="Web-{9F2DBAF5-13C3-53C1-80C1-419F98AB4A0A}" dt="2024-09-25T15:23:27.876" v="146"/>
        <pc:sldMkLst>
          <pc:docMk/>
          <pc:sldMk cId="3807114289" sldId="2597"/>
        </pc:sldMkLst>
      </pc:sldChg>
      <pc:sldChg chg="del">
        <pc:chgData name="Jeremy Clifton" userId="S::wec@woodfordec.onmicrosoft.com::b7121016-a606-4e59-9b8c-d8cabdc242a8" providerId="AD" clId="Web-{9F2DBAF5-13C3-53C1-80C1-419F98AB4A0A}" dt="2024-09-25T15:23:11.454" v="132"/>
        <pc:sldMkLst>
          <pc:docMk/>
          <pc:sldMk cId="2652383971" sldId="2598"/>
        </pc:sldMkLst>
      </pc:sldChg>
      <pc:sldChg chg="del">
        <pc:chgData name="Jeremy Clifton" userId="S::wec@woodfordec.onmicrosoft.com::b7121016-a606-4e59-9b8c-d8cabdc242a8" providerId="AD" clId="Web-{9F2DBAF5-13C3-53C1-80C1-419F98AB4A0A}" dt="2024-09-25T15:23:11.485" v="134"/>
        <pc:sldMkLst>
          <pc:docMk/>
          <pc:sldMk cId="2804191221" sldId="2599"/>
        </pc:sldMkLst>
      </pc:sldChg>
      <pc:sldChg chg="del">
        <pc:chgData name="Jeremy Clifton" userId="S::wec@woodfordec.onmicrosoft.com::b7121016-a606-4e59-9b8c-d8cabdc242a8" providerId="AD" clId="Web-{9F2DBAF5-13C3-53C1-80C1-419F98AB4A0A}" dt="2024-09-25T15:23:11.423" v="130"/>
        <pc:sldMkLst>
          <pc:docMk/>
          <pc:sldMk cId="4133891106" sldId="2600"/>
        </pc:sldMkLst>
      </pc:sldChg>
      <pc:sldChg chg="del">
        <pc:chgData name="Jeremy Clifton" userId="S::wec@woodfordec.onmicrosoft.com::b7121016-a606-4e59-9b8c-d8cabdc242a8" providerId="AD" clId="Web-{9F2DBAF5-13C3-53C1-80C1-419F98AB4A0A}" dt="2024-09-25T15:23:11.438" v="131"/>
        <pc:sldMkLst>
          <pc:docMk/>
          <pc:sldMk cId="2097890651" sldId="2601"/>
        </pc:sldMkLst>
      </pc:sldChg>
      <pc:sldChg chg="del">
        <pc:chgData name="Jeremy Clifton" userId="S::wec@woodfordec.onmicrosoft.com::b7121016-a606-4e59-9b8c-d8cabdc242a8" providerId="AD" clId="Web-{9F2DBAF5-13C3-53C1-80C1-419F98AB4A0A}" dt="2024-09-25T15:23:11.470" v="133"/>
        <pc:sldMkLst>
          <pc:docMk/>
          <pc:sldMk cId="2043513096" sldId="2602"/>
        </pc:sldMkLst>
      </pc:sldChg>
      <pc:sldChg chg="del">
        <pc:chgData name="Jeremy Clifton" userId="S::wec@woodfordec.onmicrosoft.com::b7121016-a606-4e59-9b8c-d8cabdc242a8" providerId="AD" clId="Web-{9F2DBAF5-13C3-53C1-80C1-419F98AB4A0A}" dt="2024-09-25T15:23:11.516" v="136"/>
        <pc:sldMkLst>
          <pc:docMk/>
          <pc:sldMk cId="1382184965" sldId="2603"/>
        </pc:sldMkLst>
      </pc:sldChg>
      <pc:sldChg chg="del">
        <pc:chgData name="Jeremy Clifton" userId="S::wec@woodfordec.onmicrosoft.com::b7121016-a606-4e59-9b8c-d8cabdc242a8" providerId="AD" clId="Web-{9F2DBAF5-13C3-53C1-80C1-419F98AB4A0A}" dt="2024-09-25T15:23:11.501" v="135"/>
        <pc:sldMkLst>
          <pc:docMk/>
          <pc:sldMk cId="440463576" sldId="2604"/>
        </pc:sldMkLst>
      </pc:sldChg>
      <pc:sldChg chg="del">
        <pc:chgData name="Jeremy Clifton" userId="S::wec@woodfordec.onmicrosoft.com::b7121016-a606-4e59-9b8c-d8cabdc242a8" providerId="AD" clId="Web-{9F2DBAF5-13C3-53C1-80C1-419F98AB4A0A}" dt="2024-09-25T15:23:19.376" v="137"/>
        <pc:sldMkLst>
          <pc:docMk/>
          <pc:sldMk cId="1008158405" sldId="2605"/>
        </pc:sldMkLst>
      </pc:sldChg>
      <pc:sldChg chg="del">
        <pc:chgData name="Jeremy Clifton" userId="S::wec@woodfordec.onmicrosoft.com::b7121016-a606-4e59-9b8c-d8cabdc242a8" providerId="AD" clId="Web-{9F2DBAF5-13C3-53C1-80C1-419F98AB4A0A}" dt="2024-09-25T15:23:19.392" v="139"/>
        <pc:sldMkLst>
          <pc:docMk/>
          <pc:sldMk cId="3227065024" sldId="2606"/>
        </pc:sldMkLst>
      </pc:sldChg>
      <pc:sldChg chg="del">
        <pc:chgData name="Jeremy Clifton" userId="S::wec@woodfordec.onmicrosoft.com::b7121016-a606-4e59-9b8c-d8cabdc242a8" providerId="AD" clId="Web-{9F2DBAF5-13C3-53C1-80C1-419F98AB4A0A}" dt="2024-09-25T15:23:19.407" v="140"/>
        <pc:sldMkLst>
          <pc:docMk/>
          <pc:sldMk cId="2684720867" sldId="2607"/>
        </pc:sldMkLst>
      </pc:sldChg>
      <pc:sldChg chg="del">
        <pc:chgData name="Jeremy Clifton" userId="S::wec@woodfordec.onmicrosoft.com::b7121016-a606-4e59-9b8c-d8cabdc242a8" providerId="AD" clId="Web-{9F2DBAF5-13C3-53C1-80C1-419F98AB4A0A}" dt="2024-09-25T15:23:19.392" v="138"/>
        <pc:sldMkLst>
          <pc:docMk/>
          <pc:sldMk cId="2715713422" sldId="2608"/>
        </pc:sldMkLst>
      </pc:sldChg>
      <pc:sldChg chg="del">
        <pc:chgData name="Jeremy Clifton" userId="S::wec@woodfordec.onmicrosoft.com::b7121016-a606-4e59-9b8c-d8cabdc242a8" providerId="AD" clId="Web-{9F2DBAF5-13C3-53C1-80C1-419F98AB4A0A}" dt="2024-09-25T15:23:19.423" v="141"/>
        <pc:sldMkLst>
          <pc:docMk/>
          <pc:sldMk cId="699078910" sldId="2611"/>
        </pc:sldMkLst>
      </pc:sldChg>
      <pc:sldChg chg="del">
        <pc:chgData name="Jeremy Clifton" userId="S::wec@woodfordec.onmicrosoft.com::b7121016-a606-4e59-9b8c-d8cabdc242a8" providerId="AD" clId="Web-{9F2DBAF5-13C3-53C1-80C1-419F98AB4A0A}" dt="2024-09-25T15:23:19.439" v="142"/>
        <pc:sldMkLst>
          <pc:docMk/>
          <pc:sldMk cId="3673656496" sldId="2612"/>
        </pc:sldMkLst>
      </pc:sldChg>
      <pc:sldChg chg="addSp modSp add ord replId">
        <pc:chgData name="Jeremy Clifton" userId="S::wec@woodfordec.onmicrosoft.com::b7121016-a606-4e59-9b8c-d8cabdc242a8" providerId="AD" clId="Web-{9F2DBAF5-13C3-53C1-80C1-419F98AB4A0A}" dt="2024-09-25T15:26:31.522" v="164" actId="1076"/>
        <pc:sldMkLst>
          <pc:docMk/>
          <pc:sldMk cId="1219072176" sldId="2621"/>
        </pc:sldMkLst>
      </pc:sldChg>
      <pc:sldChg chg="add replId">
        <pc:chgData name="Jeremy Clifton" userId="S::wec@woodfordec.onmicrosoft.com::b7121016-a606-4e59-9b8c-d8cabdc242a8" providerId="AD" clId="Web-{9F2DBAF5-13C3-53C1-80C1-419F98AB4A0A}" dt="2024-09-25T15:12:28.937" v="32"/>
        <pc:sldMkLst>
          <pc:docMk/>
          <pc:sldMk cId="1689900322" sldId="2622"/>
        </pc:sldMkLst>
      </pc:sldChg>
      <pc:sldChg chg="add replId">
        <pc:chgData name="Jeremy Clifton" userId="S::wec@woodfordec.onmicrosoft.com::b7121016-a606-4e59-9b8c-d8cabdc242a8" providerId="AD" clId="Web-{9F2DBAF5-13C3-53C1-80C1-419F98AB4A0A}" dt="2024-09-25T15:12:29.609" v="33"/>
        <pc:sldMkLst>
          <pc:docMk/>
          <pc:sldMk cId="3410642725" sldId="2623"/>
        </pc:sldMkLst>
      </pc:sldChg>
      <pc:sldChg chg="addSp delSp modSp add replId">
        <pc:chgData name="Jeremy Clifton" userId="S::wec@woodfordec.onmicrosoft.com::b7121016-a606-4e59-9b8c-d8cabdc242a8" providerId="AD" clId="Web-{9F2DBAF5-13C3-53C1-80C1-419F98AB4A0A}" dt="2024-09-25T15:20:43.106" v="97" actId="1076"/>
        <pc:sldMkLst>
          <pc:docMk/>
          <pc:sldMk cId="176081877" sldId="2624"/>
        </pc:sldMkLst>
      </pc:sldChg>
      <pc:sldChg chg="addSp modSp add">
        <pc:chgData name="Jeremy Clifton" userId="S::wec@woodfordec.onmicrosoft.com::b7121016-a606-4e59-9b8c-d8cabdc242a8" providerId="AD" clId="Web-{9F2DBAF5-13C3-53C1-80C1-419F98AB4A0A}" dt="2024-09-25T15:35:35.036" v="301" actId="1076"/>
        <pc:sldMkLst>
          <pc:docMk/>
          <pc:sldMk cId="2792421128" sldId="2625"/>
        </pc:sldMkLst>
      </pc:sldChg>
      <pc:sldChg chg="modSp add del ord replId">
        <pc:chgData name="Jeremy Clifton" userId="S::wec@woodfordec.onmicrosoft.com::b7121016-a606-4e59-9b8c-d8cabdc242a8" providerId="AD" clId="Web-{9F2DBAF5-13C3-53C1-80C1-419F98AB4A0A}" dt="2024-09-25T15:19:26.370" v="81"/>
        <pc:sldMkLst>
          <pc:docMk/>
          <pc:sldMk cId="4284870771" sldId="2626"/>
        </pc:sldMkLst>
      </pc:sldChg>
      <pc:sldChg chg="addSp delSp modSp add replId">
        <pc:chgData name="Jeremy Clifton" userId="S::wec@woodfordec.onmicrosoft.com::b7121016-a606-4e59-9b8c-d8cabdc242a8" providerId="AD" clId="Web-{9F2DBAF5-13C3-53C1-80C1-419F98AB4A0A}" dt="2024-09-25T15:19:02.572" v="78" actId="1076"/>
        <pc:sldMkLst>
          <pc:docMk/>
          <pc:sldMk cId="1495141676" sldId="2627"/>
        </pc:sldMkLst>
      </pc:sldChg>
      <pc:sldChg chg="add replId">
        <pc:chgData name="Jeremy Clifton" userId="S::wec@woodfordec.onmicrosoft.com::b7121016-a606-4e59-9b8c-d8cabdc242a8" providerId="AD" clId="Web-{9F2DBAF5-13C3-53C1-80C1-419F98AB4A0A}" dt="2024-09-25T15:19:38.386" v="82"/>
        <pc:sldMkLst>
          <pc:docMk/>
          <pc:sldMk cId="4188417894" sldId="2628"/>
        </pc:sldMkLst>
      </pc:sldChg>
      <pc:sldChg chg="modSp add replId">
        <pc:chgData name="Jeremy Clifton" userId="S::wec@woodfordec.onmicrosoft.com::b7121016-a606-4e59-9b8c-d8cabdc242a8" providerId="AD" clId="Web-{9F2DBAF5-13C3-53C1-80C1-419F98AB4A0A}" dt="2024-09-25T15:22:02.218" v="118" actId="20577"/>
        <pc:sldMkLst>
          <pc:docMk/>
          <pc:sldMk cId="3839395880" sldId="2629"/>
        </pc:sldMkLst>
      </pc:sldChg>
      <pc:sldChg chg="add ord replId">
        <pc:chgData name="Jeremy Clifton" userId="S::wec@woodfordec.onmicrosoft.com::b7121016-a606-4e59-9b8c-d8cabdc242a8" providerId="AD" clId="Web-{9F2DBAF5-13C3-53C1-80C1-419F98AB4A0A}" dt="2024-09-25T15:22:11.390" v="120"/>
        <pc:sldMkLst>
          <pc:docMk/>
          <pc:sldMk cId="815855311" sldId="2630"/>
        </pc:sldMkLst>
      </pc:sldChg>
      <pc:sldChg chg="addSp modSp add replId">
        <pc:chgData name="Jeremy Clifton" userId="S::wec@woodfordec.onmicrosoft.com::b7121016-a606-4e59-9b8c-d8cabdc242a8" providerId="AD" clId="Web-{9F2DBAF5-13C3-53C1-80C1-419F98AB4A0A}" dt="2024-09-25T15:28:10.165" v="186" actId="1076"/>
        <pc:sldMkLst>
          <pc:docMk/>
          <pc:sldMk cId="1807763116" sldId="2631"/>
        </pc:sldMkLst>
      </pc:sldChg>
      <pc:sldChg chg="delSp add replId">
        <pc:chgData name="Jeremy Clifton" userId="S::wec@woodfordec.onmicrosoft.com::b7121016-a606-4e59-9b8c-d8cabdc242a8" providerId="AD" clId="Web-{9F2DBAF5-13C3-53C1-80C1-419F98AB4A0A}" dt="2024-09-25T15:28:42.275" v="193"/>
        <pc:sldMkLst>
          <pc:docMk/>
          <pc:sldMk cId="3666381279" sldId="2632"/>
        </pc:sldMkLst>
      </pc:sldChg>
      <pc:sldChg chg="addSp delSp modSp add replId">
        <pc:chgData name="Jeremy Clifton" userId="S::wec@woodfordec.onmicrosoft.com::b7121016-a606-4e59-9b8c-d8cabdc242a8" providerId="AD" clId="Web-{9F2DBAF5-13C3-53C1-80C1-419F98AB4A0A}" dt="2024-09-25T15:29:23.542" v="202" actId="1076"/>
        <pc:sldMkLst>
          <pc:docMk/>
          <pc:sldMk cId="2779203064" sldId="2633"/>
        </pc:sldMkLst>
      </pc:sldChg>
      <pc:sldChg chg="addSp modSp add replId">
        <pc:chgData name="Jeremy Clifton" userId="S::wec@woodfordec.onmicrosoft.com::b7121016-a606-4e59-9b8c-d8cabdc242a8" providerId="AD" clId="Web-{9F2DBAF5-13C3-53C1-80C1-419F98AB4A0A}" dt="2024-09-25T15:30:27.528" v="215" actId="1076"/>
        <pc:sldMkLst>
          <pc:docMk/>
          <pc:sldMk cId="3000054600" sldId="2634"/>
        </pc:sldMkLst>
      </pc:sldChg>
      <pc:sldChg chg="delSp add replId">
        <pc:chgData name="Jeremy Clifton" userId="S::wec@woodfordec.onmicrosoft.com::b7121016-a606-4e59-9b8c-d8cabdc242a8" providerId="AD" clId="Web-{9F2DBAF5-13C3-53C1-80C1-419F98AB4A0A}" dt="2024-09-25T15:29:39.808" v="207"/>
        <pc:sldMkLst>
          <pc:docMk/>
          <pc:sldMk cId="1301476936" sldId="2635"/>
        </pc:sldMkLst>
      </pc:sldChg>
      <pc:sldChg chg="addSp modSp add replId">
        <pc:chgData name="Jeremy Clifton" userId="S::wec@woodfordec.onmicrosoft.com::b7121016-a606-4e59-9b8c-d8cabdc242a8" providerId="AD" clId="Web-{9F2DBAF5-13C3-53C1-80C1-419F98AB4A0A}" dt="2024-09-25T15:32:24.125" v="237" actId="1076"/>
        <pc:sldMkLst>
          <pc:docMk/>
          <pc:sldMk cId="161877844" sldId="2636"/>
        </pc:sldMkLst>
      </pc:sldChg>
      <pc:sldChg chg="addSp modSp add replId">
        <pc:chgData name="Jeremy Clifton" userId="S::wec@woodfordec.onmicrosoft.com::b7121016-a606-4e59-9b8c-d8cabdc242a8" providerId="AD" clId="Web-{9F2DBAF5-13C3-53C1-80C1-419F98AB4A0A}" dt="2024-09-25T15:31:26.248" v="227" actId="1076"/>
        <pc:sldMkLst>
          <pc:docMk/>
          <pc:sldMk cId="1083201160" sldId="2637"/>
        </pc:sldMkLst>
      </pc:sldChg>
      <pc:sldChg chg="delSp modSp add replId">
        <pc:chgData name="Jeremy Clifton" userId="S::wec@woodfordec.onmicrosoft.com::b7121016-a606-4e59-9b8c-d8cabdc242a8" providerId="AD" clId="Web-{9F2DBAF5-13C3-53C1-80C1-419F98AB4A0A}" dt="2024-09-25T15:35:54.553" v="302" actId="1076"/>
        <pc:sldMkLst>
          <pc:docMk/>
          <pc:sldMk cId="1498208413" sldId="2638"/>
        </pc:sldMkLst>
      </pc:sldChg>
      <pc:sldChg chg="delSp add replId">
        <pc:chgData name="Jeremy Clifton" userId="S::wec@woodfordec.onmicrosoft.com::b7121016-a606-4e59-9b8c-d8cabdc242a8" providerId="AD" clId="Web-{9F2DBAF5-13C3-53C1-80C1-419F98AB4A0A}" dt="2024-09-25T15:31:41.218" v="232"/>
        <pc:sldMkLst>
          <pc:docMk/>
          <pc:sldMk cId="3797599728" sldId="2639"/>
        </pc:sldMkLst>
      </pc:sldChg>
      <pc:sldChg chg="delSp add replId">
        <pc:chgData name="Jeremy Clifton" userId="S::wec@woodfordec.onmicrosoft.com::b7121016-a606-4e59-9b8c-d8cabdc242a8" providerId="AD" clId="Web-{9F2DBAF5-13C3-53C1-80C1-419F98AB4A0A}" dt="2024-09-25T15:32:42.891" v="242"/>
        <pc:sldMkLst>
          <pc:docMk/>
          <pc:sldMk cId="3123927282" sldId="2640"/>
        </pc:sldMkLst>
      </pc:sldChg>
      <pc:sldChg chg="delSp modSp add ord replId">
        <pc:chgData name="Jeremy Clifton" userId="S::wec@woodfordec.onmicrosoft.com::b7121016-a606-4e59-9b8c-d8cabdc242a8" providerId="AD" clId="Web-{9F2DBAF5-13C3-53C1-80C1-419F98AB4A0A}" dt="2024-09-25T15:33:56.206" v="257"/>
        <pc:sldMkLst>
          <pc:docMk/>
          <pc:sldMk cId="825777553" sldId="2641"/>
        </pc:sldMkLst>
      </pc:sldChg>
      <pc:sldChg chg="modSp add replId">
        <pc:chgData name="Jeremy Clifton" userId="S::wec@woodfordec.onmicrosoft.com::b7121016-a606-4e59-9b8c-d8cabdc242a8" providerId="AD" clId="Web-{9F2DBAF5-13C3-53C1-80C1-419F98AB4A0A}" dt="2024-09-25T15:34:09.472" v="268" actId="20577"/>
        <pc:sldMkLst>
          <pc:docMk/>
          <pc:sldMk cId="1283367606" sldId="2642"/>
        </pc:sldMkLst>
      </pc:sldChg>
    </pc:docChg>
  </pc:docChgLst>
  <pc:docChgLst>
    <pc:chgData name="Jeremy Clifton" userId="S::wec@woodfordec.onmicrosoft.com::b7121016-a606-4e59-9b8c-d8cabdc242a8" providerId="AD" clId="Web-{2A48576E-2E3E-3D40-8A0A-CADE6F582DAD}"/>
    <pc:docChg chg="addSld delSld modSld sldOrd">
      <pc:chgData name="Jeremy Clifton" userId="S::wec@woodfordec.onmicrosoft.com::b7121016-a606-4e59-9b8c-d8cabdc242a8" providerId="AD" clId="Web-{2A48576E-2E3E-3D40-8A0A-CADE6F582DAD}" dt="2024-09-25T09:23:25.143" v="188"/>
      <pc:docMkLst>
        <pc:docMk/>
      </pc:docMkLst>
      <pc:sldChg chg="del">
        <pc:chgData name="Jeremy Clifton" userId="S::wec@woodfordec.onmicrosoft.com::b7121016-a606-4e59-9b8c-d8cabdc242a8" providerId="AD" clId="Web-{2A48576E-2E3E-3D40-8A0A-CADE6F582DAD}" dt="2024-09-25T09:08:16.705" v="43"/>
        <pc:sldMkLst>
          <pc:docMk/>
          <pc:sldMk cId="3707065343" sldId="2563"/>
        </pc:sldMkLst>
      </pc:sldChg>
      <pc:sldChg chg="del">
        <pc:chgData name="Jeremy Clifton" userId="S::wec@woodfordec.onmicrosoft.com::b7121016-a606-4e59-9b8c-d8cabdc242a8" providerId="AD" clId="Web-{2A48576E-2E3E-3D40-8A0A-CADE6F582DAD}" dt="2024-09-25T09:23:25.143" v="188"/>
        <pc:sldMkLst>
          <pc:docMk/>
          <pc:sldMk cId="1087806648" sldId="2565"/>
        </pc:sldMkLst>
      </pc:sldChg>
      <pc:sldChg chg="modSp">
        <pc:chgData name="Jeremy Clifton" userId="S::wec@woodfordec.onmicrosoft.com::b7121016-a606-4e59-9b8c-d8cabdc242a8" providerId="AD" clId="Web-{2A48576E-2E3E-3D40-8A0A-CADE6F582DAD}" dt="2024-09-25T09:00:19.016" v="36" actId="20577"/>
        <pc:sldMkLst>
          <pc:docMk/>
          <pc:sldMk cId="251116125" sldId="2574"/>
        </pc:sldMkLst>
      </pc:sldChg>
      <pc:sldChg chg="del">
        <pc:chgData name="Jeremy Clifton" userId="S::wec@woodfordec.onmicrosoft.com::b7121016-a606-4e59-9b8c-d8cabdc242a8" providerId="AD" clId="Web-{2A48576E-2E3E-3D40-8A0A-CADE6F582DAD}" dt="2024-09-25T09:00:28.517" v="40"/>
        <pc:sldMkLst>
          <pc:docMk/>
          <pc:sldMk cId="122724408" sldId="2576"/>
        </pc:sldMkLst>
      </pc:sldChg>
      <pc:sldChg chg="del">
        <pc:chgData name="Jeremy Clifton" userId="S::wec@woodfordec.onmicrosoft.com::b7121016-a606-4e59-9b8c-d8cabdc242a8" providerId="AD" clId="Web-{2A48576E-2E3E-3D40-8A0A-CADE6F582DAD}" dt="2024-09-25T09:19:59.870" v="108"/>
        <pc:sldMkLst>
          <pc:docMk/>
          <pc:sldMk cId="3414905132" sldId="2579"/>
        </pc:sldMkLst>
      </pc:sldChg>
      <pc:sldChg chg="modSp">
        <pc:chgData name="Jeremy Clifton" userId="S::wec@woodfordec.onmicrosoft.com::b7121016-a606-4e59-9b8c-d8cabdc242a8" providerId="AD" clId="Web-{2A48576E-2E3E-3D40-8A0A-CADE6F582DAD}" dt="2024-09-25T09:19:54.261" v="107" actId="20577"/>
        <pc:sldMkLst>
          <pc:docMk/>
          <pc:sldMk cId="2346559008" sldId="2581"/>
        </pc:sldMkLst>
      </pc:sldChg>
      <pc:sldChg chg="del">
        <pc:chgData name="Jeremy Clifton" userId="S::wec@woodfordec.onmicrosoft.com::b7121016-a606-4e59-9b8c-d8cabdc242a8" providerId="AD" clId="Web-{2A48576E-2E3E-3D40-8A0A-CADE6F582DAD}" dt="2024-09-25T09:20:00.761" v="109"/>
        <pc:sldMkLst>
          <pc:docMk/>
          <pc:sldMk cId="1759092795" sldId="2582"/>
        </pc:sldMkLst>
      </pc:sldChg>
      <pc:sldChg chg="modSp add replId">
        <pc:chgData name="Jeremy Clifton" userId="S::wec@woodfordec.onmicrosoft.com::b7121016-a606-4e59-9b8c-d8cabdc242a8" providerId="AD" clId="Web-{2A48576E-2E3E-3D40-8A0A-CADE6F582DAD}" dt="2024-09-25T09:00:26.845" v="39" actId="20577"/>
        <pc:sldMkLst>
          <pc:docMk/>
          <pc:sldMk cId="2943754848" sldId="2613"/>
        </pc:sldMkLst>
      </pc:sldChg>
      <pc:sldChg chg="modSp add ord replId">
        <pc:chgData name="Jeremy Clifton" userId="S::wec@woodfordec.onmicrosoft.com::b7121016-a606-4e59-9b8c-d8cabdc242a8" providerId="AD" clId="Web-{2A48576E-2E3E-3D40-8A0A-CADE6F582DAD}" dt="2024-09-25T09:10:15.756" v="92" actId="20577"/>
        <pc:sldMkLst>
          <pc:docMk/>
          <pc:sldMk cId="91270432" sldId="2614"/>
        </pc:sldMkLst>
      </pc:sldChg>
      <pc:sldChg chg="modSp add replId">
        <pc:chgData name="Jeremy Clifton" userId="S::wec@woodfordec.onmicrosoft.com::b7121016-a606-4e59-9b8c-d8cabdc242a8" providerId="AD" clId="Web-{2A48576E-2E3E-3D40-8A0A-CADE6F582DAD}" dt="2024-09-25T09:10:31.506" v="98" actId="20577"/>
        <pc:sldMkLst>
          <pc:docMk/>
          <pc:sldMk cId="3443046812" sldId="2615"/>
        </pc:sldMkLst>
      </pc:sldChg>
      <pc:sldChg chg="modSp add replId">
        <pc:chgData name="Jeremy Clifton" userId="S::wec@woodfordec.onmicrosoft.com::b7121016-a606-4e59-9b8c-d8cabdc242a8" providerId="AD" clId="Web-{2A48576E-2E3E-3D40-8A0A-CADE6F582DAD}" dt="2024-09-25T09:20:54.981" v="134" actId="20577"/>
        <pc:sldMkLst>
          <pc:docMk/>
          <pc:sldMk cId="1385135892" sldId="2616"/>
        </pc:sldMkLst>
      </pc:sldChg>
      <pc:sldChg chg="modSp add replId">
        <pc:chgData name="Jeremy Clifton" userId="S::wec@woodfordec.onmicrosoft.com::b7121016-a606-4e59-9b8c-d8cabdc242a8" providerId="AD" clId="Web-{2A48576E-2E3E-3D40-8A0A-CADE6F582DAD}" dt="2024-09-25T09:21:29.358" v="148" actId="20577"/>
        <pc:sldMkLst>
          <pc:docMk/>
          <pc:sldMk cId="2381008040" sldId="2617"/>
        </pc:sldMkLst>
      </pc:sldChg>
      <pc:sldChg chg="modSp add replId">
        <pc:chgData name="Jeremy Clifton" userId="S::wec@woodfordec.onmicrosoft.com::b7121016-a606-4e59-9b8c-d8cabdc242a8" providerId="AD" clId="Web-{2A48576E-2E3E-3D40-8A0A-CADE6F582DAD}" dt="2024-09-25T09:22:27.188" v="170" actId="20577"/>
        <pc:sldMkLst>
          <pc:docMk/>
          <pc:sldMk cId="1860562175" sldId="2618"/>
        </pc:sldMkLst>
      </pc:sldChg>
      <pc:sldChg chg="modSp add replId">
        <pc:chgData name="Jeremy Clifton" userId="S::wec@woodfordec.onmicrosoft.com::b7121016-a606-4e59-9b8c-d8cabdc242a8" providerId="AD" clId="Web-{2A48576E-2E3E-3D40-8A0A-CADE6F582DAD}" dt="2024-09-25T09:22:56.501" v="178" actId="20577"/>
        <pc:sldMkLst>
          <pc:docMk/>
          <pc:sldMk cId="1516434988" sldId="2619"/>
        </pc:sldMkLst>
      </pc:sldChg>
      <pc:sldChg chg="modSp add replId">
        <pc:chgData name="Jeremy Clifton" userId="S::wec@woodfordec.onmicrosoft.com::b7121016-a606-4e59-9b8c-d8cabdc242a8" providerId="AD" clId="Web-{2A48576E-2E3E-3D40-8A0A-CADE6F582DAD}" dt="2024-09-25T09:23:20.877" v="187" actId="20577"/>
        <pc:sldMkLst>
          <pc:docMk/>
          <pc:sldMk cId="2435953216" sldId="26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8295"/>
          </a:xfrm>
          <a:prstGeom prst="rect">
            <a:avLst/>
          </a:prstGeom>
        </p:spPr>
        <p:txBody>
          <a:bodyPr vert="horz" lIns="91330" tIns="45665" rIns="91330" bIns="45665"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330" tIns="45665" rIns="91330" bIns="45665" rtlCol="0"/>
          <a:lstStyle>
            <a:lvl1pPr algn="r">
              <a:defRPr sz="1200"/>
            </a:lvl1pPr>
          </a:lstStyle>
          <a:p>
            <a:fld id="{D53EB7DD-7AB6-42BD-9F39-79E2E8754541}" type="datetimeFigureOut">
              <a:rPr lang="en-GB" smtClean="0"/>
              <a:t>18/12/2024</a:t>
            </a:fld>
            <a:endParaRPr lang="en-GB"/>
          </a:p>
        </p:txBody>
      </p:sp>
      <p:sp>
        <p:nvSpPr>
          <p:cNvPr id="4" name="Slide Image Placeholder 3"/>
          <p:cNvSpPr>
            <a:spLocks noGrp="1" noRot="1" noChangeAspect="1"/>
          </p:cNvSpPr>
          <p:nvPr>
            <p:ph type="sldImg" idx="2"/>
          </p:nvPr>
        </p:nvSpPr>
        <p:spPr>
          <a:xfrm>
            <a:off x="417513" y="1241425"/>
            <a:ext cx="5959475" cy="3352800"/>
          </a:xfrm>
          <a:prstGeom prst="rect">
            <a:avLst/>
          </a:prstGeom>
          <a:noFill/>
          <a:ln w="12700">
            <a:solidFill>
              <a:prstClr val="black"/>
            </a:solidFill>
          </a:ln>
        </p:spPr>
        <p:txBody>
          <a:bodyPr vert="horz" lIns="91330" tIns="45665" rIns="91330" bIns="45665" rtlCol="0" anchor="ctr"/>
          <a:lstStyle/>
          <a:p>
            <a:endParaRPr lang="en-GB"/>
          </a:p>
        </p:txBody>
      </p:sp>
      <p:sp>
        <p:nvSpPr>
          <p:cNvPr id="5" name="Notes Placeholder 4"/>
          <p:cNvSpPr>
            <a:spLocks noGrp="1"/>
          </p:cNvSpPr>
          <p:nvPr>
            <p:ph type="body" sz="quarter" idx="3"/>
          </p:nvPr>
        </p:nvSpPr>
        <p:spPr>
          <a:xfrm>
            <a:off x="679450" y="4779487"/>
            <a:ext cx="5435600" cy="3910488"/>
          </a:xfrm>
          <a:prstGeom prst="rect">
            <a:avLst/>
          </a:prstGeom>
        </p:spPr>
        <p:txBody>
          <a:bodyPr vert="horz" lIns="91330" tIns="45665" rIns="91330" bIns="456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3107"/>
            <a:ext cx="2944283" cy="498294"/>
          </a:xfrm>
          <a:prstGeom prst="rect">
            <a:avLst/>
          </a:prstGeom>
        </p:spPr>
        <p:txBody>
          <a:bodyPr vert="horz" lIns="91330" tIns="45665" rIns="91330" bIns="45665"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330" tIns="45665" rIns="91330" bIns="45665" rtlCol="0" anchor="b"/>
          <a:lstStyle>
            <a:lvl1pPr algn="r">
              <a:defRPr sz="1200"/>
            </a:lvl1pPr>
          </a:lstStyle>
          <a:p>
            <a:fld id="{C57F6B98-AE3F-4561-ACA5-C79A3D72D965}" type="slidenum">
              <a:rPr lang="en-GB" smtClean="0"/>
              <a:t>‹#›</a:t>
            </a:fld>
            <a:endParaRPr lang="en-GB"/>
          </a:p>
        </p:txBody>
      </p:sp>
    </p:spTree>
    <p:extLst>
      <p:ext uri="{BB962C8B-B14F-4D97-AF65-F5344CB8AC3E}">
        <p14:creationId xmlns:p14="http://schemas.microsoft.com/office/powerpoint/2010/main" val="841576696"/>
      </p:ext>
    </p:extLst>
  </p:cSld>
  <p:clrMap bg1="lt1" tx1="dk1" bg2="lt2" tx2="dk2" accent1="accent1" accent2="accent2" accent3="accent3" accent4="accent4" accent5="accent5" accent6="accent6" hlink="hlink" folHlink="folHlink"/>
  <p:notesStyle>
    <a:lvl1pPr marL="0" algn="l" defTabSz="914363" rtl="0" eaLnBrk="1" latinLnBrk="0" hangingPunct="1">
      <a:defRPr sz="1200" kern="1200">
        <a:solidFill>
          <a:schemeClr val="tx1"/>
        </a:solidFill>
        <a:latin typeface="+mn-lt"/>
        <a:ea typeface="+mn-ea"/>
        <a:cs typeface="+mn-cs"/>
      </a:defRPr>
    </a:lvl1pPr>
    <a:lvl2pPr marL="457182" algn="l" defTabSz="914363" rtl="0" eaLnBrk="1" latinLnBrk="0" hangingPunct="1">
      <a:defRPr sz="1200" kern="1200">
        <a:solidFill>
          <a:schemeClr val="tx1"/>
        </a:solidFill>
        <a:latin typeface="+mn-lt"/>
        <a:ea typeface="+mn-ea"/>
        <a:cs typeface="+mn-cs"/>
      </a:defRPr>
    </a:lvl2pPr>
    <a:lvl3pPr marL="914363" algn="l" defTabSz="914363" rtl="0" eaLnBrk="1" latinLnBrk="0" hangingPunct="1">
      <a:defRPr sz="1200" kern="1200">
        <a:solidFill>
          <a:schemeClr val="tx1"/>
        </a:solidFill>
        <a:latin typeface="+mn-lt"/>
        <a:ea typeface="+mn-ea"/>
        <a:cs typeface="+mn-cs"/>
      </a:defRPr>
    </a:lvl3pPr>
    <a:lvl4pPr marL="1371545" algn="l" defTabSz="914363" rtl="0" eaLnBrk="1" latinLnBrk="0" hangingPunct="1">
      <a:defRPr sz="1200" kern="1200">
        <a:solidFill>
          <a:schemeClr val="tx1"/>
        </a:solidFill>
        <a:latin typeface="+mn-lt"/>
        <a:ea typeface="+mn-ea"/>
        <a:cs typeface="+mn-cs"/>
      </a:defRPr>
    </a:lvl4pPr>
    <a:lvl5pPr marL="1828727" algn="l" defTabSz="914363" rtl="0" eaLnBrk="1" latinLnBrk="0" hangingPunct="1">
      <a:defRPr sz="1200" kern="1200">
        <a:solidFill>
          <a:schemeClr val="tx1"/>
        </a:solidFill>
        <a:latin typeface="+mn-lt"/>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D6F23B5-3E63-4248-9393-5DCE9F5782DE}" type="datetimeFigureOut">
              <a:rPr lang="en-GB" smtClean="0"/>
              <a:t>18/12/2024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3531435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6F23B5-3E63-4248-9393-5DCE9F5782DE}" type="datetimeFigureOut">
              <a:rPr lang="en-GB" smtClean="0"/>
              <a:t>18/12/2024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1565460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6F23B5-3E63-4248-9393-5DCE9F5782DE}" type="datetimeFigureOut">
              <a:rPr lang="en-GB" smtClean="0"/>
              <a:t>18/12/2024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1485616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6F23B5-3E63-4248-9393-5DCE9F5782DE}" type="datetimeFigureOut">
              <a:rPr lang="en-GB" smtClean="0"/>
              <a:t>18/12/2024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2067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6F23B5-3E63-4248-9393-5DCE9F5782DE}" type="datetimeFigureOut">
              <a:rPr lang="en-GB" smtClean="0"/>
              <a:t>18/12/2024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2559570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6F23B5-3E63-4248-9393-5DCE9F5782DE}" type="datetimeFigureOut">
              <a:rPr lang="en-GB" smtClean="0"/>
              <a:t>18/12/2024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3991221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6F23B5-3E63-4248-9393-5DCE9F5782DE}" type="datetimeFigureOut">
              <a:rPr lang="en-GB" smtClean="0"/>
              <a:t>18/12/2024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120557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6F23B5-3E63-4248-9393-5DCE9F5782DE}" type="datetimeFigureOut">
              <a:rPr lang="en-GB" smtClean="0"/>
              <a:t>18/12/2024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3646215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F23B5-3E63-4248-9393-5DCE9F5782DE}" type="datetimeFigureOut">
              <a:rPr lang="en-GB" smtClean="0"/>
              <a:t>18/12/2024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674113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6F23B5-3E63-4248-9393-5DCE9F5782DE}" type="datetimeFigureOut">
              <a:rPr lang="en-GB" smtClean="0"/>
              <a:t>18/12/2024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1806715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6F23B5-3E63-4248-9393-5DCE9F5782DE}" type="datetimeFigureOut">
              <a:rPr lang="en-GB" smtClean="0"/>
              <a:t>18/12/2024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1702557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6F23B5-3E63-4248-9393-5DCE9F5782DE}" type="datetimeFigureOut">
              <a:rPr lang="en-GB" smtClean="0"/>
              <a:t>18/12/2024</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247B0-9984-438F-8AC6-01AF0A09CCCB}" type="slidenum">
              <a:rPr lang="en-GB" smtClean="0"/>
              <a:t>‹#›</a:t>
            </a:fld>
            <a:endParaRPr lang="en-GB"/>
          </a:p>
        </p:txBody>
      </p:sp>
    </p:spTree>
    <p:extLst>
      <p:ext uri="{BB962C8B-B14F-4D97-AF65-F5344CB8AC3E}">
        <p14:creationId xmlns:p14="http://schemas.microsoft.com/office/powerpoint/2010/main" val="11979891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reason why 1 Gospel is not enough">
            <a:extLst>
              <a:ext uri="{FF2B5EF4-FFF2-40B4-BE49-F238E27FC236}">
                <a16:creationId xmlns:a16="http://schemas.microsoft.com/office/drawing/2014/main" id="{79FD6A95-33BB-66CF-9D73-F0AFDD97F1CF}"/>
              </a:ext>
            </a:extLst>
          </p:cNvPr>
          <p:cNvPicPr>
            <a:picLocks noChangeAspect="1"/>
          </p:cNvPicPr>
          <p:nvPr/>
        </p:nvPicPr>
        <p:blipFill>
          <a:blip r:embed="rId2"/>
          <a:srcRect l="33333" t="10646" r="2365" b="38023"/>
          <a:stretch/>
        </p:blipFill>
        <p:spPr>
          <a:xfrm>
            <a:off x="776690" y="463033"/>
            <a:ext cx="10639286" cy="4802132"/>
          </a:xfrm>
          <a:prstGeom prst="rect">
            <a:avLst/>
          </a:prstGeom>
        </p:spPr>
      </p:pic>
      <p:sp>
        <p:nvSpPr>
          <p:cNvPr id="4" name="TextBox 3">
            <a:extLst>
              <a:ext uri="{FF2B5EF4-FFF2-40B4-BE49-F238E27FC236}">
                <a16:creationId xmlns:a16="http://schemas.microsoft.com/office/drawing/2014/main" id="{F46E8210-E324-2ABB-56FA-8860DCC94104}"/>
              </a:ext>
            </a:extLst>
          </p:cNvPr>
          <p:cNvSpPr txBox="1"/>
          <p:nvPr/>
        </p:nvSpPr>
        <p:spPr>
          <a:xfrm>
            <a:off x="1016764" y="5368306"/>
            <a:ext cx="1015665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bg2"/>
                </a:solidFill>
                <a:ea typeface="Calibri"/>
                <a:cs typeface="Calibri"/>
              </a:rPr>
              <a:t>Matthew              Mark             Luke            </a:t>
            </a:r>
            <a:r>
              <a:rPr lang="en-US" sz="4000" b="1">
                <a:solidFill>
                  <a:schemeClr val="accent1"/>
                </a:solidFill>
                <a:ea typeface="Calibri"/>
                <a:cs typeface="Calibri"/>
              </a:rPr>
              <a:t>John</a:t>
            </a:r>
          </a:p>
        </p:txBody>
      </p:sp>
      <p:sp>
        <p:nvSpPr>
          <p:cNvPr id="2" name="Oval 1">
            <a:extLst>
              <a:ext uri="{FF2B5EF4-FFF2-40B4-BE49-F238E27FC236}">
                <a16:creationId xmlns:a16="http://schemas.microsoft.com/office/drawing/2014/main" id="{A0718E3A-B7FD-F521-41DA-4D7CFFE154E5}"/>
              </a:ext>
            </a:extLst>
          </p:cNvPr>
          <p:cNvSpPr/>
          <p:nvPr/>
        </p:nvSpPr>
        <p:spPr>
          <a:xfrm>
            <a:off x="8851815" y="617525"/>
            <a:ext cx="2444427" cy="5635271"/>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4304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ynes Hill Road, Woodford Green - Stow Brothers">
            <a:extLst>
              <a:ext uri="{FF2B5EF4-FFF2-40B4-BE49-F238E27FC236}">
                <a16:creationId xmlns:a16="http://schemas.microsoft.com/office/drawing/2014/main" id="{A371EDDE-233E-D6C2-5155-E8E1777D4E8B}"/>
              </a:ext>
            </a:extLst>
          </p:cNvPr>
          <p:cNvPicPr>
            <a:picLocks noChangeAspect="1"/>
          </p:cNvPicPr>
          <p:nvPr/>
        </p:nvPicPr>
        <p:blipFill>
          <a:blip r:embed="rId2"/>
          <a:stretch>
            <a:fillRect/>
          </a:stretch>
        </p:blipFill>
        <p:spPr>
          <a:xfrm>
            <a:off x="451022" y="1402491"/>
            <a:ext cx="4486759" cy="3004088"/>
          </a:xfrm>
          <a:prstGeom prst="rect">
            <a:avLst/>
          </a:prstGeom>
        </p:spPr>
      </p:pic>
      <p:sp>
        <p:nvSpPr>
          <p:cNvPr id="4" name="TextBox 3">
            <a:extLst>
              <a:ext uri="{FF2B5EF4-FFF2-40B4-BE49-F238E27FC236}">
                <a16:creationId xmlns:a16="http://schemas.microsoft.com/office/drawing/2014/main" id="{0F44F969-A633-1208-F974-E70FDF116D98}"/>
              </a:ext>
            </a:extLst>
          </p:cNvPr>
          <p:cNvSpPr txBox="1"/>
          <p:nvPr/>
        </p:nvSpPr>
        <p:spPr>
          <a:xfrm>
            <a:off x="14468" y="-60221"/>
            <a:ext cx="1217503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dirty="0">
                <a:solidFill>
                  <a:schemeClr val="bg2"/>
                </a:solidFill>
                <a:ea typeface="Calibri"/>
                <a:cs typeface="Calibri" panose="020F0502020204030204"/>
              </a:rPr>
              <a:t>dwelling = where you live</a:t>
            </a:r>
          </a:p>
        </p:txBody>
      </p:sp>
      <p:pic>
        <p:nvPicPr>
          <p:cNvPr id="5" name="Picture 4" descr="1 Bed Flats For Sale In Woodford Green | OnTheMarket">
            <a:extLst>
              <a:ext uri="{FF2B5EF4-FFF2-40B4-BE49-F238E27FC236}">
                <a16:creationId xmlns:a16="http://schemas.microsoft.com/office/drawing/2014/main" id="{AFF731E8-7C6E-6225-4F7A-810662D77860}"/>
              </a:ext>
            </a:extLst>
          </p:cNvPr>
          <p:cNvPicPr>
            <a:picLocks noChangeAspect="1"/>
          </p:cNvPicPr>
          <p:nvPr/>
        </p:nvPicPr>
        <p:blipFill>
          <a:blip r:embed="rId3"/>
          <a:stretch>
            <a:fillRect/>
          </a:stretch>
        </p:blipFill>
        <p:spPr>
          <a:xfrm>
            <a:off x="5395993" y="1119752"/>
            <a:ext cx="4202623" cy="2797444"/>
          </a:xfrm>
          <a:prstGeom prst="rect">
            <a:avLst/>
          </a:prstGeom>
        </p:spPr>
      </p:pic>
      <p:pic>
        <p:nvPicPr>
          <p:cNvPr id="6" name="Picture 5" descr="Know before you go: Palace of Versailles | The Paris Pass®">
            <a:extLst>
              <a:ext uri="{FF2B5EF4-FFF2-40B4-BE49-F238E27FC236}">
                <a16:creationId xmlns:a16="http://schemas.microsoft.com/office/drawing/2014/main" id="{5DEAD7A5-BA74-3579-FBDE-6DAF84B7F20D}"/>
              </a:ext>
            </a:extLst>
          </p:cNvPr>
          <p:cNvPicPr>
            <a:picLocks noChangeAspect="1"/>
          </p:cNvPicPr>
          <p:nvPr/>
        </p:nvPicPr>
        <p:blipFill>
          <a:blip r:embed="rId4"/>
          <a:stretch>
            <a:fillRect/>
          </a:stretch>
        </p:blipFill>
        <p:spPr>
          <a:xfrm>
            <a:off x="7488265" y="3433520"/>
            <a:ext cx="4202623" cy="3026044"/>
          </a:xfrm>
          <a:prstGeom prst="rect">
            <a:avLst/>
          </a:prstGeom>
        </p:spPr>
      </p:pic>
      <p:pic>
        <p:nvPicPr>
          <p:cNvPr id="8" name="Picture 7" descr="Huts in a shanty town, Kibera, Nairobi, Kenya&quot; Picture art prints and  posters by Panoramic Images - ARTFLAKES.COM">
            <a:extLst>
              <a:ext uri="{FF2B5EF4-FFF2-40B4-BE49-F238E27FC236}">
                <a16:creationId xmlns:a16="http://schemas.microsoft.com/office/drawing/2014/main" id="{01927C8D-D0AB-E69F-2D79-34A8914F3B2F}"/>
              </a:ext>
            </a:extLst>
          </p:cNvPr>
          <p:cNvPicPr>
            <a:picLocks noChangeAspect="1"/>
          </p:cNvPicPr>
          <p:nvPr/>
        </p:nvPicPr>
        <p:blipFill>
          <a:blip r:embed="rId5"/>
          <a:stretch>
            <a:fillRect/>
          </a:stretch>
        </p:blipFill>
        <p:spPr>
          <a:xfrm>
            <a:off x="3511899" y="3684399"/>
            <a:ext cx="3321319" cy="2769676"/>
          </a:xfrm>
          <a:prstGeom prst="rect">
            <a:avLst/>
          </a:prstGeom>
        </p:spPr>
      </p:pic>
    </p:spTree>
    <p:extLst>
      <p:ext uri="{BB962C8B-B14F-4D97-AF65-F5344CB8AC3E}">
        <p14:creationId xmlns:p14="http://schemas.microsoft.com/office/powerpoint/2010/main" val="2292270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en do I get the keys when buying a house? | Eastaway Property -  Independent estate agents in Stamford">
            <a:extLst>
              <a:ext uri="{FF2B5EF4-FFF2-40B4-BE49-F238E27FC236}">
                <a16:creationId xmlns:a16="http://schemas.microsoft.com/office/drawing/2014/main" id="{081ACF81-3D26-D98C-C33C-E8EFA9B58F1E}"/>
              </a:ext>
            </a:extLst>
          </p:cNvPr>
          <p:cNvPicPr>
            <a:picLocks noChangeAspect="1"/>
          </p:cNvPicPr>
          <p:nvPr/>
        </p:nvPicPr>
        <p:blipFill>
          <a:blip r:embed="rId2"/>
          <a:stretch>
            <a:fillRect/>
          </a:stretch>
        </p:blipFill>
        <p:spPr>
          <a:xfrm>
            <a:off x="2088292" y="2389694"/>
            <a:ext cx="8025713" cy="4168963"/>
          </a:xfrm>
          <a:prstGeom prst="rect">
            <a:avLst/>
          </a:prstGeom>
        </p:spPr>
      </p:pic>
      <p:sp>
        <p:nvSpPr>
          <p:cNvPr id="4" name="TextBox 3">
            <a:extLst>
              <a:ext uri="{FF2B5EF4-FFF2-40B4-BE49-F238E27FC236}">
                <a16:creationId xmlns:a16="http://schemas.microsoft.com/office/drawing/2014/main" id="{1568BC77-E584-C584-F506-8208FE01C22F}"/>
              </a:ext>
            </a:extLst>
          </p:cNvPr>
          <p:cNvSpPr txBox="1"/>
          <p:nvPr/>
        </p:nvSpPr>
        <p:spPr>
          <a:xfrm>
            <a:off x="14468" y="-60221"/>
            <a:ext cx="1217503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i="1" dirty="0">
                <a:solidFill>
                  <a:schemeClr val="bg2"/>
                </a:solidFill>
                <a:ea typeface="Calibri"/>
                <a:cs typeface="Calibri" panose="020F0502020204030204"/>
              </a:rPr>
              <a:t>make a </a:t>
            </a:r>
            <a:r>
              <a:rPr lang="en-US" sz="7200" dirty="0">
                <a:solidFill>
                  <a:schemeClr val="bg2"/>
                </a:solidFill>
                <a:ea typeface="Calibri"/>
                <a:cs typeface="Calibri" panose="020F0502020204030204"/>
              </a:rPr>
              <a:t>dwelling </a:t>
            </a:r>
            <a:endParaRPr lang="en-US">
              <a:solidFill>
                <a:schemeClr val="bg2"/>
              </a:solidFill>
            </a:endParaRPr>
          </a:p>
          <a:p>
            <a:pPr algn="ctr"/>
            <a:r>
              <a:rPr lang="en-US" sz="7200" dirty="0">
                <a:solidFill>
                  <a:schemeClr val="bg2"/>
                </a:solidFill>
                <a:ea typeface="Calibri"/>
                <a:cs typeface="Calibri" panose="020F0502020204030204"/>
              </a:rPr>
              <a:t>= make it your home</a:t>
            </a:r>
            <a:endParaRPr lang="en-US">
              <a:solidFill>
                <a:schemeClr val="bg2"/>
              </a:solidFill>
            </a:endParaRPr>
          </a:p>
        </p:txBody>
      </p:sp>
    </p:spTree>
    <p:extLst>
      <p:ext uri="{BB962C8B-B14F-4D97-AF65-F5344CB8AC3E}">
        <p14:creationId xmlns:p14="http://schemas.microsoft.com/office/powerpoint/2010/main" val="3971284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with a blue line&#10;&#10;Description automatically generated">
            <a:extLst>
              <a:ext uri="{FF2B5EF4-FFF2-40B4-BE49-F238E27FC236}">
                <a16:creationId xmlns:a16="http://schemas.microsoft.com/office/drawing/2014/main" id="{C7C0A4A7-0E41-DA2C-8057-7EED3484FAD9}"/>
              </a:ext>
            </a:extLst>
          </p:cNvPr>
          <p:cNvPicPr>
            <a:picLocks noChangeAspect="1"/>
          </p:cNvPicPr>
          <p:nvPr/>
        </p:nvPicPr>
        <p:blipFill>
          <a:blip r:embed="rId2"/>
          <a:stretch>
            <a:fillRect/>
          </a:stretch>
        </p:blipFill>
        <p:spPr>
          <a:xfrm>
            <a:off x="622600" y="381257"/>
            <a:ext cx="10936502" cy="6085187"/>
          </a:xfrm>
          <a:prstGeom prst="rect">
            <a:avLst/>
          </a:prstGeom>
        </p:spPr>
      </p:pic>
    </p:spTree>
    <p:extLst>
      <p:ext uri="{BB962C8B-B14F-4D97-AF65-F5344CB8AC3E}">
        <p14:creationId xmlns:p14="http://schemas.microsoft.com/office/powerpoint/2010/main" val="2465888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le:Airbnb Logo Bélo.svg - Wikipedia">
            <a:extLst>
              <a:ext uri="{FF2B5EF4-FFF2-40B4-BE49-F238E27FC236}">
                <a16:creationId xmlns:a16="http://schemas.microsoft.com/office/drawing/2014/main" id="{958A9B26-56C8-A7B0-59EB-BDE71EA19A76}"/>
              </a:ext>
            </a:extLst>
          </p:cNvPr>
          <p:cNvPicPr>
            <a:picLocks noChangeAspect="1"/>
          </p:cNvPicPr>
          <p:nvPr/>
        </p:nvPicPr>
        <p:blipFill>
          <a:blip r:embed="rId2"/>
          <a:stretch>
            <a:fillRect/>
          </a:stretch>
        </p:blipFill>
        <p:spPr>
          <a:xfrm>
            <a:off x="1353519" y="559392"/>
            <a:ext cx="4396352" cy="1386775"/>
          </a:xfrm>
          <a:prstGeom prst="rect">
            <a:avLst/>
          </a:prstGeom>
        </p:spPr>
      </p:pic>
      <p:pic>
        <p:nvPicPr>
          <p:cNvPr id="3" name="Graphic 2" descr="Center Parcs UK and Ireland - Wikipedia">
            <a:extLst>
              <a:ext uri="{FF2B5EF4-FFF2-40B4-BE49-F238E27FC236}">
                <a16:creationId xmlns:a16="http://schemas.microsoft.com/office/drawing/2014/main" id="{DC3DA76D-9E12-A613-BAF0-1011197350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06671" y="3129366"/>
            <a:ext cx="2743200" cy="2743200"/>
          </a:xfrm>
          <a:prstGeom prst="rect">
            <a:avLst/>
          </a:prstGeom>
        </p:spPr>
      </p:pic>
      <p:pic>
        <p:nvPicPr>
          <p:cNvPr id="5" name="Picture 4" descr="Premier Inn">
            <a:extLst>
              <a:ext uri="{FF2B5EF4-FFF2-40B4-BE49-F238E27FC236}">
                <a16:creationId xmlns:a16="http://schemas.microsoft.com/office/drawing/2014/main" id="{CAF9F921-4B32-4A2F-8A89-A8DC4C67CAC4}"/>
              </a:ext>
            </a:extLst>
          </p:cNvPr>
          <p:cNvPicPr>
            <a:picLocks noChangeAspect="1"/>
          </p:cNvPicPr>
          <p:nvPr/>
        </p:nvPicPr>
        <p:blipFill>
          <a:blip r:embed="rId5"/>
          <a:stretch>
            <a:fillRect/>
          </a:stretch>
        </p:blipFill>
        <p:spPr>
          <a:xfrm>
            <a:off x="8007861" y="1104658"/>
            <a:ext cx="2530582" cy="2530582"/>
          </a:xfrm>
          <a:prstGeom prst="rect">
            <a:avLst/>
          </a:prstGeom>
        </p:spPr>
      </p:pic>
    </p:spTree>
    <p:extLst>
      <p:ext uri="{BB962C8B-B14F-4D97-AF65-F5344CB8AC3E}">
        <p14:creationId xmlns:p14="http://schemas.microsoft.com/office/powerpoint/2010/main" val="2467347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91 Impenetrable Fortress Stock Photos - Free &amp; Royalty-Free Stock Photos  from Dreamstime">
            <a:extLst>
              <a:ext uri="{FF2B5EF4-FFF2-40B4-BE49-F238E27FC236}">
                <a16:creationId xmlns:a16="http://schemas.microsoft.com/office/drawing/2014/main" id="{4BBCCD7E-5535-B59B-A98C-5E795FA8524E}"/>
              </a:ext>
            </a:extLst>
          </p:cNvPr>
          <p:cNvPicPr>
            <a:picLocks noChangeAspect="1"/>
          </p:cNvPicPr>
          <p:nvPr/>
        </p:nvPicPr>
        <p:blipFill>
          <a:blip r:embed="rId2"/>
          <a:stretch>
            <a:fillRect/>
          </a:stretch>
        </p:blipFill>
        <p:spPr>
          <a:xfrm>
            <a:off x="4220705" y="500198"/>
            <a:ext cx="3905571" cy="5831772"/>
          </a:xfrm>
          <a:prstGeom prst="rect">
            <a:avLst/>
          </a:prstGeom>
        </p:spPr>
      </p:pic>
    </p:spTree>
    <p:extLst>
      <p:ext uri="{BB962C8B-B14F-4D97-AF65-F5344CB8AC3E}">
        <p14:creationId xmlns:p14="http://schemas.microsoft.com/office/powerpoint/2010/main" val="3787154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by Jesus On A Manger Stock Photo - Download Image Now - Nativity Scene,  Jesus Christ, Baby - Human Age - iStock">
            <a:extLst>
              <a:ext uri="{FF2B5EF4-FFF2-40B4-BE49-F238E27FC236}">
                <a16:creationId xmlns:a16="http://schemas.microsoft.com/office/drawing/2014/main" id="{6A4BE1EE-D67E-EAE4-EC5D-6D64774A2F11}"/>
              </a:ext>
            </a:extLst>
          </p:cNvPr>
          <p:cNvPicPr>
            <a:picLocks noChangeAspect="1"/>
          </p:cNvPicPr>
          <p:nvPr/>
        </p:nvPicPr>
        <p:blipFill>
          <a:blip r:embed="rId2"/>
          <a:stretch>
            <a:fillRect/>
          </a:stretch>
        </p:blipFill>
        <p:spPr>
          <a:xfrm>
            <a:off x="7282646" y="-286228"/>
            <a:ext cx="4546840" cy="6747341"/>
          </a:xfrm>
          <a:prstGeom prst="rect">
            <a:avLst/>
          </a:prstGeom>
        </p:spPr>
      </p:pic>
      <p:sp>
        <p:nvSpPr>
          <p:cNvPr id="2" name="TextBox 1">
            <a:extLst>
              <a:ext uri="{FF2B5EF4-FFF2-40B4-BE49-F238E27FC236}">
                <a16:creationId xmlns:a16="http://schemas.microsoft.com/office/drawing/2014/main" id="{1DD92122-9FEF-DE93-C577-2CFB5F0F39AC}"/>
              </a:ext>
            </a:extLst>
          </p:cNvPr>
          <p:cNvSpPr txBox="1"/>
          <p:nvPr/>
        </p:nvSpPr>
        <p:spPr>
          <a:xfrm>
            <a:off x="349567" y="186915"/>
            <a:ext cx="738469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400" b="1" dirty="0">
                <a:solidFill>
                  <a:schemeClr val="accent4">
                    <a:lumMod val="20000"/>
                    <a:lumOff val="80000"/>
                  </a:schemeClr>
                </a:solidFill>
                <a:cs typeface="Calibri"/>
              </a:rPr>
              <a:t>2. God came to be with us</a:t>
            </a:r>
            <a:endParaRPr lang="en-US" sz="8400" b="1" dirty="0">
              <a:solidFill>
                <a:schemeClr val="accent4">
                  <a:lumMod val="20000"/>
                  <a:lumOff val="80000"/>
                </a:schemeClr>
              </a:solidFill>
              <a:ea typeface="Calibri"/>
              <a:cs typeface="Calibri" panose="020F0502020204030204"/>
            </a:endParaRPr>
          </a:p>
        </p:txBody>
      </p:sp>
    </p:spTree>
    <p:extLst>
      <p:ext uri="{BB962C8B-B14F-4D97-AF65-F5344CB8AC3E}">
        <p14:creationId xmlns:p14="http://schemas.microsoft.com/office/powerpoint/2010/main" val="58245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ernacle - Wikipedia">
            <a:extLst>
              <a:ext uri="{FF2B5EF4-FFF2-40B4-BE49-F238E27FC236}">
                <a16:creationId xmlns:a16="http://schemas.microsoft.com/office/drawing/2014/main" id="{26055921-3DE2-EFE1-4E86-062BE6093A31}"/>
              </a:ext>
            </a:extLst>
          </p:cNvPr>
          <p:cNvPicPr>
            <a:picLocks noChangeAspect="1"/>
          </p:cNvPicPr>
          <p:nvPr/>
        </p:nvPicPr>
        <p:blipFill>
          <a:blip r:embed="rId2"/>
          <a:stretch>
            <a:fillRect/>
          </a:stretch>
        </p:blipFill>
        <p:spPr>
          <a:xfrm>
            <a:off x="2860764" y="1712331"/>
            <a:ext cx="6488623" cy="4346131"/>
          </a:xfrm>
          <a:prstGeom prst="rect">
            <a:avLst/>
          </a:prstGeom>
        </p:spPr>
      </p:pic>
      <p:sp>
        <p:nvSpPr>
          <p:cNvPr id="4" name="TextBox 3">
            <a:extLst>
              <a:ext uri="{FF2B5EF4-FFF2-40B4-BE49-F238E27FC236}">
                <a16:creationId xmlns:a16="http://schemas.microsoft.com/office/drawing/2014/main" id="{5E93AD72-C5A7-8509-26C3-4F5CF2B3A0FA}"/>
              </a:ext>
            </a:extLst>
          </p:cNvPr>
          <p:cNvSpPr txBox="1"/>
          <p:nvPr/>
        </p:nvSpPr>
        <p:spPr>
          <a:xfrm>
            <a:off x="14468" y="176617"/>
            <a:ext cx="1217503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dirty="0">
                <a:solidFill>
                  <a:schemeClr val="bg2"/>
                </a:solidFill>
                <a:ea typeface="Calibri"/>
                <a:cs typeface="Calibri" panose="020F0502020204030204"/>
              </a:rPr>
              <a:t>tabernacle</a:t>
            </a:r>
            <a:endParaRPr lang="en-US" dirty="0">
              <a:solidFill>
                <a:schemeClr val="bg2"/>
              </a:solidFill>
            </a:endParaRPr>
          </a:p>
        </p:txBody>
      </p:sp>
    </p:spTree>
    <p:extLst>
      <p:ext uri="{BB962C8B-B14F-4D97-AF65-F5344CB8AC3E}">
        <p14:creationId xmlns:p14="http://schemas.microsoft.com/office/powerpoint/2010/main" val="724174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93AD72-C5A7-8509-26C3-4F5CF2B3A0FA}"/>
              </a:ext>
            </a:extLst>
          </p:cNvPr>
          <p:cNvSpPr txBox="1"/>
          <p:nvPr/>
        </p:nvSpPr>
        <p:spPr>
          <a:xfrm>
            <a:off x="14468" y="176617"/>
            <a:ext cx="1217503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dirty="0">
                <a:solidFill>
                  <a:schemeClr val="bg2"/>
                </a:solidFill>
                <a:ea typeface="Calibri"/>
                <a:cs typeface="Calibri" panose="020F0502020204030204"/>
              </a:rPr>
              <a:t>temple</a:t>
            </a:r>
            <a:endParaRPr lang="en-US" dirty="0">
              <a:solidFill>
                <a:schemeClr val="bg2"/>
              </a:solidFill>
            </a:endParaRPr>
          </a:p>
        </p:txBody>
      </p:sp>
      <p:pic>
        <p:nvPicPr>
          <p:cNvPr id="3" name="Picture 2" descr="Take a Peek Inside an Ancient Temple! - The Metropolitan Museum of Art">
            <a:extLst>
              <a:ext uri="{FF2B5EF4-FFF2-40B4-BE49-F238E27FC236}">
                <a16:creationId xmlns:a16="http://schemas.microsoft.com/office/drawing/2014/main" id="{52DC8FB4-DB3E-CC7C-385E-621BEFAF9C0D}"/>
              </a:ext>
            </a:extLst>
          </p:cNvPr>
          <p:cNvPicPr>
            <a:picLocks noChangeAspect="1"/>
          </p:cNvPicPr>
          <p:nvPr/>
        </p:nvPicPr>
        <p:blipFill>
          <a:blip r:embed="rId2"/>
          <a:stretch>
            <a:fillRect/>
          </a:stretch>
        </p:blipFill>
        <p:spPr>
          <a:xfrm>
            <a:off x="1508677" y="1720906"/>
            <a:ext cx="9200827" cy="4565297"/>
          </a:xfrm>
          <a:prstGeom prst="rect">
            <a:avLst/>
          </a:prstGeom>
        </p:spPr>
      </p:pic>
    </p:spTree>
    <p:extLst>
      <p:ext uri="{BB962C8B-B14F-4D97-AF65-F5344CB8AC3E}">
        <p14:creationId xmlns:p14="http://schemas.microsoft.com/office/powerpoint/2010/main" val="4001853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by Jesus On A Manger Stock Photo - Download Image Now - Nativity Scene,  Jesus Christ, Baby - Human Age - iStock">
            <a:extLst>
              <a:ext uri="{FF2B5EF4-FFF2-40B4-BE49-F238E27FC236}">
                <a16:creationId xmlns:a16="http://schemas.microsoft.com/office/drawing/2014/main" id="{6A4BE1EE-D67E-EAE4-EC5D-6D64774A2F11}"/>
              </a:ext>
            </a:extLst>
          </p:cNvPr>
          <p:cNvPicPr>
            <a:picLocks noChangeAspect="1"/>
          </p:cNvPicPr>
          <p:nvPr/>
        </p:nvPicPr>
        <p:blipFill>
          <a:blip r:embed="rId2"/>
          <a:stretch>
            <a:fillRect/>
          </a:stretch>
        </p:blipFill>
        <p:spPr>
          <a:xfrm>
            <a:off x="7256815" y="-363719"/>
            <a:ext cx="4546840" cy="6747341"/>
          </a:xfrm>
          <a:prstGeom prst="rect">
            <a:avLst/>
          </a:prstGeom>
        </p:spPr>
      </p:pic>
      <p:sp>
        <p:nvSpPr>
          <p:cNvPr id="2" name="TextBox 1">
            <a:extLst>
              <a:ext uri="{FF2B5EF4-FFF2-40B4-BE49-F238E27FC236}">
                <a16:creationId xmlns:a16="http://schemas.microsoft.com/office/drawing/2014/main" id="{1DD92122-9FEF-DE93-C577-2CFB5F0F39AC}"/>
              </a:ext>
            </a:extLst>
          </p:cNvPr>
          <p:cNvSpPr txBox="1"/>
          <p:nvPr/>
        </p:nvSpPr>
        <p:spPr>
          <a:xfrm>
            <a:off x="349567" y="186915"/>
            <a:ext cx="738469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400" b="1" dirty="0">
                <a:solidFill>
                  <a:schemeClr val="accent4">
                    <a:lumMod val="20000"/>
                    <a:lumOff val="80000"/>
                  </a:schemeClr>
                </a:solidFill>
                <a:cs typeface="Calibri"/>
              </a:rPr>
              <a:t>2. God came to be with us</a:t>
            </a:r>
            <a:endParaRPr lang="en-US" sz="8400" b="1" dirty="0">
              <a:solidFill>
                <a:schemeClr val="accent4">
                  <a:lumMod val="20000"/>
                  <a:lumOff val="80000"/>
                </a:schemeClr>
              </a:solidFill>
              <a:ea typeface="Calibri"/>
              <a:cs typeface="Calibri" panose="020F0502020204030204"/>
            </a:endParaRPr>
          </a:p>
        </p:txBody>
      </p:sp>
    </p:spTree>
    <p:extLst>
      <p:ext uri="{BB962C8B-B14F-4D97-AF65-F5344CB8AC3E}">
        <p14:creationId xmlns:p14="http://schemas.microsoft.com/office/powerpoint/2010/main" val="2080500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by Jesus On A Manger Stock Photo - Download Image Now - Nativity Scene,  Jesus Christ, Baby - Human Age - iStock">
            <a:extLst>
              <a:ext uri="{FF2B5EF4-FFF2-40B4-BE49-F238E27FC236}">
                <a16:creationId xmlns:a16="http://schemas.microsoft.com/office/drawing/2014/main" id="{6A4BE1EE-D67E-EAE4-EC5D-6D64774A2F11}"/>
              </a:ext>
            </a:extLst>
          </p:cNvPr>
          <p:cNvPicPr>
            <a:picLocks noChangeAspect="1"/>
          </p:cNvPicPr>
          <p:nvPr/>
        </p:nvPicPr>
        <p:blipFill>
          <a:blip r:embed="rId2"/>
          <a:stretch>
            <a:fillRect/>
          </a:stretch>
        </p:blipFill>
        <p:spPr>
          <a:xfrm>
            <a:off x="7256815" y="-363719"/>
            <a:ext cx="4546840" cy="6747341"/>
          </a:xfrm>
          <a:prstGeom prst="rect">
            <a:avLst/>
          </a:prstGeom>
        </p:spPr>
      </p:pic>
      <p:sp>
        <p:nvSpPr>
          <p:cNvPr id="2" name="TextBox 1">
            <a:extLst>
              <a:ext uri="{FF2B5EF4-FFF2-40B4-BE49-F238E27FC236}">
                <a16:creationId xmlns:a16="http://schemas.microsoft.com/office/drawing/2014/main" id="{1DD92122-9FEF-DE93-C577-2CFB5F0F39AC}"/>
              </a:ext>
            </a:extLst>
          </p:cNvPr>
          <p:cNvSpPr txBox="1"/>
          <p:nvPr/>
        </p:nvSpPr>
        <p:spPr>
          <a:xfrm>
            <a:off x="349567" y="186915"/>
            <a:ext cx="738469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400" b="1" dirty="0">
                <a:solidFill>
                  <a:schemeClr val="accent4">
                    <a:lumMod val="20000"/>
                    <a:lumOff val="80000"/>
                  </a:schemeClr>
                </a:solidFill>
                <a:cs typeface="Calibri"/>
              </a:rPr>
              <a:t>3. God showed us his glory</a:t>
            </a:r>
            <a:endParaRPr lang="en-US" sz="8400" b="1" dirty="0">
              <a:solidFill>
                <a:schemeClr val="accent4">
                  <a:lumMod val="20000"/>
                  <a:lumOff val="80000"/>
                </a:schemeClr>
              </a:solidFill>
              <a:ea typeface="Calibri"/>
              <a:cs typeface="Calibri" panose="020F0502020204030204"/>
            </a:endParaRPr>
          </a:p>
        </p:txBody>
      </p:sp>
    </p:spTree>
    <p:extLst>
      <p:ext uri="{BB962C8B-B14F-4D97-AF65-F5344CB8AC3E}">
        <p14:creationId xmlns:p14="http://schemas.microsoft.com/office/powerpoint/2010/main" val="3752299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0E27AC-9263-FBEA-EF42-530C5EC05FFD}"/>
              </a:ext>
            </a:extLst>
          </p:cNvPr>
          <p:cNvSpPr txBox="1"/>
          <p:nvPr/>
        </p:nvSpPr>
        <p:spPr>
          <a:xfrm>
            <a:off x="848549" y="1525563"/>
            <a:ext cx="1048627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dirty="0">
                <a:solidFill>
                  <a:schemeClr val="bg2"/>
                </a:solidFill>
                <a:ea typeface="Calibri"/>
                <a:cs typeface="Calibri" panose="020F0502020204030204"/>
              </a:rPr>
              <a:t>The Word became flesh and made his dwelling among us.</a:t>
            </a:r>
          </a:p>
        </p:txBody>
      </p:sp>
    </p:spTree>
    <p:extLst>
      <p:ext uri="{BB962C8B-B14F-4D97-AF65-F5344CB8AC3E}">
        <p14:creationId xmlns:p14="http://schemas.microsoft.com/office/powerpoint/2010/main" val="2734408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0E27AC-9263-FBEA-EF42-530C5EC05FFD}"/>
              </a:ext>
            </a:extLst>
          </p:cNvPr>
          <p:cNvSpPr txBox="1"/>
          <p:nvPr/>
        </p:nvSpPr>
        <p:spPr>
          <a:xfrm>
            <a:off x="254447" y="1563"/>
            <a:ext cx="11687393"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dirty="0">
                <a:solidFill>
                  <a:schemeClr val="bg2"/>
                </a:solidFill>
                <a:ea typeface="Calibri"/>
                <a:cs typeface="Calibri" panose="020F0502020204030204"/>
              </a:rPr>
              <a:t>The Word became flesh and made his dwelling among us.  We have seen his glory, the glory of the one and only Son who came from the Father, full of grace and truth.</a:t>
            </a:r>
          </a:p>
        </p:txBody>
      </p:sp>
    </p:spTree>
    <p:extLst>
      <p:ext uri="{BB962C8B-B14F-4D97-AF65-F5344CB8AC3E}">
        <p14:creationId xmlns:p14="http://schemas.microsoft.com/office/powerpoint/2010/main" val="2163556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 Edward's Crown - Wikipedia">
            <a:extLst>
              <a:ext uri="{FF2B5EF4-FFF2-40B4-BE49-F238E27FC236}">
                <a16:creationId xmlns:a16="http://schemas.microsoft.com/office/drawing/2014/main" id="{FD0477E9-90CD-5883-7507-7FE2B71E3794}"/>
              </a:ext>
            </a:extLst>
          </p:cNvPr>
          <p:cNvPicPr>
            <a:picLocks noChangeAspect="1"/>
          </p:cNvPicPr>
          <p:nvPr/>
        </p:nvPicPr>
        <p:blipFill>
          <a:blip r:embed="rId2"/>
          <a:stretch>
            <a:fillRect/>
          </a:stretch>
        </p:blipFill>
        <p:spPr>
          <a:xfrm>
            <a:off x="3988231" y="915691"/>
            <a:ext cx="4186392" cy="5614435"/>
          </a:xfrm>
          <a:prstGeom prst="rect">
            <a:avLst/>
          </a:prstGeom>
        </p:spPr>
      </p:pic>
      <p:sp>
        <p:nvSpPr>
          <p:cNvPr id="4" name="TextBox 3">
            <a:extLst>
              <a:ext uri="{FF2B5EF4-FFF2-40B4-BE49-F238E27FC236}">
                <a16:creationId xmlns:a16="http://schemas.microsoft.com/office/drawing/2014/main" id="{7218C75F-4E12-D631-2A4D-DED0105D86B8}"/>
              </a:ext>
            </a:extLst>
          </p:cNvPr>
          <p:cNvSpPr txBox="1"/>
          <p:nvPr/>
        </p:nvSpPr>
        <p:spPr>
          <a:xfrm>
            <a:off x="14468" y="176617"/>
            <a:ext cx="1217503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dirty="0">
                <a:solidFill>
                  <a:schemeClr val="bg2"/>
                </a:solidFill>
                <a:ea typeface="Calibri"/>
                <a:cs typeface="Calibri" panose="020F0502020204030204"/>
              </a:rPr>
              <a:t>glory</a:t>
            </a:r>
            <a:endParaRPr lang="en-US" dirty="0"/>
          </a:p>
        </p:txBody>
      </p:sp>
    </p:spTree>
    <p:extLst>
      <p:ext uri="{BB962C8B-B14F-4D97-AF65-F5344CB8AC3E}">
        <p14:creationId xmlns:p14="http://schemas.microsoft.com/office/powerpoint/2010/main" val="1557622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in a robe shaking hands with other people&#10;&#10;Description automatically generated">
            <a:extLst>
              <a:ext uri="{FF2B5EF4-FFF2-40B4-BE49-F238E27FC236}">
                <a16:creationId xmlns:a16="http://schemas.microsoft.com/office/drawing/2014/main" id="{90298B6D-A5BA-3257-20A0-4ABF3044C297}"/>
              </a:ext>
            </a:extLst>
          </p:cNvPr>
          <p:cNvPicPr>
            <a:picLocks noChangeAspect="1"/>
          </p:cNvPicPr>
          <p:nvPr/>
        </p:nvPicPr>
        <p:blipFill>
          <a:blip r:embed="rId2"/>
          <a:stretch>
            <a:fillRect/>
          </a:stretch>
        </p:blipFill>
        <p:spPr>
          <a:xfrm>
            <a:off x="1604963" y="280987"/>
            <a:ext cx="8982075" cy="6296025"/>
          </a:xfrm>
          <a:prstGeom prst="rect">
            <a:avLst/>
          </a:prstGeom>
        </p:spPr>
      </p:pic>
    </p:spTree>
    <p:extLst>
      <p:ext uri="{BB962C8B-B14F-4D97-AF65-F5344CB8AC3E}">
        <p14:creationId xmlns:p14="http://schemas.microsoft.com/office/powerpoint/2010/main" val="1666626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 Edward's Crown - Wikipedia">
            <a:extLst>
              <a:ext uri="{FF2B5EF4-FFF2-40B4-BE49-F238E27FC236}">
                <a16:creationId xmlns:a16="http://schemas.microsoft.com/office/drawing/2014/main" id="{FD0477E9-90CD-5883-7507-7FE2B71E3794}"/>
              </a:ext>
            </a:extLst>
          </p:cNvPr>
          <p:cNvPicPr>
            <a:picLocks noChangeAspect="1"/>
          </p:cNvPicPr>
          <p:nvPr/>
        </p:nvPicPr>
        <p:blipFill>
          <a:blip r:embed="rId2"/>
          <a:stretch>
            <a:fillRect/>
          </a:stretch>
        </p:blipFill>
        <p:spPr>
          <a:xfrm>
            <a:off x="3988231" y="915691"/>
            <a:ext cx="4186392" cy="5614435"/>
          </a:xfrm>
          <a:prstGeom prst="rect">
            <a:avLst/>
          </a:prstGeom>
        </p:spPr>
      </p:pic>
      <p:sp>
        <p:nvSpPr>
          <p:cNvPr id="4" name="TextBox 3">
            <a:extLst>
              <a:ext uri="{FF2B5EF4-FFF2-40B4-BE49-F238E27FC236}">
                <a16:creationId xmlns:a16="http://schemas.microsoft.com/office/drawing/2014/main" id="{7218C75F-4E12-D631-2A4D-DED0105D86B8}"/>
              </a:ext>
            </a:extLst>
          </p:cNvPr>
          <p:cNvSpPr txBox="1"/>
          <p:nvPr/>
        </p:nvSpPr>
        <p:spPr>
          <a:xfrm>
            <a:off x="14468" y="176617"/>
            <a:ext cx="1217503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dirty="0">
                <a:solidFill>
                  <a:schemeClr val="bg2"/>
                </a:solidFill>
                <a:ea typeface="Calibri"/>
                <a:cs typeface="Calibri" panose="020F0502020204030204"/>
              </a:rPr>
              <a:t>glory</a:t>
            </a:r>
            <a:endParaRPr lang="en-US" dirty="0"/>
          </a:p>
        </p:txBody>
      </p:sp>
    </p:spTree>
    <p:extLst>
      <p:ext uri="{BB962C8B-B14F-4D97-AF65-F5344CB8AC3E}">
        <p14:creationId xmlns:p14="http://schemas.microsoft.com/office/powerpoint/2010/main" val="2927078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men holding wooden crosses&#10;&#10;Description automatically generated">
            <a:extLst>
              <a:ext uri="{FF2B5EF4-FFF2-40B4-BE49-F238E27FC236}">
                <a16:creationId xmlns:a16="http://schemas.microsoft.com/office/drawing/2014/main" id="{E6826EFD-D464-FA0E-F65A-20957DC00D27}"/>
              </a:ext>
            </a:extLst>
          </p:cNvPr>
          <p:cNvPicPr>
            <a:picLocks noChangeAspect="1"/>
          </p:cNvPicPr>
          <p:nvPr/>
        </p:nvPicPr>
        <p:blipFill>
          <a:blip r:embed="rId2"/>
          <a:stretch>
            <a:fillRect/>
          </a:stretch>
        </p:blipFill>
        <p:spPr>
          <a:xfrm>
            <a:off x="2000250" y="538163"/>
            <a:ext cx="8191500" cy="5781675"/>
          </a:xfrm>
          <a:prstGeom prst="rect">
            <a:avLst/>
          </a:prstGeom>
        </p:spPr>
      </p:pic>
    </p:spTree>
    <p:extLst>
      <p:ext uri="{BB962C8B-B14F-4D97-AF65-F5344CB8AC3E}">
        <p14:creationId xmlns:p14="http://schemas.microsoft.com/office/powerpoint/2010/main" val="2117799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itcase By Front Door Royalty-Free Images, Stock Photos &amp; Pictures |  Shutterstock">
            <a:extLst>
              <a:ext uri="{FF2B5EF4-FFF2-40B4-BE49-F238E27FC236}">
                <a16:creationId xmlns:a16="http://schemas.microsoft.com/office/drawing/2014/main" id="{0BD1C062-B223-D073-136D-D9EF45591822}"/>
              </a:ext>
            </a:extLst>
          </p:cNvPr>
          <p:cNvPicPr>
            <a:picLocks noChangeAspect="1"/>
          </p:cNvPicPr>
          <p:nvPr/>
        </p:nvPicPr>
        <p:blipFill>
          <a:blip r:embed="rId2"/>
          <a:srcRect r="398" b="9136"/>
          <a:stretch/>
        </p:blipFill>
        <p:spPr>
          <a:xfrm>
            <a:off x="6209142" y="314068"/>
            <a:ext cx="4211891" cy="6229864"/>
          </a:xfrm>
          <a:prstGeom prst="rect">
            <a:avLst/>
          </a:prstGeom>
        </p:spPr>
      </p:pic>
      <p:sp>
        <p:nvSpPr>
          <p:cNvPr id="3" name="TextBox 2">
            <a:extLst>
              <a:ext uri="{FF2B5EF4-FFF2-40B4-BE49-F238E27FC236}">
                <a16:creationId xmlns:a16="http://schemas.microsoft.com/office/drawing/2014/main" id="{324FCFE1-7325-729F-E92B-E8A3F2E13116}"/>
              </a:ext>
            </a:extLst>
          </p:cNvPr>
          <p:cNvSpPr txBox="1"/>
          <p:nvPr/>
        </p:nvSpPr>
        <p:spPr>
          <a:xfrm>
            <a:off x="715343" y="1171283"/>
            <a:ext cx="4663057"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dirty="0">
                <a:solidFill>
                  <a:schemeClr val="bg2"/>
                </a:solidFill>
                <a:ea typeface="Calibri"/>
                <a:cs typeface="Calibri"/>
              </a:rPr>
              <a:t>in Jesus, God came</a:t>
            </a:r>
          </a:p>
        </p:txBody>
      </p:sp>
    </p:spTree>
    <p:extLst>
      <p:ext uri="{BB962C8B-B14F-4D97-AF65-F5344CB8AC3E}">
        <p14:creationId xmlns:p14="http://schemas.microsoft.com/office/powerpoint/2010/main" val="4010137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itcase By Front Door Royalty-Free Images, Stock Photos &amp; Pictures |  Shutterstock">
            <a:extLst>
              <a:ext uri="{FF2B5EF4-FFF2-40B4-BE49-F238E27FC236}">
                <a16:creationId xmlns:a16="http://schemas.microsoft.com/office/drawing/2014/main" id="{0BD1C062-B223-D073-136D-D9EF45591822}"/>
              </a:ext>
            </a:extLst>
          </p:cNvPr>
          <p:cNvPicPr>
            <a:picLocks noChangeAspect="1"/>
          </p:cNvPicPr>
          <p:nvPr/>
        </p:nvPicPr>
        <p:blipFill>
          <a:blip r:embed="rId2"/>
          <a:srcRect r="398" b="9136"/>
          <a:stretch/>
        </p:blipFill>
        <p:spPr>
          <a:xfrm>
            <a:off x="6209142" y="314068"/>
            <a:ext cx="4211891" cy="6229864"/>
          </a:xfrm>
          <a:prstGeom prst="rect">
            <a:avLst/>
          </a:prstGeom>
        </p:spPr>
      </p:pic>
      <p:sp>
        <p:nvSpPr>
          <p:cNvPr id="3" name="TextBox 2">
            <a:extLst>
              <a:ext uri="{FF2B5EF4-FFF2-40B4-BE49-F238E27FC236}">
                <a16:creationId xmlns:a16="http://schemas.microsoft.com/office/drawing/2014/main" id="{324FCFE1-7325-729F-E92B-E8A3F2E13116}"/>
              </a:ext>
            </a:extLst>
          </p:cNvPr>
          <p:cNvSpPr txBox="1"/>
          <p:nvPr/>
        </p:nvSpPr>
        <p:spPr>
          <a:xfrm>
            <a:off x="715343" y="1713724"/>
            <a:ext cx="4663057"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dirty="0">
                <a:solidFill>
                  <a:schemeClr val="bg2"/>
                </a:solidFill>
                <a:ea typeface="Calibri"/>
                <a:cs typeface="Calibri"/>
              </a:rPr>
              <a:t>God coming</a:t>
            </a:r>
            <a:endParaRPr lang="en-US" sz="9600" b="1">
              <a:solidFill>
                <a:schemeClr val="bg2"/>
              </a:solidFill>
              <a:ea typeface="Calibri" panose="020F0502020204030204"/>
              <a:cs typeface="Calibri" panose="020F0502020204030204"/>
            </a:endParaRPr>
          </a:p>
        </p:txBody>
      </p:sp>
    </p:spTree>
    <p:extLst>
      <p:ext uri="{BB962C8B-B14F-4D97-AF65-F5344CB8AC3E}">
        <p14:creationId xmlns:p14="http://schemas.microsoft.com/office/powerpoint/2010/main" val="173265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by Jesus On A Manger Stock Photo - Download Image Now - Nativity Scene,  Jesus Christ, Baby - Human Age - iStock">
            <a:extLst>
              <a:ext uri="{FF2B5EF4-FFF2-40B4-BE49-F238E27FC236}">
                <a16:creationId xmlns:a16="http://schemas.microsoft.com/office/drawing/2014/main" id="{6A4BE1EE-D67E-EAE4-EC5D-6D64774A2F11}"/>
              </a:ext>
            </a:extLst>
          </p:cNvPr>
          <p:cNvPicPr>
            <a:picLocks noChangeAspect="1"/>
          </p:cNvPicPr>
          <p:nvPr/>
        </p:nvPicPr>
        <p:blipFill>
          <a:blip r:embed="rId2"/>
          <a:stretch>
            <a:fillRect/>
          </a:stretch>
        </p:blipFill>
        <p:spPr>
          <a:xfrm>
            <a:off x="7295561" y="-506184"/>
            <a:ext cx="4546840" cy="6747341"/>
          </a:xfrm>
          <a:prstGeom prst="rect">
            <a:avLst/>
          </a:prstGeom>
        </p:spPr>
      </p:pic>
      <p:sp>
        <p:nvSpPr>
          <p:cNvPr id="2" name="TextBox 1">
            <a:extLst>
              <a:ext uri="{FF2B5EF4-FFF2-40B4-BE49-F238E27FC236}">
                <a16:creationId xmlns:a16="http://schemas.microsoft.com/office/drawing/2014/main" id="{1DD92122-9FEF-DE93-C577-2CFB5F0F39AC}"/>
              </a:ext>
            </a:extLst>
          </p:cNvPr>
          <p:cNvSpPr txBox="1"/>
          <p:nvPr/>
        </p:nvSpPr>
        <p:spPr>
          <a:xfrm>
            <a:off x="349567" y="186915"/>
            <a:ext cx="738469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8400" b="1" dirty="0">
                <a:solidFill>
                  <a:schemeClr val="accent4">
                    <a:lumMod val="20000"/>
                    <a:lumOff val="80000"/>
                  </a:schemeClr>
                </a:solidFill>
                <a:cs typeface="Calibri"/>
              </a:rPr>
              <a:t> God became a human being</a:t>
            </a:r>
            <a:endParaRPr lang="en-US" sz="8400" dirty="0">
              <a:solidFill>
                <a:schemeClr val="accent4">
                  <a:lumMod val="20000"/>
                  <a:lumOff val="80000"/>
                </a:schemeClr>
              </a:solidFill>
              <a:ea typeface="Calibri"/>
              <a:cs typeface="Calibri" panose="020F0502020204030204"/>
            </a:endParaRPr>
          </a:p>
        </p:txBody>
      </p:sp>
    </p:spTree>
    <p:extLst>
      <p:ext uri="{BB962C8B-B14F-4D97-AF65-F5344CB8AC3E}">
        <p14:creationId xmlns:p14="http://schemas.microsoft.com/office/powerpoint/2010/main" val="3013476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es God 'Need' Us In Heaven? | A Word In Season">
            <a:extLst>
              <a:ext uri="{FF2B5EF4-FFF2-40B4-BE49-F238E27FC236}">
                <a16:creationId xmlns:a16="http://schemas.microsoft.com/office/drawing/2014/main" id="{25F61329-E4FA-588B-D1B9-2752A839870B}"/>
              </a:ext>
            </a:extLst>
          </p:cNvPr>
          <p:cNvPicPr>
            <a:picLocks noChangeAspect="1"/>
          </p:cNvPicPr>
          <p:nvPr/>
        </p:nvPicPr>
        <p:blipFill>
          <a:blip r:embed="rId2"/>
          <a:stretch>
            <a:fillRect/>
          </a:stretch>
        </p:blipFill>
        <p:spPr>
          <a:xfrm>
            <a:off x="3737031" y="458267"/>
            <a:ext cx="5172589" cy="5930470"/>
          </a:xfrm>
          <a:prstGeom prst="rect">
            <a:avLst/>
          </a:prstGeom>
        </p:spPr>
      </p:pic>
    </p:spTree>
    <p:extLst>
      <p:ext uri="{BB962C8B-B14F-4D97-AF65-F5344CB8AC3E}">
        <p14:creationId xmlns:p14="http://schemas.microsoft.com/office/powerpoint/2010/main" val="4169853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0E27AC-9263-FBEA-EF42-530C5EC05FFD}"/>
              </a:ext>
            </a:extLst>
          </p:cNvPr>
          <p:cNvSpPr txBox="1"/>
          <p:nvPr/>
        </p:nvSpPr>
        <p:spPr>
          <a:xfrm>
            <a:off x="848549" y="1525563"/>
            <a:ext cx="1048627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dirty="0">
                <a:solidFill>
                  <a:schemeClr val="bg2"/>
                </a:solidFill>
                <a:ea typeface="Calibri"/>
                <a:cs typeface="Calibri" panose="020F0502020204030204"/>
              </a:rPr>
              <a:t>The Word </a:t>
            </a:r>
            <a:r>
              <a:rPr lang="en-US" sz="7200" dirty="0">
                <a:solidFill>
                  <a:srgbClr val="C00000"/>
                </a:solidFill>
                <a:ea typeface="Calibri"/>
                <a:cs typeface="Calibri" panose="020F0502020204030204"/>
              </a:rPr>
              <a:t>became flesh</a:t>
            </a:r>
            <a:r>
              <a:rPr lang="en-US" sz="7200" dirty="0">
                <a:solidFill>
                  <a:schemeClr val="bg2"/>
                </a:solidFill>
                <a:ea typeface="Calibri"/>
                <a:cs typeface="Calibri" panose="020F0502020204030204"/>
              </a:rPr>
              <a:t> and made his dwelling among us.</a:t>
            </a:r>
          </a:p>
        </p:txBody>
      </p:sp>
    </p:spTree>
    <p:extLst>
      <p:ext uri="{BB962C8B-B14F-4D97-AF65-F5344CB8AC3E}">
        <p14:creationId xmlns:p14="http://schemas.microsoft.com/office/powerpoint/2010/main" val="2514343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by Jesus On A Manger Stock Photo - Download Image Now - Nativity Scene,  Jesus Christ, Baby - Human Age - iStock">
            <a:extLst>
              <a:ext uri="{FF2B5EF4-FFF2-40B4-BE49-F238E27FC236}">
                <a16:creationId xmlns:a16="http://schemas.microsoft.com/office/drawing/2014/main" id="{6A4BE1EE-D67E-EAE4-EC5D-6D64774A2F11}"/>
              </a:ext>
            </a:extLst>
          </p:cNvPr>
          <p:cNvPicPr>
            <a:picLocks noChangeAspect="1"/>
          </p:cNvPicPr>
          <p:nvPr/>
        </p:nvPicPr>
        <p:blipFill>
          <a:blip r:embed="rId2"/>
          <a:stretch>
            <a:fillRect/>
          </a:stretch>
        </p:blipFill>
        <p:spPr>
          <a:xfrm>
            <a:off x="7201776" y="-330338"/>
            <a:ext cx="4546840" cy="6747341"/>
          </a:xfrm>
          <a:prstGeom prst="rect">
            <a:avLst/>
          </a:prstGeom>
        </p:spPr>
      </p:pic>
      <p:sp>
        <p:nvSpPr>
          <p:cNvPr id="2" name="TextBox 1">
            <a:extLst>
              <a:ext uri="{FF2B5EF4-FFF2-40B4-BE49-F238E27FC236}">
                <a16:creationId xmlns:a16="http://schemas.microsoft.com/office/drawing/2014/main" id="{1DD92122-9FEF-DE93-C577-2CFB5F0F39AC}"/>
              </a:ext>
            </a:extLst>
          </p:cNvPr>
          <p:cNvSpPr txBox="1"/>
          <p:nvPr/>
        </p:nvSpPr>
        <p:spPr>
          <a:xfrm>
            <a:off x="349567" y="186915"/>
            <a:ext cx="738469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8400" b="1" dirty="0">
                <a:solidFill>
                  <a:schemeClr val="accent4">
                    <a:lumMod val="20000"/>
                    <a:lumOff val="80000"/>
                  </a:schemeClr>
                </a:solidFill>
                <a:cs typeface="Calibri"/>
              </a:rPr>
              <a:t> God became a human being</a:t>
            </a:r>
            <a:endParaRPr lang="en-US" sz="8400" dirty="0">
              <a:solidFill>
                <a:schemeClr val="accent4">
                  <a:lumMod val="20000"/>
                  <a:lumOff val="80000"/>
                </a:schemeClr>
              </a:solidFill>
              <a:ea typeface="Calibri"/>
              <a:cs typeface="Calibri" panose="020F0502020204030204"/>
            </a:endParaRPr>
          </a:p>
        </p:txBody>
      </p:sp>
    </p:spTree>
    <p:extLst>
      <p:ext uri="{BB962C8B-B14F-4D97-AF65-F5344CB8AC3E}">
        <p14:creationId xmlns:p14="http://schemas.microsoft.com/office/powerpoint/2010/main" val="3143553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by Jesus On A Manger Stock Photo - Download Image Now - Nativity Scene,  Jesus Christ, Baby - Human Age - iStock">
            <a:extLst>
              <a:ext uri="{FF2B5EF4-FFF2-40B4-BE49-F238E27FC236}">
                <a16:creationId xmlns:a16="http://schemas.microsoft.com/office/drawing/2014/main" id="{6A4BE1EE-D67E-EAE4-EC5D-6D64774A2F11}"/>
              </a:ext>
            </a:extLst>
          </p:cNvPr>
          <p:cNvPicPr>
            <a:picLocks noChangeAspect="1"/>
          </p:cNvPicPr>
          <p:nvPr/>
        </p:nvPicPr>
        <p:blipFill>
          <a:blip r:embed="rId2"/>
          <a:stretch>
            <a:fillRect/>
          </a:stretch>
        </p:blipFill>
        <p:spPr>
          <a:xfrm>
            <a:off x="7256815" y="-492872"/>
            <a:ext cx="4546840" cy="6747341"/>
          </a:xfrm>
          <a:prstGeom prst="rect">
            <a:avLst/>
          </a:prstGeom>
        </p:spPr>
      </p:pic>
      <p:sp>
        <p:nvSpPr>
          <p:cNvPr id="2" name="TextBox 1">
            <a:extLst>
              <a:ext uri="{FF2B5EF4-FFF2-40B4-BE49-F238E27FC236}">
                <a16:creationId xmlns:a16="http://schemas.microsoft.com/office/drawing/2014/main" id="{1DD92122-9FEF-DE93-C577-2CFB5F0F39AC}"/>
              </a:ext>
            </a:extLst>
          </p:cNvPr>
          <p:cNvSpPr txBox="1"/>
          <p:nvPr/>
        </p:nvSpPr>
        <p:spPr>
          <a:xfrm>
            <a:off x="349567" y="186915"/>
            <a:ext cx="738469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400" b="1" dirty="0">
                <a:solidFill>
                  <a:schemeClr val="accent4">
                    <a:lumMod val="20000"/>
                    <a:lumOff val="80000"/>
                  </a:schemeClr>
                </a:solidFill>
                <a:cs typeface="Calibri"/>
              </a:rPr>
              <a:t>2. God came to be with us</a:t>
            </a:r>
            <a:endParaRPr lang="en-US" sz="8400" b="1" dirty="0">
              <a:solidFill>
                <a:schemeClr val="accent4">
                  <a:lumMod val="20000"/>
                  <a:lumOff val="80000"/>
                </a:schemeClr>
              </a:solidFill>
              <a:ea typeface="Calibri"/>
              <a:cs typeface="Calibri" panose="020F0502020204030204"/>
            </a:endParaRPr>
          </a:p>
        </p:txBody>
      </p:sp>
    </p:spTree>
    <p:extLst>
      <p:ext uri="{BB962C8B-B14F-4D97-AF65-F5344CB8AC3E}">
        <p14:creationId xmlns:p14="http://schemas.microsoft.com/office/powerpoint/2010/main" val="2402563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0E27AC-9263-FBEA-EF42-530C5EC05FFD}"/>
              </a:ext>
            </a:extLst>
          </p:cNvPr>
          <p:cNvSpPr txBox="1"/>
          <p:nvPr/>
        </p:nvSpPr>
        <p:spPr>
          <a:xfrm>
            <a:off x="848549" y="1525563"/>
            <a:ext cx="1048627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dirty="0">
                <a:solidFill>
                  <a:schemeClr val="bg2"/>
                </a:solidFill>
                <a:ea typeface="Calibri"/>
                <a:cs typeface="Calibri" panose="020F0502020204030204"/>
              </a:rPr>
              <a:t>The Word became flesh and </a:t>
            </a:r>
            <a:r>
              <a:rPr lang="en-US" sz="7200" dirty="0">
                <a:solidFill>
                  <a:srgbClr val="C00000"/>
                </a:solidFill>
                <a:ea typeface="Calibri"/>
                <a:cs typeface="Calibri" panose="020F0502020204030204"/>
              </a:rPr>
              <a:t>made his dwelling among us</a:t>
            </a:r>
            <a:r>
              <a:rPr lang="en-US" sz="7200" dirty="0">
                <a:solidFill>
                  <a:schemeClr val="bg2"/>
                </a:solidFill>
                <a:ea typeface="Calibri"/>
                <a:cs typeface="Calibri" panose="020F0502020204030204"/>
              </a:rPr>
              <a:t>.</a:t>
            </a:r>
          </a:p>
        </p:txBody>
      </p:sp>
    </p:spTree>
    <p:extLst>
      <p:ext uri="{BB962C8B-B14F-4D97-AF65-F5344CB8AC3E}">
        <p14:creationId xmlns:p14="http://schemas.microsoft.com/office/powerpoint/2010/main" val="24167939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CA8C7965C295438B38469F9DA828B9" ma:contentTypeVersion="15" ma:contentTypeDescription="Create a new document." ma:contentTypeScope="" ma:versionID="9d26b14d2be81836a4526e40bcfaa935">
  <xsd:schema xmlns:xsd="http://www.w3.org/2001/XMLSchema" xmlns:xs="http://www.w3.org/2001/XMLSchema" xmlns:p="http://schemas.microsoft.com/office/2006/metadata/properties" xmlns:ns3="75dc85ca-d713-4229-a48d-79f58fb065ec" xmlns:ns4="6c5326a3-a756-4a42-a4f0-608067e2ab76" targetNamespace="http://schemas.microsoft.com/office/2006/metadata/properties" ma:root="true" ma:fieldsID="db0ad0c3b89310596b7e49b2c8839552" ns3:_="" ns4:_="">
    <xsd:import namespace="75dc85ca-d713-4229-a48d-79f58fb065ec"/>
    <xsd:import namespace="6c5326a3-a756-4a42-a4f0-608067e2ab7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dc85ca-d713-4229-a48d-79f58fb065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5326a3-a756-4a42-a4f0-608067e2ab7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5dc85ca-d713-4229-a48d-79f58fb065ec" xsi:nil="true"/>
  </documentManagement>
</p:properties>
</file>

<file path=customXml/itemProps1.xml><?xml version="1.0" encoding="utf-8"?>
<ds:datastoreItem xmlns:ds="http://schemas.openxmlformats.org/officeDocument/2006/customXml" ds:itemID="{E962B488-279C-460D-BAF7-8870D2382448}">
  <ds:schemaRefs>
    <ds:schemaRef ds:uri="http://schemas.microsoft.com/sharepoint/v3/contenttype/forms"/>
  </ds:schemaRefs>
</ds:datastoreItem>
</file>

<file path=customXml/itemProps2.xml><?xml version="1.0" encoding="utf-8"?>
<ds:datastoreItem xmlns:ds="http://schemas.openxmlformats.org/officeDocument/2006/customXml" ds:itemID="{11B633AA-15AD-47D7-AD96-6B70D0D433B5}">
  <ds:schemaRefs>
    <ds:schemaRef ds:uri="6c5326a3-a756-4a42-a4f0-608067e2ab76"/>
    <ds:schemaRef ds:uri="75dc85ca-d713-4229-a48d-79f58fb065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E648EFD-F2F0-4783-9B5D-B8AECCB6A270}">
  <ds:schemaRefs>
    <ds:schemaRef ds:uri="6c5326a3-a756-4a42-a4f0-608067e2ab76"/>
    <ds:schemaRef ds:uri="75dc85ca-d713-4229-a48d-79f58fb065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141</Words>
  <Application>Microsoft Office PowerPoint</Application>
  <PresentationFormat>Widescreen</PresentationFormat>
  <Paragraphs>20</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Lawrence</dc:creator>
  <cp:lastModifiedBy>Trevor Newman</cp:lastModifiedBy>
  <cp:revision>173</cp:revision>
  <cp:lastPrinted>2023-02-12T02:31:22Z</cp:lastPrinted>
  <dcterms:created xsi:type="dcterms:W3CDTF">2019-12-15T16:16:57Z</dcterms:created>
  <dcterms:modified xsi:type="dcterms:W3CDTF">2024-12-18T10:02:52Z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0x010100DBCA8C7965C295438B38469F9DA828B9</vt:lpwstr>
  </property>
</Properties>
</file>