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21"/>
  </p:notesMasterIdLst>
  <p:sldIdLst>
    <p:sldId id="2857" r:id="rId5"/>
    <p:sldId id="2856" r:id="rId6"/>
    <p:sldId id="2855" r:id="rId7"/>
    <p:sldId id="2834" r:id="rId8"/>
    <p:sldId id="2858" r:id="rId9"/>
    <p:sldId id="2720" r:id="rId10"/>
    <p:sldId id="2854" r:id="rId11"/>
    <p:sldId id="2843" r:id="rId12"/>
    <p:sldId id="2859" r:id="rId13"/>
    <p:sldId id="2860" r:id="rId14"/>
    <p:sldId id="2865" r:id="rId15"/>
    <p:sldId id="2866" r:id="rId16"/>
    <p:sldId id="2869" r:id="rId17"/>
    <p:sldId id="2868" r:id="rId18"/>
    <p:sldId id="2867" r:id="rId19"/>
    <p:sldId id="2870" r:id="rId20"/>
  </p:sldIdLst>
  <p:sldSz cx="12192000" cy="6858000"/>
  <p:notesSz cx="6794500" cy="9931400"/>
  <p:defaultTextStyle>
    <a:defPPr>
      <a:defRPr lang="en-US"/>
    </a:defPPr>
    <a:lvl1pPr marL="0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2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63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45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27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09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90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72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54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10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remy Clifton" userId="b7121016-a606-4e59-9b8c-d8cabdc242a8" providerId="ADAL" clId="{13EE6109-9402-46AB-A365-E103F3FAD999}"/>
    <pc:docChg chg="delSld">
      <pc:chgData name="Jeremy Clifton" userId="b7121016-a606-4e59-9b8c-d8cabdc242a8" providerId="ADAL" clId="{13EE6109-9402-46AB-A365-E103F3FAD999}" dt="2025-01-18T09:58:44.518" v="2" actId="47"/>
      <pc:docMkLst>
        <pc:docMk/>
      </pc:docMkLst>
      <pc:sldChg chg="del">
        <pc:chgData name="Jeremy Clifton" userId="b7121016-a606-4e59-9b8c-d8cabdc242a8" providerId="ADAL" clId="{13EE6109-9402-46AB-A365-E103F3FAD999}" dt="2025-01-18T09:58:36.858" v="0" actId="47"/>
        <pc:sldMkLst>
          <pc:docMk/>
          <pc:sldMk cId="251116125" sldId="2574"/>
        </pc:sldMkLst>
      </pc:sldChg>
      <pc:sldChg chg="del">
        <pc:chgData name="Jeremy Clifton" userId="b7121016-a606-4e59-9b8c-d8cabdc242a8" providerId="ADAL" clId="{13EE6109-9402-46AB-A365-E103F3FAD999}" dt="2025-01-18T09:58:36.858" v="0" actId="47"/>
        <pc:sldMkLst>
          <pc:docMk/>
          <pc:sldMk cId="294064188" sldId="2575"/>
        </pc:sldMkLst>
      </pc:sldChg>
      <pc:sldChg chg="del">
        <pc:chgData name="Jeremy Clifton" userId="b7121016-a606-4e59-9b8c-d8cabdc242a8" providerId="ADAL" clId="{13EE6109-9402-46AB-A365-E103F3FAD999}" dt="2025-01-18T09:58:42.381" v="1" actId="47"/>
        <pc:sldMkLst>
          <pc:docMk/>
          <pc:sldMk cId="2541874859" sldId="2751"/>
        </pc:sldMkLst>
      </pc:sldChg>
      <pc:sldChg chg="del">
        <pc:chgData name="Jeremy Clifton" userId="b7121016-a606-4e59-9b8c-d8cabdc242a8" providerId="ADAL" clId="{13EE6109-9402-46AB-A365-E103F3FAD999}" dt="2025-01-18T09:58:36.858" v="0" actId="47"/>
        <pc:sldMkLst>
          <pc:docMk/>
          <pc:sldMk cId="173265255" sldId="2753"/>
        </pc:sldMkLst>
      </pc:sldChg>
      <pc:sldChg chg="del">
        <pc:chgData name="Jeremy Clifton" userId="b7121016-a606-4e59-9b8c-d8cabdc242a8" providerId="ADAL" clId="{13EE6109-9402-46AB-A365-E103F3FAD999}" dt="2025-01-18T09:58:36.858" v="0" actId="47"/>
        <pc:sldMkLst>
          <pc:docMk/>
          <pc:sldMk cId="2117799377" sldId="2769"/>
        </pc:sldMkLst>
      </pc:sldChg>
      <pc:sldChg chg="del">
        <pc:chgData name="Jeremy Clifton" userId="b7121016-a606-4e59-9b8c-d8cabdc242a8" providerId="ADAL" clId="{13EE6109-9402-46AB-A365-E103F3FAD999}" dt="2025-01-18T09:58:36.858" v="0" actId="47"/>
        <pc:sldMkLst>
          <pc:docMk/>
          <pc:sldMk cId="1842895035" sldId="2832"/>
        </pc:sldMkLst>
      </pc:sldChg>
      <pc:sldChg chg="del">
        <pc:chgData name="Jeremy Clifton" userId="b7121016-a606-4e59-9b8c-d8cabdc242a8" providerId="ADAL" clId="{13EE6109-9402-46AB-A365-E103F3FAD999}" dt="2025-01-18T09:58:36.858" v="0" actId="47"/>
        <pc:sldMkLst>
          <pc:docMk/>
          <pc:sldMk cId="3684120613" sldId="2833"/>
        </pc:sldMkLst>
      </pc:sldChg>
      <pc:sldChg chg="del">
        <pc:chgData name="Jeremy Clifton" userId="b7121016-a606-4e59-9b8c-d8cabdc242a8" providerId="ADAL" clId="{13EE6109-9402-46AB-A365-E103F3FAD999}" dt="2025-01-18T09:58:36.858" v="0" actId="47"/>
        <pc:sldMkLst>
          <pc:docMk/>
          <pc:sldMk cId="412821005" sldId="2836"/>
        </pc:sldMkLst>
      </pc:sldChg>
      <pc:sldChg chg="del">
        <pc:chgData name="Jeremy Clifton" userId="b7121016-a606-4e59-9b8c-d8cabdc242a8" providerId="ADAL" clId="{13EE6109-9402-46AB-A365-E103F3FAD999}" dt="2025-01-18T09:58:36.858" v="0" actId="47"/>
        <pc:sldMkLst>
          <pc:docMk/>
          <pc:sldMk cId="190805813" sldId="2844"/>
        </pc:sldMkLst>
      </pc:sldChg>
      <pc:sldChg chg="del">
        <pc:chgData name="Jeremy Clifton" userId="b7121016-a606-4e59-9b8c-d8cabdc242a8" providerId="ADAL" clId="{13EE6109-9402-46AB-A365-E103F3FAD999}" dt="2025-01-18T09:58:36.858" v="0" actId="47"/>
        <pc:sldMkLst>
          <pc:docMk/>
          <pc:sldMk cId="2455439594" sldId="2845"/>
        </pc:sldMkLst>
      </pc:sldChg>
      <pc:sldChg chg="del">
        <pc:chgData name="Jeremy Clifton" userId="b7121016-a606-4e59-9b8c-d8cabdc242a8" providerId="ADAL" clId="{13EE6109-9402-46AB-A365-E103F3FAD999}" dt="2025-01-18T09:58:36.858" v="0" actId="47"/>
        <pc:sldMkLst>
          <pc:docMk/>
          <pc:sldMk cId="1509592081" sldId="2846"/>
        </pc:sldMkLst>
      </pc:sldChg>
      <pc:sldChg chg="del">
        <pc:chgData name="Jeremy Clifton" userId="b7121016-a606-4e59-9b8c-d8cabdc242a8" providerId="ADAL" clId="{13EE6109-9402-46AB-A365-E103F3FAD999}" dt="2025-01-18T09:58:36.858" v="0" actId="47"/>
        <pc:sldMkLst>
          <pc:docMk/>
          <pc:sldMk cId="1525542094" sldId="2847"/>
        </pc:sldMkLst>
      </pc:sldChg>
      <pc:sldChg chg="del">
        <pc:chgData name="Jeremy Clifton" userId="b7121016-a606-4e59-9b8c-d8cabdc242a8" providerId="ADAL" clId="{13EE6109-9402-46AB-A365-E103F3FAD999}" dt="2025-01-18T09:58:36.858" v="0" actId="47"/>
        <pc:sldMkLst>
          <pc:docMk/>
          <pc:sldMk cId="3653132617" sldId="2848"/>
        </pc:sldMkLst>
      </pc:sldChg>
      <pc:sldChg chg="del">
        <pc:chgData name="Jeremy Clifton" userId="b7121016-a606-4e59-9b8c-d8cabdc242a8" providerId="ADAL" clId="{13EE6109-9402-46AB-A365-E103F3FAD999}" dt="2025-01-18T09:58:36.858" v="0" actId="47"/>
        <pc:sldMkLst>
          <pc:docMk/>
          <pc:sldMk cId="1395094495" sldId="2849"/>
        </pc:sldMkLst>
      </pc:sldChg>
      <pc:sldChg chg="del">
        <pc:chgData name="Jeremy Clifton" userId="b7121016-a606-4e59-9b8c-d8cabdc242a8" providerId="ADAL" clId="{13EE6109-9402-46AB-A365-E103F3FAD999}" dt="2025-01-18T09:58:36.858" v="0" actId="47"/>
        <pc:sldMkLst>
          <pc:docMk/>
          <pc:sldMk cId="1471491706" sldId="2850"/>
        </pc:sldMkLst>
      </pc:sldChg>
      <pc:sldChg chg="del">
        <pc:chgData name="Jeremy Clifton" userId="b7121016-a606-4e59-9b8c-d8cabdc242a8" providerId="ADAL" clId="{13EE6109-9402-46AB-A365-E103F3FAD999}" dt="2025-01-18T09:58:36.858" v="0" actId="47"/>
        <pc:sldMkLst>
          <pc:docMk/>
          <pc:sldMk cId="983694052" sldId="2851"/>
        </pc:sldMkLst>
      </pc:sldChg>
      <pc:sldChg chg="del">
        <pc:chgData name="Jeremy Clifton" userId="b7121016-a606-4e59-9b8c-d8cabdc242a8" providerId="ADAL" clId="{13EE6109-9402-46AB-A365-E103F3FAD999}" dt="2025-01-18T09:58:36.858" v="0" actId="47"/>
        <pc:sldMkLst>
          <pc:docMk/>
          <pc:sldMk cId="1616496711" sldId="2852"/>
        </pc:sldMkLst>
      </pc:sldChg>
      <pc:sldChg chg="del">
        <pc:chgData name="Jeremy Clifton" userId="b7121016-a606-4e59-9b8c-d8cabdc242a8" providerId="ADAL" clId="{13EE6109-9402-46AB-A365-E103F3FAD999}" dt="2025-01-18T09:58:36.858" v="0" actId="47"/>
        <pc:sldMkLst>
          <pc:docMk/>
          <pc:sldMk cId="1018845433" sldId="2853"/>
        </pc:sldMkLst>
      </pc:sldChg>
      <pc:sldChg chg="del">
        <pc:chgData name="Jeremy Clifton" userId="b7121016-a606-4e59-9b8c-d8cabdc242a8" providerId="ADAL" clId="{13EE6109-9402-46AB-A365-E103F3FAD999}" dt="2025-01-18T09:58:44.518" v="2" actId="47"/>
        <pc:sldMkLst>
          <pc:docMk/>
          <pc:sldMk cId="1553610902" sldId="286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8295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r">
              <a:defRPr sz="1200"/>
            </a:lvl1pPr>
          </a:lstStyle>
          <a:p>
            <a:fld id="{D53EB7DD-7AB6-42BD-9F39-79E2E8754541}" type="datetimeFigureOut">
              <a:rPr lang="en-GB" smtClean="0"/>
              <a:t>18/01/2025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7513" y="1241425"/>
            <a:ext cx="59594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30" tIns="45665" rIns="91330" bIns="45665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487"/>
            <a:ext cx="5435600" cy="3910488"/>
          </a:xfrm>
          <a:prstGeom prst="rect">
            <a:avLst/>
          </a:prstGeom>
        </p:spPr>
        <p:txBody>
          <a:bodyPr vert="horz" lIns="91330" tIns="45665" rIns="91330" bIns="4566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3107"/>
            <a:ext cx="2944283" cy="498294"/>
          </a:xfrm>
          <a:prstGeom prst="rect">
            <a:avLst/>
          </a:prstGeom>
        </p:spPr>
        <p:txBody>
          <a:bodyPr vert="horz" lIns="91330" tIns="45665" rIns="91330" bIns="45665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330" tIns="45665" rIns="91330" bIns="45665" rtlCol="0" anchor="b"/>
          <a:lstStyle>
            <a:lvl1pPr algn="r">
              <a:defRPr sz="1200"/>
            </a:lvl1pPr>
          </a:lstStyle>
          <a:p>
            <a:fld id="{C57F6B98-AE3F-4561-ACA5-C79A3D72D9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576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2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63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45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27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09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90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72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54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18/01/2025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1435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18/01/2025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460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18/01/2025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616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18/01/2025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77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18/01/2025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570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18/01/2025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22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6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18/01/2025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573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18/01/2025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215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18/01/2025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4113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18/01/2025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715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18/01/2025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557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F23B5-3E63-4248-9393-5DCE9F5782DE}" type="datetimeFigureOut">
              <a:rPr lang="en-GB" smtClean="0"/>
              <a:t>18/01/2025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989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eeting in the middle | Debating For Everyone | Debating Training for  Schools | Set up Debating Club at School | Debating Advice School Students">
            <a:extLst>
              <a:ext uri="{FF2B5EF4-FFF2-40B4-BE49-F238E27FC236}">
                <a16:creationId xmlns:a16="http://schemas.microsoft.com/office/drawing/2014/main" id="{149D22AA-93F2-3A38-C3C1-10ED08A54C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0753" y="981801"/>
            <a:ext cx="7320527" cy="4881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276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DD92122-9FEF-DE93-C577-2CFB5F0F39AC}"/>
              </a:ext>
            </a:extLst>
          </p:cNvPr>
          <p:cNvSpPr txBox="1"/>
          <p:nvPr/>
        </p:nvSpPr>
        <p:spPr>
          <a:xfrm>
            <a:off x="338222" y="555698"/>
            <a:ext cx="11516005" cy="618630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143000" indent="-1143000">
              <a:buAutoNum type="arabicPeriod"/>
            </a:pPr>
            <a:r>
              <a:rPr lang="en-US" sz="5400">
                <a:solidFill>
                  <a:schemeClr val="accent3">
                    <a:lumMod val="20000"/>
                    <a:lumOff val="80000"/>
                  </a:schemeClr>
                </a:solidFill>
                <a:cs typeface="Calibri"/>
              </a:rPr>
              <a:t>A conquest that started so well but failed to deliver (chapter 1)</a:t>
            </a:r>
            <a:endParaRPr lang="en-US" sz="7200">
              <a:solidFill>
                <a:schemeClr val="accent3">
                  <a:lumMod val="20000"/>
                  <a:lumOff val="80000"/>
                </a:schemeClr>
              </a:solidFill>
              <a:ea typeface="Calibri"/>
              <a:cs typeface="Calibri"/>
            </a:endParaRPr>
          </a:p>
          <a:p>
            <a:pPr marL="1143000" indent="-1143000">
              <a:buAutoNum type="arabicPeriod"/>
            </a:pPr>
            <a:endParaRPr lang="en-US" sz="6000">
              <a:solidFill>
                <a:schemeClr val="accent3">
                  <a:lumMod val="20000"/>
                  <a:lumOff val="80000"/>
                </a:schemeClr>
              </a:solidFill>
              <a:cs typeface="Calibri"/>
            </a:endParaRPr>
          </a:p>
          <a:p>
            <a:r>
              <a:rPr lang="en-US" sz="7200" b="1">
                <a:solidFill>
                  <a:schemeClr val="accent4">
                    <a:lumMod val="20000"/>
                    <a:lumOff val="80000"/>
                  </a:schemeClr>
                </a:solidFill>
                <a:cs typeface="Calibri"/>
              </a:rPr>
              <a:t>2. A people who chose compromise over compliance </a:t>
            </a:r>
            <a:r>
              <a:rPr lang="en-US" sz="7200">
                <a:solidFill>
                  <a:schemeClr val="accent4">
                    <a:lumMod val="20000"/>
                    <a:lumOff val="80000"/>
                  </a:schemeClr>
                </a:solidFill>
                <a:cs typeface="Calibri"/>
              </a:rPr>
              <a:t>(2v1-5)</a:t>
            </a:r>
            <a:endParaRPr lang="en-US" sz="7200">
              <a:solidFill>
                <a:schemeClr val="accent4">
                  <a:lumMod val="20000"/>
                  <a:lumOff val="80000"/>
                </a:schemeClr>
              </a:solidFill>
              <a:ea typeface="Calibri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533515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4795534-2218-BBAF-7B85-589973AED5E4}"/>
              </a:ext>
            </a:extLst>
          </p:cNvPr>
          <p:cNvSpPr txBox="1"/>
          <p:nvPr/>
        </p:nvSpPr>
        <p:spPr>
          <a:xfrm>
            <a:off x="333685" y="475239"/>
            <a:ext cx="11516005" cy="59093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5400" u="sng">
                <a:solidFill>
                  <a:schemeClr val="bg2"/>
                </a:solidFill>
                <a:ea typeface="Calibri"/>
                <a:cs typeface="Calibri" panose="020F0502020204030204"/>
              </a:rPr>
              <a:t>God's speech (v1-3)</a:t>
            </a:r>
          </a:p>
          <a:p>
            <a:pPr marL="1143000" indent="-1143000">
              <a:buAutoNum type="arabicPeriod"/>
            </a:pPr>
            <a:r>
              <a:rPr lang="en-US" sz="5400">
                <a:solidFill>
                  <a:schemeClr val="bg2"/>
                </a:solidFill>
                <a:ea typeface="Calibri"/>
                <a:cs typeface="Calibri" panose="020F0502020204030204"/>
              </a:rPr>
              <a:t>All he had done for them (v1)</a:t>
            </a:r>
          </a:p>
          <a:p>
            <a:pPr marL="1143000" indent="-1143000">
              <a:buAutoNum type="arabicPeriod"/>
            </a:pPr>
            <a:r>
              <a:rPr lang="en-US" sz="5400">
                <a:solidFill>
                  <a:schemeClr val="bg2"/>
                </a:solidFill>
                <a:ea typeface="Calibri"/>
                <a:cs typeface="Calibri" panose="020F0502020204030204"/>
              </a:rPr>
              <a:t>What he'd said to them (v2)</a:t>
            </a:r>
          </a:p>
          <a:p>
            <a:pPr marL="1143000" indent="-1143000">
              <a:buAutoNum type="arabicPeriod"/>
            </a:pPr>
            <a:r>
              <a:rPr lang="en-US" sz="5400">
                <a:solidFill>
                  <a:schemeClr val="bg2"/>
                </a:solidFill>
                <a:ea typeface="Calibri"/>
                <a:cs typeface="Calibri" panose="020F0502020204030204"/>
              </a:rPr>
              <a:t>What he'd commanded of them (2</a:t>
            </a:r>
          </a:p>
          <a:p>
            <a:pPr marL="1143000" indent="-1143000">
              <a:buAutoNum type="arabicPeriod"/>
            </a:pPr>
            <a:r>
              <a:rPr lang="en-US" sz="5400">
                <a:solidFill>
                  <a:schemeClr val="bg2"/>
                </a:solidFill>
                <a:ea typeface="Calibri"/>
                <a:cs typeface="Calibri" panose="020F0502020204030204"/>
              </a:rPr>
              <a:t>His verdict on what they'd done (v2)</a:t>
            </a:r>
          </a:p>
          <a:p>
            <a:pPr marL="1143000" indent="-1143000">
              <a:buAutoNum type="arabicPeriod"/>
            </a:pPr>
            <a:r>
              <a:rPr lang="en-US" sz="5400">
                <a:solidFill>
                  <a:schemeClr val="bg2"/>
                </a:solidFill>
                <a:ea typeface="Calibri"/>
                <a:cs typeface="Calibri" panose="020F0502020204030204"/>
              </a:rPr>
              <a:t>The consequences he'd warned them of (v3)</a:t>
            </a:r>
          </a:p>
        </p:txBody>
      </p:sp>
    </p:spTree>
    <p:extLst>
      <p:ext uri="{BB962C8B-B14F-4D97-AF65-F5344CB8AC3E}">
        <p14:creationId xmlns:p14="http://schemas.microsoft.com/office/powerpoint/2010/main" val="27601541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4795534-2218-BBAF-7B85-589973AED5E4}"/>
              </a:ext>
            </a:extLst>
          </p:cNvPr>
          <p:cNvSpPr txBox="1"/>
          <p:nvPr/>
        </p:nvSpPr>
        <p:spPr>
          <a:xfrm>
            <a:off x="230712" y="135428"/>
            <a:ext cx="11516005" cy="44627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5400">
                <a:solidFill>
                  <a:schemeClr val="bg2"/>
                </a:solidFill>
                <a:ea typeface="Calibri"/>
                <a:cs typeface="Calibri" panose="020F0502020204030204"/>
              </a:rPr>
              <a:t>But hang on...?</a:t>
            </a:r>
          </a:p>
          <a:p>
            <a:endParaRPr lang="en-US" sz="5400">
              <a:solidFill>
                <a:schemeClr val="bg2"/>
              </a:solidFill>
              <a:ea typeface="Calibri"/>
              <a:cs typeface="Calibri" panose="020F0502020204030204"/>
            </a:endParaRPr>
          </a:p>
          <a:p>
            <a:pPr marL="1143000" indent="-1143000">
              <a:buAutoNum type="arabicPeriod"/>
            </a:pPr>
            <a:r>
              <a:rPr lang="en-US" sz="4400">
                <a:solidFill>
                  <a:schemeClr val="bg2"/>
                </a:solidFill>
                <a:ea typeface="Calibri"/>
                <a:cs typeface="Calibri" panose="020F0502020204030204"/>
              </a:rPr>
              <a:t>This was a one-time event in history</a:t>
            </a:r>
          </a:p>
          <a:p>
            <a:pPr marL="1143000" indent="-1143000">
              <a:buAutoNum type="arabicPeriod"/>
            </a:pPr>
            <a:endParaRPr lang="en-US" sz="4400">
              <a:solidFill>
                <a:schemeClr val="bg2"/>
              </a:solidFill>
              <a:ea typeface="Calibri"/>
              <a:cs typeface="Calibri" panose="020F0502020204030204"/>
            </a:endParaRPr>
          </a:p>
          <a:p>
            <a:pPr marL="1143000" indent="-1143000">
              <a:buAutoNum type="arabicPeriod"/>
            </a:pPr>
            <a:endParaRPr lang="en-US" sz="4400">
              <a:solidFill>
                <a:schemeClr val="bg2"/>
              </a:solidFill>
              <a:ea typeface="Calibri"/>
              <a:cs typeface="Calibri" panose="020F0502020204030204"/>
            </a:endParaRPr>
          </a:p>
          <a:p>
            <a:pPr marL="1143000" indent="-1143000">
              <a:buAutoNum type="arabicPeriod"/>
            </a:pPr>
            <a:endParaRPr lang="en-US" sz="4400">
              <a:solidFill>
                <a:schemeClr val="bg2"/>
              </a:solidFill>
              <a:ea typeface="Calibri"/>
              <a:cs typeface="Calibri" panose="020F0502020204030204"/>
            </a:endParaRPr>
          </a:p>
        </p:txBody>
      </p:sp>
      <p:pic>
        <p:nvPicPr>
          <p:cNvPr id="3" name="Picture 2" descr="The history/origin of the question mark - Where did it come from?">
            <a:extLst>
              <a:ext uri="{FF2B5EF4-FFF2-40B4-BE49-F238E27FC236}">
                <a16:creationId xmlns:a16="http://schemas.microsoft.com/office/drawing/2014/main" id="{416E22CF-4E86-318A-4E9F-283D635D88A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0798" t="12551" r="11248" b="10345"/>
          <a:stretch/>
        </p:blipFill>
        <p:spPr>
          <a:xfrm>
            <a:off x="9813010" y="133123"/>
            <a:ext cx="2138440" cy="2314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3650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4795534-2218-BBAF-7B85-589973AED5E4}"/>
              </a:ext>
            </a:extLst>
          </p:cNvPr>
          <p:cNvSpPr txBox="1"/>
          <p:nvPr/>
        </p:nvSpPr>
        <p:spPr>
          <a:xfrm>
            <a:off x="230712" y="135428"/>
            <a:ext cx="11516005" cy="44627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5400">
                <a:solidFill>
                  <a:schemeClr val="bg2"/>
                </a:solidFill>
                <a:ea typeface="Calibri"/>
                <a:cs typeface="Calibri" panose="020F0502020204030204"/>
              </a:rPr>
              <a:t>But hang on...?</a:t>
            </a:r>
          </a:p>
          <a:p>
            <a:endParaRPr lang="en-US" sz="5400">
              <a:solidFill>
                <a:schemeClr val="bg2"/>
              </a:solidFill>
              <a:ea typeface="Calibri"/>
              <a:cs typeface="Calibri" panose="020F0502020204030204"/>
            </a:endParaRPr>
          </a:p>
          <a:p>
            <a:pPr marL="1143000" indent="-1143000">
              <a:buAutoNum type="arabicPeriod"/>
            </a:pPr>
            <a:r>
              <a:rPr lang="en-US" sz="4400">
                <a:solidFill>
                  <a:schemeClr val="bg2"/>
                </a:solidFill>
                <a:ea typeface="Calibri"/>
                <a:cs typeface="Calibri" panose="020F0502020204030204"/>
              </a:rPr>
              <a:t>This was a one-time event in history</a:t>
            </a:r>
          </a:p>
          <a:p>
            <a:pPr marL="1143000" indent="-1143000">
              <a:buAutoNum type="arabicPeriod"/>
            </a:pPr>
            <a:r>
              <a:rPr lang="en-US" sz="4400">
                <a:solidFill>
                  <a:schemeClr val="bg2"/>
                </a:solidFill>
                <a:ea typeface="Calibri"/>
                <a:cs typeface="Calibri" panose="020F0502020204030204"/>
              </a:rPr>
              <a:t>The Canaanites were evil</a:t>
            </a:r>
          </a:p>
          <a:p>
            <a:pPr marL="1143000" indent="-1143000">
              <a:buAutoNum type="arabicPeriod"/>
            </a:pPr>
            <a:endParaRPr lang="en-US" sz="4400">
              <a:solidFill>
                <a:schemeClr val="bg2"/>
              </a:solidFill>
              <a:ea typeface="Calibri"/>
              <a:cs typeface="Calibri" panose="020F0502020204030204"/>
            </a:endParaRPr>
          </a:p>
          <a:p>
            <a:pPr marL="1143000" indent="-1143000">
              <a:buAutoNum type="arabicPeriod"/>
            </a:pPr>
            <a:endParaRPr lang="en-US" sz="4400">
              <a:solidFill>
                <a:schemeClr val="bg2"/>
              </a:solidFill>
              <a:ea typeface="Calibri"/>
              <a:cs typeface="Calibri" panose="020F0502020204030204"/>
            </a:endParaRPr>
          </a:p>
        </p:txBody>
      </p:sp>
      <p:pic>
        <p:nvPicPr>
          <p:cNvPr id="3" name="Picture 2" descr="The history/origin of the question mark - Where did it come from?">
            <a:extLst>
              <a:ext uri="{FF2B5EF4-FFF2-40B4-BE49-F238E27FC236}">
                <a16:creationId xmlns:a16="http://schemas.microsoft.com/office/drawing/2014/main" id="{416E22CF-4E86-318A-4E9F-283D635D88A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0798" t="12551" r="11248" b="10345"/>
          <a:stretch/>
        </p:blipFill>
        <p:spPr>
          <a:xfrm>
            <a:off x="9813010" y="133123"/>
            <a:ext cx="2138440" cy="2314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8719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4795534-2218-BBAF-7B85-589973AED5E4}"/>
              </a:ext>
            </a:extLst>
          </p:cNvPr>
          <p:cNvSpPr txBox="1"/>
          <p:nvPr/>
        </p:nvSpPr>
        <p:spPr>
          <a:xfrm>
            <a:off x="230712" y="135428"/>
            <a:ext cx="11516005" cy="513986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5400">
                <a:solidFill>
                  <a:schemeClr val="bg2"/>
                </a:solidFill>
                <a:ea typeface="Calibri"/>
                <a:cs typeface="Calibri" panose="020F0502020204030204"/>
              </a:rPr>
              <a:t>But hang on...?</a:t>
            </a:r>
          </a:p>
          <a:p>
            <a:endParaRPr lang="en-US" sz="5400">
              <a:solidFill>
                <a:schemeClr val="bg2"/>
              </a:solidFill>
              <a:ea typeface="Calibri"/>
              <a:cs typeface="Calibri" panose="020F0502020204030204"/>
            </a:endParaRPr>
          </a:p>
          <a:p>
            <a:pPr marL="1143000" indent="-1143000">
              <a:buAutoNum type="arabicPeriod"/>
            </a:pPr>
            <a:r>
              <a:rPr lang="en-US" sz="4400">
                <a:solidFill>
                  <a:schemeClr val="bg2"/>
                </a:solidFill>
                <a:ea typeface="Calibri"/>
                <a:cs typeface="Calibri" panose="020F0502020204030204"/>
              </a:rPr>
              <a:t>This was a one-time event in history</a:t>
            </a:r>
          </a:p>
          <a:p>
            <a:pPr marL="1143000" indent="-1143000">
              <a:buAutoNum type="arabicPeriod"/>
            </a:pPr>
            <a:r>
              <a:rPr lang="en-US" sz="4400">
                <a:solidFill>
                  <a:schemeClr val="bg2"/>
                </a:solidFill>
                <a:ea typeface="Calibri"/>
                <a:cs typeface="Calibri" panose="020F0502020204030204"/>
              </a:rPr>
              <a:t>The Canaanites were evil</a:t>
            </a:r>
          </a:p>
          <a:p>
            <a:pPr marL="1143000" indent="-1143000">
              <a:buAutoNum type="arabicPeriod"/>
            </a:pPr>
            <a:r>
              <a:rPr lang="en-US" sz="4400">
                <a:solidFill>
                  <a:schemeClr val="bg2"/>
                </a:solidFill>
                <a:ea typeface="Calibri"/>
                <a:cs typeface="Calibri" panose="020F0502020204030204"/>
              </a:rPr>
              <a:t>The command was to drive them out not wipe them out</a:t>
            </a:r>
          </a:p>
          <a:p>
            <a:pPr marL="1143000" indent="-1143000">
              <a:buAutoNum type="arabicPeriod"/>
            </a:pPr>
            <a:endParaRPr lang="en-US" sz="4400">
              <a:solidFill>
                <a:schemeClr val="bg2"/>
              </a:solidFill>
              <a:ea typeface="Calibri"/>
              <a:cs typeface="Calibri" panose="020F0502020204030204"/>
            </a:endParaRPr>
          </a:p>
        </p:txBody>
      </p:sp>
      <p:pic>
        <p:nvPicPr>
          <p:cNvPr id="3" name="Picture 2" descr="The history/origin of the question mark - Where did it come from?">
            <a:extLst>
              <a:ext uri="{FF2B5EF4-FFF2-40B4-BE49-F238E27FC236}">
                <a16:creationId xmlns:a16="http://schemas.microsoft.com/office/drawing/2014/main" id="{416E22CF-4E86-318A-4E9F-283D635D88A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0798" t="12551" r="11248" b="10345"/>
          <a:stretch/>
        </p:blipFill>
        <p:spPr>
          <a:xfrm>
            <a:off x="9813010" y="133123"/>
            <a:ext cx="2138440" cy="2314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9271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4795534-2218-BBAF-7B85-589973AED5E4}"/>
              </a:ext>
            </a:extLst>
          </p:cNvPr>
          <p:cNvSpPr txBox="1"/>
          <p:nvPr/>
        </p:nvSpPr>
        <p:spPr>
          <a:xfrm>
            <a:off x="230712" y="135428"/>
            <a:ext cx="11516005" cy="58169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5400">
                <a:solidFill>
                  <a:schemeClr val="bg2"/>
                </a:solidFill>
                <a:ea typeface="Calibri"/>
                <a:cs typeface="Calibri" panose="020F0502020204030204"/>
              </a:rPr>
              <a:t>But hang on...?</a:t>
            </a:r>
          </a:p>
          <a:p>
            <a:endParaRPr lang="en-US" sz="5400">
              <a:solidFill>
                <a:schemeClr val="bg2"/>
              </a:solidFill>
              <a:ea typeface="Calibri"/>
              <a:cs typeface="Calibri" panose="020F0502020204030204"/>
            </a:endParaRPr>
          </a:p>
          <a:p>
            <a:pPr marL="1143000" indent="-1143000">
              <a:buAutoNum type="arabicPeriod"/>
            </a:pPr>
            <a:r>
              <a:rPr lang="en-US" sz="4400">
                <a:solidFill>
                  <a:schemeClr val="bg2"/>
                </a:solidFill>
                <a:ea typeface="Calibri"/>
                <a:cs typeface="Calibri" panose="020F0502020204030204"/>
              </a:rPr>
              <a:t>This was a one-time event in history</a:t>
            </a:r>
          </a:p>
          <a:p>
            <a:pPr marL="1143000" indent="-1143000">
              <a:buAutoNum type="arabicPeriod"/>
            </a:pPr>
            <a:r>
              <a:rPr lang="en-US" sz="4400">
                <a:solidFill>
                  <a:schemeClr val="bg2"/>
                </a:solidFill>
                <a:ea typeface="Calibri"/>
                <a:cs typeface="Calibri" panose="020F0502020204030204"/>
              </a:rPr>
              <a:t>The Canaanites were evil</a:t>
            </a:r>
          </a:p>
          <a:p>
            <a:pPr marL="1143000" indent="-1143000">
              <a:buAutoNum type="arabicPeriod"/>
            </a:pPr>
            <a:r>
              <a:rPr lang="en-US" sz="4400">
                <a:solidFill>
                  <a:schemeClr val="bg2"/>
                </a:solidFill>
                <a:ea typeface="Calibri"/>
                <a:cs typeface="Calibri" panose="020F0502020204030204"/>
              </a:rPr>
              <a:t>The command was to drive them out not wipe them out</a:t>
            </a:r>
          </a:p>
          <a:p>
            <a:pPr marL="1143000" indent="-1143000">
              <a:buAutoNum type="arabicPeriod"/>
            </a:pPr>
            <a:r>
              <a:rPr lang="en-US" sz="4400">
                <a:solidFill>
                  <a:schemeClr val="bg2"/>
                </a:solidFill>
                <a:ea typeface="Calibri"/>
                <a:cs typeface="Calibri" panose="020F0502020204030204"/>
              </a:rPr>
              <a:t>Their removal was essential for Israel's survival</a:t>
            </a:r>
          </a:p>
        </p:txBody>
      </p:sp>
      <p:pic>
        <p:nvPicPr>
          <p:cNvPr id="3" name="Picture 2" descr="The history/origin of the question mark - Where did it come from?">
            <a:extLst>
              <a:ext uri="{FF2B5EF4-FFF2-40B4-BE49-F238E27FC236}">
                <a16:creationId xmlns:a16="http://schemas.microsoft.com/office/drawing/2014/main" id="{416E22CF-4E86-318A-4E9F-283D635D88A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0798" t="12551" r="11248" b="10345"/>
          <a:stretch/>
        </p:blipFill>
        <p:spPr>
          <a:xfrm>
            <a:off x="9813010" y="133123"/>
            <a:ext cx="2138440" cy="2314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1774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eeting in the middle | Debating For Everyone | Debating Training for  Schools | Set up Debating Club at School | Debating Advice School Students">
            <a:extLst>
              <a:ext uri="{FF2B5EF4-FFF2-40B4-BE49-F238E27FC236}">
                <a16:creationId xmlns:a16="http://schemas.microsoft.com/office/drawing/2014/main" id="{149D22AA-93F2-3A38-C3C1-10ED08A54C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0753" y="981801"/>
            <a:ext cx="7320527" cy="4881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157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F75ACBE-727E-55EB-5BF4-A7F2E79E8F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277" y="1296288"/>
            <a:ext cx="7053989" cy="3968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952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1986BEB-113D-E299-7CA7-7EDAFA12F7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7885" y="1207899"/>
            <a:ext cx="7049145" cy="4132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467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80E27AC-9263-FBEA-EF42-530C5EC05FFD}"/>
              </a:ext>
            </a:extLst>
          </p:cNvPr>
          <p:cNvSpPr txBox="1"/>
          <p:nvPr/>
        </p:nvSpPr>
        <p:spPr>
          <a:xfrm>
            <a:off x="24765" y="1299815"/>
            <a:ext cx="12164735" cy="424731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5400">
                <a:solidFill>
                  <a:schemeClr val="bg2"/>
                </a:solidFill>
                <a:ea typeface="Calibri"/>
                <a:cs typeface="Calibri" panose="020F0502020204030204"/>
              </a:rPr>
              <a:t>These things happened to them as examples and were written down as warnings for us</a:t>
            </a:r>
          </a:p>
          <a:p>
            <a:pPr algn="ctr"/>
            <a:endParaRPr lang="en-US" sz="5400">
              <a:solidFill>
                <a:schemeClr val="bg2"/>
              </a:solidFill>
              <a:ea typeface="Calibri"/>
              <a:cs typeface="Calibri" panose="020F0502020204030204"/>
            </a:endParaRPr>
          </a:p>
          <a:p>
            <a:pPr marL="857250" indent="-857250" algn="ctr">
              <a:buFont typeface="Calibri"/>
              <a:buChar char="-"/>
            </a:pPr>
            <a:r>
              <a:rPr lang="en-US" sz="5400">
                <a:solidFill>
                  <a:schemeClr val="bg2"/>
                </a:solidFill>
                <a:ea typeface="Calibri"/>
                <a:cs typeface="Calibri" panose="020F0502020204030204"/>
              </a:rPr>
              <a:t>1 Corinthians 10:11</a:t>
            </a:r>
          </a:p>
        </p:txBody>
      </p:sp>
    </p:spTree>
    <p:extLst>
      <p:ext uri="{BB962C8B-B14F-4D97-AF65-F5344CB8AC3E}">
        <p14:creationId xmlns:p14="http://schemas.microsoft.com/office/powerpoint/2010/main" val="1737188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onfusing the Gospel [of the Kingdom] - Trinity Bible Church">
            <a:extLst>
              <a:ext uri="{FF2B5EF4-FFF2-40B4-BE49-F238E27FC236}">
                <a16:creationId xmlns:a16="http://schemas.microsoft.com/office/drawing/2014/main" id="{3867976E-9F76-E13A-7AA8-EC8622443B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347" y="237231"/>
            <a:ext cx="11228519" cy="637690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80E27AC-9263-FBEA-EF42-530C5EC05FFD}"/>
              </a:ext>
            </a:extLst>
          </p:cNvPr>
          <p:cNvSpPr txBox="1"/>
          <p:nvPr/>
        </p:nvSpPr>
        <p:spPr>
          <a:xfrm>
            <a:off x="283070" y="886527"/>
            <a:ext cx="8148092" cy="507831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5400">
                <a:ea typeface="Calibri"/>
                <a:cs typeface="Calibri" panose="020F0502020204030204"/>
              </a:rPr>
              <a:t>These things happened </a:t>
            </a:r>
            <a:endParaRPr lang="en-US">
              <a:ea typeface="Calibri"/>
              <a:cs typeface="Calibri"/>
            </a:endParaRPr>
          </a:p>
          <a:p>
            <a:pPr algn="ctr"/>
            <a:r>
              <a:rPr lang="en-US" sz="5400">
                <a:ea typeface="Calibri"/>
                <a:cs typeface="Calibri" panose="020F0502020204030204"/>
              </a:rPr>
              <a:t>to them as examples and were written down as warnings for us</a:t>
            </a:r>
            <a:endParaRPr lang="en-US">
              <a:ea typeface="Calibri"/>
              <a:cs typeface="Calibri"/>
            </a:endParaRPr>
          </a:p>
          <a:p>
            <a:pPr algn="ctr"/>
            <a:endParaRPr lang="en-US" sz="5400">
              <a:ea typeface="Calibri"/>
              <a:cs typeface="Calibri" panose="020F0502020204030204"/>
            </a:endParaRPr>
          </a:p>
          <a:p>
            <a:pPr marL="857250" indent="-857250" algn="ctr">
              <a:buFont typeface="Calibri"/>
              <a:buChar char="-"/>
            </a:pPr>
            <a:r>
              <a:rPr lang="en-US" sz="5400">
                <a:ea typeface="Calibri"/>
                <a:cs typeface="Calibri" panose="020F0502020204030204"/>
              </a:rPr>
              <a:t>1 Corinthians 10:11</a:t>
            </a:r>
          </a:p>
        </p:txBody>
      </p:sp>
    </p:spTree>
    <p:extLst>
      <p:ext uri="{BB962C8B-B14F-4D97-AF65-F5344CB8AC3E}">
        <p14:creationId xmlns:p14="http://schemas.microsoft.com/office/powerpoint/2010/main" val="877061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DD92122-9FEF-DE93-C577-2CFB5F0F39AC}"/>
              </a:ext>
            </a:extLst>
          </p:cNvPr>
          <p:cNvSpPr txBox="1"/>
          <p:nvPr/>
        </p:nvSpPr>
        <p:spPr>
          <a:xfrm>
            <a:off x="338222" y="555698"/>
            <a:ext cx="11516005" cy="34163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rabicPeriod"/>
            </a:pPr>
            <a:r>
              <a:rPr lang="en-US" sz="7200" b="1">
                <a:solidFill>
                  <a:schemeClr val="accent4">
                    <a:lumMod val="20000"/>
                    <a:lumOff val="80000"/>
                  </a:schemeClr>
                </a:solidFill>
                <a:cs typeface="Calibri"/>
              </a:rPr>
              <a:t> A conquest that started so well but failed to deliver </a:t>
            </a:r>
            <a:r>
              <a:rPr lang="en-US" sz="7200">
                <a:solidFill>
                  <a:schemeClr val="accent4">
                    <a:lumMod val="20000"/>
                    <a:lumOff val="80000"/>
                  </a:schemeClr>
                </a:solidFill>
                <a:cs typeface="Calibri"/>
              </a:rPr>
              <a:t>(chapter 1)</a:t>
            </a:r>
            <a:endParaRPr lang="en-US" sz="7200">
              <a:solidFill>
                <a:schemeClr val="accent4">
                  <a:lumMod val="20000"/>
                  <a:lumOff val="80000"/>
                </a:schemeClr>
              </a:solidFill>
              <a:ea typeface="Calibri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013476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osh HaShanah: Blow the Trumpet (Shofar) in Zion | Messianic Bible">
            <a:extLst>
              <a:ext uri="{FF2B5EF4-FFF2-40B4-BE49-F238E27FC236}">
                <a16:creationId xmlns:a16="http://schemas.microsoft.com/office/drawing/2014/main" id="{B45854CE-16BE-9165-D252-C59DA8A4C1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991" y="1100657"/>
            <a:ext cx="6048374" cy="403937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4DD8CA9-EE4D-65C9-170A-C3DFBF077F77}"/>
              </a:ext>
            </a:extLst>
          </p:cNvPr>
          <p:cNvSpPr txBox="1"/>
          <p:nvPr/>
        </p:nvSpPr>
        <p:spPr>
          <a:xfrm>
            <a:off x="6929353" y="477557"/>
            <a:ext cx="5557071" cy="563231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000" u="sng">
                <a:solidFill>
                  <a:schemeClr val="bg2"/>
                </a:solidFill>
                <a:ea typeface="Calibri"/>
                <a:cs typeface="Calibri"/>
              </a:rPr>
              <a:t>Victories won (v1-19):</a:t>
            </a:r>
          </a:p>
          <a:p>
            <a:endParaRPr lang="en-US" sz="4000" u="sng">
              <a:solidFill>
                <a:schemeClr val="bg2"/>
              </a:solidFill>
              <a:ea typeface="Calibri"/>
              <a:cs typeface="Calibri"/>
            </a:endParaRPr>
          </a:p>
          <a:p>
            <a:pPr marL="285750" indent="-285750">
              <a:buFont typeface="Calibri"/>
              <a:buChar char="-"/>
            </a:pPr>
            <a:r>
              <a:rPr lang="en-US" sz="4000">
                <a:solidFill>
                  <a:schemeClr val="bg2"/>
                </a:solidFill>
                <a:ea typeface="Calibri"/>
                <a:cs typeface="Calibri"/>
              </a:rPr>
              <a:t>Bezek (v4-7)</a:t>
            </a:r>
          </a:p>
          <a:p>
            <a:pPr marL="285750" indent="-285750">
              <a:buFont typeface="Calibri"/>
              <a:buChar char="-"/>
            </a:pPr>
            <a:r>
              <a:rPr lang="en-US" sz="4000">
                <a:solidFill>
                  <a:schemeClr val="bg2"/>
                </a:solidFill>
                <a:ea typeface="Calibri"/>
                <a:cs typeface="Calibri"/>
              </a:rPr>
              <a:t>Jerusalem (v8)</a:t>
            </a:r>
          </a:p>
          <a:p>
            <a:pPr marL="285750" indent="-285750">
              <a:buFont typeface="Calibri"/>
              <a:buChar char="-"/>
            </a:pPr>
            <a:r>
              <a:rPr lang="en-US" sz="4000">
                <a:solidFill>
                  <a:schemeClr val="bg2"/>
                </a:solidFill>
                <a:ea typeface="Calibri"/>
                <a:cs typeface="Calibri"/>
              </a:rPr>
              <a:t>Hebron (v10)</a:t>
            </a:r>
          </a:p>
          <a:p>
            <a:pPr marL="285750" indent="-285750">
              <a:buFont typeface="Calibri"/>
              <a:buChar char="-"/>
            </a:pPr>
            <a:r>
              <a:rPr lang="en-US" sz="4000">
                <a:solidFill>
                  <a:schemeClr val="bg2"/>
                </a:solidFill>
                <a:ea typeface="Calibri"/>
                <a:cs typeface="Calibri"/>
              </a:rPr>
              <a:t>Debir (v11-15)</a:t>
            </a:r>
          </a:p>
          <a:p>
            <a:pPr marL="285750" indent="-285750">
              <a:buFont typeface="Calibri"/>
              <a:buChar char="-"/>
            </a:pPr>
            <a:r>
              <a:rPr lang="en-US" sz="4000">
                <a:solidFill>
                  <a:schemeClr val="bg2"/>
                </a:solidFill>
                <a:ea typeface="Calibri"/>
                <a:cs typeface="Calibri"/>
              </a:rPr>
              <a:t>Gaza (v18)</a:t>
            </a:r>
          </a:p>
          <a:p>
            <a:pPr marL="285750" indent="-285750">
              <a:buFont typeface="Calibri"/>
              <a:buChar char="-"/>
            </a:pPr>
            <a:r>
              <a:rPr lang="en-US" sz="4000">
                <a:solidFill>
                  <a:schemeClr val="bg2"/>
                </a:solidFill>
                <a:ea typeface="Calibri"/>
                <a:cs typeface="Calibri"/>
              </a:rPr>
              <a:t>Ashkelon (v18)</a:t>
            </a:r>
          </a:p>
          <a:p>
            <a:pPr marL="285750" indent="-285750">
              <a:buFont typeface="Calibri"/>
              <a:buChar char="-"/>
            </a:pPr>
            <a:r>
              <a:rPr lang="en-US" sz="4000">
                <a:solidFill>
                  <a:schemeClr val="bg2"/>
                </a:solidFill>
                <a:ea typeface="Calibri"/>
                <a:cs typeface="Calibri"/>
              </a:rPr>
              <a:t>Ekron (v18)</a:t>
            </a:r>
          </a:p>
        </p:txBody>
      </p:sp>
    </p:spTree>
    <p:extLst>
      <p:ext uri="{BB962C8B-B14F-4D97-AF65-F5344CB8AC3E}">
        <p14:creationId xmlns:p14="http://schemas.microsoft.com/office/powerpoint/2010/main" val="3110185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4795534-2218-BBAF-7B85-589973AED5E4}"/>
              </a:ext>
            </a:extLst>
          </p:cNvPr>
          <p:cNvSpPr txBox="1"/>
          <p:nvPr/>
        </p:nvSpPr>
        <p:spPr>
          <a:xfrm>
            <a:off x="673496" y="1299023"/>
            <a:ext cx="11516005" cy="286232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6000" u="sng">
                <a:solidFill>
                  <a:schemeClr val="bg2"/>
                </a:solidFill>
                <a:ea typeface="Calibri"/>
                <a:cs typeface="Calibri" panose="020F0502020204030204"/>
              </a:rPr>
              <a:t>Why such success?</a:t>
            </a:r>
            <a:endParaRPr lang="en-US">
              <a:solidFill>
                <a:schemeClr val="bg2"/>
              </a:solidFill>
            </a:endParaRPr>
          </a:p>
          <a:p>
            <a:pPr marL="1143000" indent="-1143000">
              <a:buAutoNum type="arabicPeriod"/>
            </a:pPr>
            <a:r>
              <a:rPr lang="en-US" sz="6000">
                <a:solidFill>
                  <a:schemeClr val="bg2"/>
                </a:solidFill>
                <a:ea typeface="Calibri"/>
                <a:cs typeface="Calibri" panose="020F0502020204030204"/>
              </a:rPr>
              <a:t>The LORD </a:t>
            </a:r>
            <a:r>
              <a:rPr lang="en-US" sz="6000" b="1">
                <a:solidFill>
                  <a:schemeClr val="bg2"/>
                </a:solidFill>
                <a:ea typeface="Calibri"/>
                <a:cs typeface="Calibri" panose="020F0502020204030204"/>
              </a:rPr>
              <a:t>was with </a:t>
            </a:r>
            <a:r>
              <a:rPr lang="en-US" sz="6000">
                <a:solidFill>
                  <a:schemeClr val="bg2"/>
                </a:solidFill>
                <a:ea typeface="Calibri"/>
                <a:cs typeface="Calibri" panose="020F0502020204030204"/>
              </a:rPr>
              <a:t>them (v19)</a:t>
            </a:r>
          </a:p>
          <a:p>
            <a:pPr marL="1143000" indent="-1143000">
              <a:buAutoNum type="arabicPeriod"/>
            </a:pPr>
            <a:r>
              <a:rPr lang="en-US" sz="6000">
                <a:solidFill>
                  <a:schemeClr val="bg2"/>
                </a:solidFill>
                <a:ea typeface="Calibri"/>
                <a:cs typeface="Calibri" panose="020F0502020204030204"/>
              </a:rPr>
              <a:t>The LORD </a:t>
            </a:r>
            <a:r>
              <a:rPr lang="en-US" sz="6000" b="1">
                <a:solidFill>
                  <a:schemeClr val="bg2"/>
                </a:solidFill>
                <a:ea typeface="Calibri"/>
                <a:cs typeface="Calibri" panose="020F0502020204030204"/>
              </a:rPr>
              <a:t>fought for </a:t>
            </a:r>
            <a:r>
              <a:rPr lang="en-US" sz="6000">
                <a:solidFill>
                  <a:schemeClr val="bg2"/>
                </a:solidFill>
                <a:ea typeface="Calibri"/>
                <a:cs typeface="Calibri" panose="020F0502020204030204"/>
              </a:rPr>
              <a:t>them (v2)</a:t>
            </a:r>
          </a:p>
        </p:txBody>
      </p:sp>
    </p:spTree>
    <p:extLst>
      <p:ext uri="{BB962C8B-B14F-4D97-AF65-F5344CB8AC3E}">
        <p14:creationId xmlns:p14="http://schemas.microsoft.com/office/powerpoint/2010/main" val="187267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4DD8CA9-EE4D-65C9-170A-C3DFBF077F77}"/>
              </a:ext>
            </a:extLst>
          </p:cNvPr>
          <p:cNvSpPr txBox="1"/>
          <p:nvPr/>
        </p:nvSpPr>
        <p:spPr>
          <a:xfrm>
            <a:off x="6496866" y="899746"/>
            <a:ext cx="5557071" cy="440120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000" u="sng">
                <a:solidFill>
                  <a:schemeClr val="bg2"/>
                </a:solidFill>
                <a:ea typeface="Calibri"/>
                <a:cs typeface="Calibri"/>
              </a:rPr>
              <a:t>Failures (v19-36):</a:t>
            </a:r>
          </a:p>
          <a:p>
            <a:endParaRPr lang="en-US" sz="4000" u="sng">
              <a:solidFill>
                <a:schemeClr val="bg2"/>
              </a:solidFill>
              <a:ea typeface="Calibri"/>
              <a:cs typeface="Calibri"/>
            </a:endParaRPr>
          </a:p>
          <a:p>
            <a:pPr marL="285750" indent="-285750">
              <a:buFont typeface="Calibri"/>
              <a:buChar char="-"/>
            </a:pPr>
            <a:r>
              <a:rPr lang="en-US" sz="4000">
                <a:solidFill>
                  <a:schemeClr val="bg2"/>
                </a:solidFill>
                <a:ea typeface="Calibri"/>
                <a:cs typeface="Calibri"/>
              </a:rPr>
              <a:t>lowlands (19-21)</a:t>
            </a:r>
          </a:p>
          <a:p>
            <a:pPr marL="285750" indent="-285750">
              <a:buFont typeface="Calibri"/>
              <a:buChar char="-"/>
            </a:pPr>
            <a:r>
              <a:rPr lang="en-US" sz="4000">
                <a:solidFill>
                  <a:schemeClr val="bg2"/>
                </a:solidFill>
                <a:ea typeface="Calibri"/>
                <a:cs typeface="Calibri"/>
              </a:rPr>
              <a:t>Bethel? (v22-26)</a:t>
            </a:r>
          </a:p>
          <a:p>
            <a:pPr marL="285750" indent="-285750">
              <a:buFont typeface="Calibri"/>
              <a:buChar char="-"/>
            </a:pPr>
            <a:r>
              <a:rPr lang="en-US" sz="4000">
                <a:solidFill>
                  <a:schemeClr val="bg2"/>
                </a:solidFill>
                <a:ea typeface="Calibri"/>
                <a:cs typeface="Calibri"/>
              </a:rPr>
              <a:t>the 6 tribes who failed to drive out Canaanites (v27-36)</a:t>
            </a:r>
          </a:p>
        </p:txBody>
      </p:sp>
      <p:pic>
        <p:nvPicPr>
          <p:cNvPr id="4" name="Picture 3" descr="640+ White Flag Surrender Stock Photos, Pictures &amp; Royalty-Free Images -  iStock | Failure, Overwhelmed, Blank flag">
            <a:extLst>
              <a:ext uri="{FF2B5EF4-FFF2-40B4-BE49-F238E27FC236}">
                <a16:creationId xmlns:a16="http://schemas.microsoft.com/office/drawing/2014/main" id="{903128EC-F9D3-5C1C-B1F4-DF1FD7A5D5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4958" y="621680"/>
            <a:ext cx="3684567" cy="5597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537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CA8C7965C295438B38469F9DA828B9" ma:contentTypeVersion="15" ma:contentTypeDescription="Create a new document." ma:contentTypeScope="" ma:versionID="9d26b14d2be81836a4526e40bcfaa935">
  <xsd:schema xmlns:xsd="http://www.w3.org/2001/XMLSchema" xmlns:xs="http://www.w3.org/2001/XMLSchema" xmlns:p="http://schemas.microsoft.com/office/2006/metadata/properties" xmlns:ns3="75dc85ca-d713-4229-a48d-79f58fb065ec" xmlns:ns4="6c5326a3-a756-4a42-a4f0-608067e2ab76" targetNamespace="http://schemas.microsoft.com/office/2006/metadata/properties" ma:root="true" ma:fieldsID="db0ad0c3b89310596b7e49b2c8839552" ns3:_="" ns4:_="">
    <xsd:import namespace="75dc85ca-d713-4229-a48d-79f58fb065ec"/>
    <xsd:import namespace="6c5326a3-a756-4a42-a4f0-608067e2ab7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dc85ca-d713-4229-a48d-79f58fb065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5326a3-a756-4a42-a4f0-608067e2ab7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5dc85ca-d713-4229-a48d-79f58fb065ec" xsi:nil="true"/>
  </documentManagement>
</p:properties>
</file>

<file path=customXml/itemProps1.xml><?xml version="1.0" encoding="utf-8"?>
<ds:datastoreItem xmlns:ds="http://schemas.openxmlformats.org/officeDocument/2006/customXml" ds:itemID="{E962B488-279C-460D-BAF7-8870D238244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B633AA-15AD-47D7-AD96-6B70D0D433B5}">
  <ds:schemaRefs>
    <ds:schemaRef ds:uri="6c5326a3-a756-4a42-a4f0-608067e2ab76"/>
    <ds:schemaRef ds:uri="75dc85ca-d713-4229-a48d-79f58fb065e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5E648EFD-F2F0-4783-9B5D-B8AECCB6A270}">
  <ds:schemaRefs>
    <ds:schemaRef ds:uri="6c5326a3-a756-4a42-a4f0-608067e2ab76"/>
    <ds:schemaRef ds:uri="75dc85ca-d713-4229-a48d-79f58fb065e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</TotalTime>
  <Words>287</Words>
  <Application>Microsoft Office PowerPoint</Application>
  <PresentationFormat>Widescreen</PresentationFormat>
  <Paragraphs>53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Hutchings</dc:creator>
  <cp:lastModifiedBy>Jeremy Clifton</cp:lastModifiedBy>
  <cp:revision>2</cp:revision>
  <cp:lastPrinted>2023-02-12T02:31:22Z</cp:lastPrinted>
  <dcterms:created xsi:type="dcterms:W3CDTF">2019-12-15T16:16:57Z</dcterms:created>
  <dcterms:modified xsi:type="dcterms:W3CDTF">2025-01-18T09:58:45Z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0x010100DBCA8C7965C295438B38469F9DA828B9</vt:lpwstr>
  </property>
</Properties>
</file>