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1"/>
  </p:notesMasterIdLst>
  <p:sldIdLst>
    <p:sldId id="2783" r:id="rId5"/>
    <p:sldId id="2784" r:id="rId6"/>
    <p:sldId id="2720" r:id="rId7"/>
    <p:sldId id="2765" r:id="rId8"/>
    <p:sldId id="2786" r:id="rId9"/>
    <p:sldId id="2789" r:id="rId10"/>
    <p:sldId id="2793" r:id="rId11"/>
    <p:sldId id="2792" r:id="rId12"/>
    <p:sldId id="2790" r:id="rId13"/>
    <p:sldId id="2794" r:id="rId14"/>
    <p:sldId id="2795" r:id="rId15"/>
    <p:sldId id="2781" r:id="rId16"/>
    <p:sldId id="2785" r:id="rId17"/>
    <p:sldId id="2764" r:id="rId18"/>
    <p:sldId id="2782" r:id="rId19"/>
    <p:sldId id="2732" r:id="rId20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b7121016-a606-4e59-9b8c-d8cabdc242a8" providerId="ADAL" clId="{FC8C2898-CF70-43EE-A6F6-F815EBEA3115}"/>
    <pc:docChg chg="delSld">
      <pc:chgData name="Jeremy Clifton" userId="b7121016-a606-4e59-9b8c-d8cabdc242a8" providerId="ADAL" clId="{FC8C2898-CF70-43EE-A6F6-F815EBEA3115}" dt="2024-12-18T10:00:01.836" v="6" actId="47"/>
      <pc:docMkLst>
        <pc:docMk/>
      </pc:docMkLst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251116125" sldId="2574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294064188" sldId="2575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1575531842" sldId="2677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2327139690" sldId="2721"/>
        </pc:sldMkLst>
      </pc:sldChg>
      <pc:sldChg chg="del">
        <pc:chgData name="Jeremy Clifton" userId="b7121016-a606-4e59-9b8c-d8cabdc242a8" providerId="ADAL" clId="{FC8C2898-CF70-43EE-A6F6-F815EBEA3115}" dt="2024-12-18T10:00:00.445" v="5" actId="47"/>
        <pc:sldMkLst>
          <pc:docMk/>
          <pc:sldMk cId="1249887092" sldId="2729"/>
        </pc:sldMkLst>
      </pc:sldChg>
      <pc:sldChg chg="del">
        <pc:chgData name="Jeremy Clifton" userId="b7121016-a606-4e59-9b8c-d8cabdc242a8" providerId="ADAL" clId="{FC8C2898-CF70-43EE-A6F6-F815EBEA3115}" dt="2024-12-18T10:00:01.836" v="6" actId="47"/>
        <pc:sldMkLst>
          <pc:docMk/>
          <pc:sldMk cId="2541874859" sldId="2751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1330670639" sldId="2752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173265255" sldId="2753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234880622" sldId="2754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2674118822" sldId="2755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953769442" sldId="2756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1174758105" sldId="2757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1633033797" sldId="2758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3038355666" sldId="2759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4241474999" sldId="2760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2410643955" sldId="2761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1765171672" sldId="2762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546240415" sldId="2763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2734408467" sldId="2766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3874304106" sldId="2767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3652350739" sldId="2768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2117799377" sldId="2769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3410987821" sldId="2770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433853194" sldId="2771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3294102001" sldId="2772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4215886079" sldId="2773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2225166409" sldId="2774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2115070203" sldId="2775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1437552324" sldId="2776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298652016" sldId="2777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1213568985" sldId="2778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3388668043" sldId="2779"/>
        </pc:sldMkLst>
      </pc:sldChg>
      <pc:sldChg chg="del">
        <pc:chgData name="Jeremy Clifton" userId="b7121016-a606-4e59-9b8c-d8cabdc242a8" providerId="ADAL" clId="{FC8C2898-CF70-43EE-A6F6-F815EBEA3115}" dt="2024-12-18T09:59:47.707" v="0" actId="47"/>
        <pc:sldMkLst>
          <pc:docMk/>
          <pc:sldMk cId="25019766" sldId="2780"/>
        </pc:sldMkLst>
      </pc:sldChg>
      <pc:sldChg chg="del">
        <pc:chgData name="Jeremy Clifton" userId="b7121016-a606-4e59-9b8c-d8cabdc242a8" providerId="ADAL" clId="{FC8C2898-CF70-43EE-A6F6-F815EBEA3115}" dt="2024-12-18T09:59:50.982" v="1" actId="47"/>
        <pc:sldMkLst>
          <pc:docMk/>
          <pc:sldMk cId="4067370846" sldId="2787"/>
        </pc:sldMkLst>
      </pc:sldChg>
      <pc:sldChg chg="del">
        <pc:chgData name="Jeremy Clifton" userId="b7121016-a606-4e59-9b8c-d8cabdc242a8" providerId="ADAL" clId="{FC8C2898-CF70-43EE-A6F6-F815EBEA3115}" dt="2024-12-18T09:59:53.627" v="2" actId="47"/>
        <pc:sldMkLst>
          <pc:docMk/>
          <pc:sldMk cId="3267560703" sldId="2788"/>
        </pc:sldMkLst>
      </pc:sldChg>
      <pc:sldChg chg="del">
        <pc:chgData name="Jeremy Clifton" userId="b7121016-a606-4e59-9b8c-d8cabdc242a8" providerId="ADAL" clId="{FC8C2898-CF70-43EE-A6F6-F815EBEA3115}" dt="2024-12-18T09:59:55.769" v="3" actId="47"/>
        <pc:sldMkLst>
          <pc:docMk/>
          <pc:sldMk cId="1567858986" sldId="2791"/>
        </pc:sldMkLst>
      </pc:sldChg>
      <pc:sldChg chg="del">
        <pc:chgData name="Jeremy Clifton" userId="b7121016-a606-4e59-9b8c-d8cabdc242a8" providerId="ADAL" clId="{FC8C2898-CF70-43EE-A6F6-F815EBEA3115}" dt="2024-12-18T09:59:58.059" v="4" actId="47"/>
        <pc:sldMkLst>
          <pc:docMk/>
          <pc:sldMk cId="2560473869" sldId="27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el so small ...">
            <a:extLst>
              <a:ext uri="{FF2B5EF4-FFF2-40B4-BE49-F238E27FC236}">
                <a16:creationId xmlns:a16="http://schemas.microsoft.com/office/drawing/2014/main" id="{B26D0723-4643-BE3E-9C0C-C92485561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803" y="381243"/>
            <a:ext cx="9141578" cy="609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795534-2218-BBAF-7B85-589973AED5E4}"/>
              </a:ext>
            </a:extLst>
          </p:cNvPr>
          <p:cNvSpPr txBox="1"/>
          <p:nvPr/>
        </p:nvSpPr>
        <p:spPr>
          <a:xfrm>
            <a:off x="2300468" y="156023"/>
            <a:ext cx="1151600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dirty="0">
                <a:solidFill>
                  <a:schemeClr val="bg2"/>
                </a:solidFill>
                <a:ea typeface="Calibri"/>
                <a:cs typeface="Calibri" panose="020F0502020204030204"/>
              </a:rPr>
              <a:t>Is Jesus big enough?</a:t>
            </a:r>
          </a:p>
        </p:txBody>
      </p:sp>
    </p:spTree>
    <p:extLst>
      <p:ext uri="{BB962C8B-B14F-4D97-AF65-F5344CB8AC3E}">
        <p14:creationId xmlns:p14="http://schemas.microsoft.com/office/powerpoint/2010/main" val="378437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 Sheeran Experience - Tribute Act, Ed Sheeran, Live Music">
            <a:extLst>
              <a:ext uri="{FF2B5EF4-FFF2-40B4-BE49-F238E27FC236}">
                <a16:creationId xmlns:a16="http://schemas.microsoft.com/office/drawing/2014/main" id="{32C8A5D2-C10C-6C20-ADCC-7A1339F4E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46" y="831743"/>
            <a:ext cx="10117809" cy="510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3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ectable minute with Ed Sheeran - Collectability">
            <a:extLst>
              <a:ext uri="{FF2B5EF4-FFF2-40B4-BE49-F238E27FC236}">
                <a16:creationId xmlns:a16="http://schemas.microsoft.com/office/drawing/2014/main" id="{B9AB6299-4E56-68BF-3169-D8A72AFFB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39" y="824429"/>
            <a:ext cx="10409103" cy="520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9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92122-9FEF-DE93-C577-2CFB5F0F39AC}"/>
              </a:ext>
            </a:extLst>
          </p:cNvPr>
          <p:cNvSpPr txBox="1"/>
          <p:nvPr/>
        </p:nvSpPr>
        <p:spPr>
          <a:xfrm>
            <a:off x="395468" y="434050"/>
            <a:ext cx="1151600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2. Worship Jesus</a:t>
            </a:r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7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            … who is our maker  </a:t>
            </a:r>
          </a:p>
          <a:p>
            <a:r>
              <a:rPr lang="en-US" sz="7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                                          (v3-5)</a:t>
            </a:r>
            <a:endParaRPr lang="en-US" sz="7200" b="1" dirty="0">
              <a:solidFill>
                <a:schemeClr val="accent4">
                  <a:lumMod val="20000"/>
                  <a:lumOff val="80000"/>
                </a:schemeClr>
              </a:solidFill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0451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's future: How the world might end | Astronomy Magazine">
            <a:extLst>
              <a:ext uri="{FF2B5EF4-FFF2-40B4-BE49-F238E27FC236}">
                <a16:creationId xmlns:a16="http://schemas.microsoft.com/office/drawing/2014/main" id="{22409694-FC10-6AD9-DF1A-600634980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587" y="339672"/>
            <a:ext cx="6152827" cy="616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62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ver Source Stock Illustrations – 2,773 River Source Stock Illustrations,  Vectors &amp; Clipart - Dreamstime">
            <a:extLst>
              <a:ext uri="{FF2B5EF4-FFF2-40B4-BE49-F238E27FC236}">
                <a16:creationId xmlns:a16="http://schemas.microsoft.com/office/drawing/2014/main" id="{35EA5A1C-C52C-74FE-5880-D46A560B01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6" b="7906"/>
          <a:stretch/>
        </p:blipFill>
        <p:spPr>
          <a:xfrm>
            <a:off x="1818468" y="654056"/>
            <a:ext cx="8232201" cy="556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67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ere Does Blue Light Come From? | BlockBlueLight">
            <a:extLst>
              <a:ext uri="{FF2B5EF4-FFF2-40B4-BE49-F238E27FC236}">
                <a16:creationId xmlns:a16="http://schemas.microsoft.com/office/drawing/2014/main" id="{E13B9724-1153-2825-D93A-E525265DF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502" y="559937"/>
            <a:ext cx="9020012" cy="56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65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UK school system | The Good Schools Guide">
            <a:extLst>
              <a:ext uri="{FF2B5EF4-FFF2-40B4-BE49-F238E27FC236}">
                <a16:creationId xmlns:a16="http://schemas.microsoft.com/office/drawing/2014/main" id="{9AFA90FD-7C1C-F270-11E9-6C9B82976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875" y="538567"/>
            <a:ext cx="8710046" cy="57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1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Divine Logos: The Christology of the Prologue of John">
            <a:extLst>
              <a:ext uri="{FF2B5EF4-FFF2-40B4-BE49-F238E27FC236}">
                <a16:creationId xmlns:a16="http://schemas.microsoft.com/office/drawing/2014/main" id="{D4A6A3DB-737B-4FFE-1AE6-EB82D6360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72" y="1024744"/>
            <a:ext cx="10763572" cy="48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8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92122-9FEF-DE93-C577-2CFB5F0F39AC}"/>
              </a:ext>
            </a:extLst>
          </p:cNvPr>
          <p:cNvSpPr txBox="1"/>
          <p:nvPr/>
        </p:nvSpPr>
        <p:spPr>
          <a:xfrm>
            <a:off x="395468" y="434050"/>
            <a:ext cx="1151600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7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 Worship Jesus</a:t>
            </a:r>
          </a:p>
          <a:p>
            <a:r>
              <a:rPr lang="en-US" sz="7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            … who is God (v1-2)</a:t>
            </a:r>
            <a:endParaRPr lang="en-US" sz="7200" b="1" dirty="0">
              <a:solidFill>
                <a:schemeClr val="accent4">
                  <a:lumMod val="20000"/>
                  <a:lumOff val="80000"/>
                </a:schemeClr>
              </a:solidFill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347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Ace Public Speaking as an International Student | Millie Group">
            <a:extLst>
              <a:ext uri="{FF2B5EF4-FFF2-40B4-BE49-F238E27FC236}">
                <a16:creationId xmlns:a16="http://schemas.microsoft.com/office/drawing/2014/main" id="{D3DAB552-62EA-881D-5FAC-5ADE0C8095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33" r="138" b="245"/>
          <a:stretch/>
        </p:blipFill>
        <p:spPr>
          <a:xfrm>
            <a:off x="3925750" y="406382"/>
            <a:ext cx="7534702" cy="57337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D7ED9D-9951-8FC5-CF35-5FD9985345EB}"/>
              </a:ext>
            </a:extLst>
          </p:cNvPr>
          <p:cNvSpPr txBox="1"/>
          <p:nvPr/>
        </p:nvSpPr>
        <p:spPr>
          <a:xfrm>
            <a:off x="4170" y="1566753"/>
            <a:ext cx="39166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 panose="020F0502020204030204"/>
              </a:rPr>
              <a:t>a God who speaks</a:t>
            </a:r>
            <a:endParaRPr lang="en-US" dirty="0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665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w Me Your Glory! — Door Church">
            <a:extLst>
              <a:ext uri="{FF2B5EF4-FFF2-40B4-BE49-F238E27FC236}">
                <a16:creationId xmlns:a16="http://schemas.microsoft.com/office/drawing/2014/main" id="{B9C45DEE-CE80-FBB4-8CD2-BB6CAE4C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31" y="726273"/>
            <a:ext cx="7209608" cy="541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6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Ace Public Speaking as an International Student | Millie Group">
            <a:extLst>
              <a:ext uri="{FF2B5EF4-FFF2-40B4-BE49-F238E27FC236}">
                <a16:creationId xmlns:a16="http://schemas.microsoft.com/office/drawing/2014/main" id="{D3DAB552-62EA-881D-5FAC-5ADE0C8095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33" r="138" b="245"/>
          <a:stretch/>
        </p:blipFill>
        <p:spPr>
          <a:xfrm>
            <a:off x="3925750" y="406382"/>
            <a:ext cx="7534702" cy="57337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D7ED9D-9951-8FC5-CF35-5FD9985345EB}"/>
              </a:ext>
            </a:extLst>
          </p:cNvPr>
          <p:cNvSpPr txBox="1"/>
          <p:nvPr/>
        </p:nvSpPr>
        <p:spPr>
          <a:xfrm>
            <a:off x="4170" y="1566753"/>
            <a:ext cx="39166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 panose="020F0502020204030204"/>
              </a:rPr>
              <a:t>a God who speaks</a:t>
            </a:r>
            <a:endParaRPr lang="en-US" dirty="0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18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rty Hands Images – Browse 901,533 Stock Photos, Vectors, and Video |  Adobe Stock">
            <a:extLst>
              <a:ext uri="{FF2B5EF4-FFF2-40B4-BE49-F238E27FC236}">
                <a16:creationId xmlns:a16="http://schemas.microsoft.com/office/drawing/2014/main" id="{E7D0C367-224C-153A-5EC3-E0A1B8A31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537" y="592964"/>
            <a:ext cx="8398677" cy="55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3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nder of Arianism: Who Was Arius?">
            <a:extLst>
              <a:ext uri="{FF2B5EF4-FFF2-40B4-BE49-F238E27FC236}">
                <a16:creationId xmlns:a16="http://schemas.microsoft.com/office/drawing/2014/main" id="{80AD30BA-804A-7B4D-12E4-CAEC3A1BA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553" y="689952"/>
            <a:ext cx="6294894" cy="3630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EAA3AF-757C-B9FE-F55E-9B2EAC86659B}"/>
              </a:ext>
            </a:extLst>
          </p:cNvPr>
          <p:cNvSpPr txBox="1"/>
          <p:nvPr/>
        </p:nvSpPr>
        <p:spPr>
          <a:xfrm>
            <a:off x="498440" y="1906564"/>
            <a:ext cx="39166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ea typeface="Calibri"/>
                <a:cs typeface="Calibri" panose="020F0502020204030204"/>
              </a:rPr>
              <a:t>Arius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FE769-4F25-205D-40DA-F8CA5E735FEC}"/>
              </a:ext>
            </a:extLst>
          </p:cNvPr>
          <p:cNvSpPr txBox="1"/>
          <p:nvPr/>
        </p:nvSpPr>
        <p:spPr>
          <a:xfrm>
            <a:off x="35062" y="4995752"/>
            <a:ext cx="1215443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 panose="020F0502020204030204"/>
              </a:rPr>
              <a:t>Jesus is great ...but he isn't God</a:t>
            </a:r>
          </a:p>
        </p:txBody>
      </p:sp>
    </p:spTree>
    <p:extLst>
      <p:ext uri="{BB962C8B-B14F-4D97-AF65-F5344CB8AC3E}">
        <p14:creationId xmlns:p14="http://schemas.microsoft.com/office/powerpoint/2010/main" val="90826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EAA3AF-757C-B9FE-F55E-9B2EAC86659B}"/>
              </a:ext>
            </a:extLst>
          </p:cNvPr>
          <p:cNvSpPr txBox="1"/>
          <p:nvPr/>
        </p:nvSpPr>
        <p:spPr>
          <a:xfrm>
            <a:off x="924643" y="1480361"/>
            <a:ext cx="471734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ea typeface="Calibri"/>
                <a:cs typeface="Calibri" panose="020F0502020204030204"/>
              </a:rPr>
              <a:t>Jehovah's Witnesses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FE769-4F25-205D-40DA-F8CA5E735FEC}"/>
              </a:ext>
            </a:extLst>
          </p:cNvPr>
          <p:cNvSpPr txBox="1"/>
          <p:nvPr/>
        </p:nvSpPr>
        <p:spPr>
          <a:xfrm>
            <a:off x="35062" y="4995752"/>
            <a:ext cx="1215443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 panose="020F0502020204030204"/>
              </a:rPr>
              <a:t>Jesus is great ...but he isn't God</a:t>
            </a:r>
          </a:p>
        </p:txBody>
      </p:sp>
      <p:pic>
        <p:nvPicPr>
          <p:cNvPr id="7" name="Graphic 6" descr="Jehovah's Witnesses - Wikipedia">
            <a:extLst>
              <a:ext uri="{FF2B5EF4-FFF2-40B4-BE49-F238E27FC236}">
                <a16:creationId xmlns:a16="http://schemas.microsoft.com/office/drawing/2014/main" id="{5EDAFC62-F532-F14A-FAF2-4E91A3465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6299" y="856282"/>
            <a:ext cx="3905572" cy="38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62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57</Words>
  <Application>Microsoft Office PowerPoint</Application>
  <PresentationFormat>Widescreen</PresentationFormat>
  <Paragraphs>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Hutchings</dc:creator>
  <cp:lastModifiedBy>Trevor Newman</cp:lastModifiedBy>
  <cp:revision>254</cp:revision>
  <cp:lastPrinted>2023-02-12T02:31:22Z</cp:lastPrinted>
  <dcterms:created xsi:type="dcterms:W3CDTF">2019-12-15T16:16:57Z</dcterms:created>
  <dcterms:modified xsi:type="dcterms:W3CDTF">2024-12-18T10:00:06Z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