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5"/>
  </p:notesMasterIdLst>
  <p:sldIdLst>
    <p:sldId id="2660" r:id="rId5"/>
    <p:sldId id="2727" r:id="rId6"/>
    <p:sldId id="2726" r:id="rId7"/>
    <p:sldId id="2728" r:id="rId8"/>
    <p:sldId id="2730" r:id="rId9"/>
    <p:sldId id="2729" r:id="rId10"/>
    <p:sldId id="2733" r:id="rId11"/>
    <p:sldId id="2734" r:id="rId12"/>
    <p:sldId id="2736" r:id="rId13"/>
    <p:sldId id="2737" r:id="rId14"/>
    <p:sldId id="2738" r:id="rId15"/>
    <p:sldId id="2739" r:id="rId16"/>
    <p:sldId id="2747" r:id="rId17"/>
    <p:sldId id="2748" r:id="rId18"/>
    <p:sldId id="2749" r:id="rId19"/>
    <p:sldId id="2750" r:id="rId20"/>
    <p:sldId id="2746" r:id="rId21"/>
    <p:sldId id="2752" r:id="rId22"/>
    <p:sldId id="2744" r:id="rId23"/>
    <p:sldId id="2751" r:id="rId24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58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4" y="1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S::wec@woodfordec.onmicrosoft.com::b7121016-a606-4e59-9b8c-d8cabdc242a8" providerId="AD" clId="Web-{FAB128EF-B039-E8E5-5610-77117DE0CE35}"/>
    <pc:docChg chg="addSld modSld sldOrd">
      <pc:chgData name="Jeremy Clifton" userId="S::wec@woodfordec.onmicrosoft.com::b7121016-a606-4e59-9b8c-d8cabdc242a8" providerId="AD" clId="Web-{FAB128EF-B039-E8E5-5610-77117DE0CE35}" dt="2024-10-13T08:55:24.262" v="430"/>
      <pc:docMkLst>
        <pc:docMk/>
      </pc:docMkLst>
      <pc:sldChg chg="ord">
        <pc:chgData name="Jeremy Clifton" userId="S::wec@woodfordec.onmicrosoft.com::b7121016-a606-4e59-9b8c-d8cabdc242a8" providerId="AD" clId="Web-{FAB128EF-B039-E8E5-5610-77117DE0CE35}" dt="2024-10-13T06:27:43.687" v="0"/>
        <pc:sldMkLst>
          <pc:docMk/>
          <pc:sldMk cId="3947652834" sldId="2700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7:14:05.163" v="339" actId="20577"/>
        <pc:sldMkLst>
          <pc:docMk/>
          <pc:sldMk cId="3683738647" sldId="2702"/>
        </pc:sldMkLst>
        <pc:spChg chg="add mod">
          <ac:chgData name="Jeremy Clifton" userId="S::wec@woodfordec.onmicrosoft.com::b7121016-a606-4e59-9b8c-d8cabdc242a8" providerId="AD" clId="Web-{FAB128EF-B039-E8E5-5610-77117DE0CE35}" dt="2024-10-13T07:14:05.163" v="339" actId="20577"/>
          <ac:spMkLst>
            <pc:docMk/>
            <pc:sldMk cId="3683738647" sldId="2702"/>
            <ac:spMk id="2" creationId="{079B73AD-D9F5-BB58-8289-FE8643C36106}"/>
          </ac:spMkLst>
        </pc:spChg>
        <pc:picChg chg="add mod">
          <ac:chgData name="Jeremy Clifton" userId="S::wec@woodfordec.onmicrosoft.com::b7121016-a606-4e59-9b8c-d8cabdc242a8" providerId="AD" clId="Web-{FAB128EF-B039-E8E5-5610-77117DE0CE35}" dt="2024-10-13T06:59:51.073" v="72" actId="14100"/>
          <ac:picMkLst>
            <pc:docMk/>
            <pc:sldMk cId="3683738647" sldId="2702"/>
            <ac:picMk id="3" creationId="{E9F8717A-CC6B-2594-5487-77A0736A155C}"/>
          </ac:picMkLst>
        </pc:picChg>
      </pc:sldChg>
      <pc:sldChg chg="addSp modSp">
        <pc:chgData name="Jeremy Clifton" userId="S::wec@woodfordec.onmicrosoft.com::b7121016-a606-4e59-9b8c-d8cabdc242a8" providerId="AD" clId="Web-{FAB128EF-B039-E8E5-5610-77117DE0CE35}" dt="2024-10-13T08:28:24.250" v="395" actId="20577"/>
        <pc:sldMkLst>
          <pc:docMk/>
          <pc:sldMk cId="2963239696" sldId="2703"/>
        </pc:sldMkLst>
        <pc:spChg chg="add mod">
          <ac:chgData name="Jeremy Clifton" userId="S::wec@woodfordec.onmicrosoft.com::b7121016-a606-4e59-9b8c-d8cabdc242a8" providerId="AD" clId="Web-{FAB128EF-B039-E8E5-5610-77117DE0CE35}" dt="2024-10-13T08:28:24.250" v="395" actId="20577"/>
          <ac:spMkLst>
            <pc:docMk/>
            <pc:sldMk cId="2963239696" sldId="2703"/>
            <ac:spMk id="5" creationId="{B6728DC1-CB72-1D47-7145-4AEF9D3A90BB}"/>
          </ac:spMkLst>
        </pc:spChg>
        <pc:picChg chg="add mod">
          <ac:chgData name="Jeremy Clifton" userId="S::wec@woodfordec.onmicrosoft.com::b7121016-a606-4e59-9b8c-d8cabdc242a8" providerId="AD" clId="Web-{FAB128EF-B039-E8E5-5610-77117DE0CE35}" dt="2024-10-13T07:03:38.424" v="292" actId="1076"/>
          <ac:picMkLst>
            <pc:docMk/>
            <pc:sldMk cId="2963239696" sldId="2703"/>
            <ac:picMk id="3" creationId="{C65781A3-9D30-C2EC-AE34-1A94D32E1629}"/>
          </ac:picMkLst>
        </pc:picChg>
      </pc:sldChg>
      <pc:sldChg chg="addSp delSp modSp">
        <pc:chgData name="Jeremy Clifton" userId="S::wec@woodfordec.onmicrosoft.com::b7121016-a606-4e59-9b8c-d8cabdc242a8" providerId="AD" clId="Web-{FAB128EF-B039-E8E5-5610-77117DE0CE35}" dt="2024-10-13T08:22:42.888" v="388" actId="14100"/>
        <pc:sldMkLst>
          <pc:docMk/>
          <pc:sldMk cId="3435773771" sldId="2704"/>
        </pc:sldMkLst>
        <pc:picChg chg="add mod modCrop">
          <ac:chgData name="Jeremy Clifton" userId="S::wec@woodfordec.onmicrosoft.com::b7121016-a606-4e59-9b8c-d8cabdc242a8" providerId="AD" clId="Web-{FAB128EF-B039-E8E5-5610-77117DE0CE35}" dt="2024-10-13T08:22:42.888" v="388" actId="14100"/>
          <ac:picMkLst>
            <pc:docMk/>
            <pc:sldMk cId="3435773771" sldId="2704"/>
            <ac:picMk id="4" creationId="{2839A6F6-7E13-9400-1428-B4187567B13C}"/>
          </ac:picMkLst>
        </pc:picChg>
        <pc:picChg chg="del">
          <ac:chgData name="Jeremy Clifton" userId="S::wec@woodfordec.onmicrosoft.com::b7121016-a606-4e59-9b8c-d8cabdc242a8" providerId="AD" clId="Web-{FAB128EF-B039-E8E5-5610-77117DE0CE35}" dt="2024-10-13T08:22:36.013" v="385"/>
          <ac:picMkLst>
            <pc:docMk/>
            <pc:sldMk cId="3435773771" sldId="2704"/>
            <ac:picMk id="5" creationId="{C6C14AA8-00D0-737E-BAE2-DEB525F19AAF}"/>
          </ac:picMkLst>
        </pc:picChg>
        <pc:picChg chg="del">
          <ac:chgData name="Jeremy Clifton" userId="S::wec@woodfordec.onmicrosoft.com::b7121016-a606-4e59-9b8c-d8cabdc242a8" providerId="AD" clId="Web-{FAB128EF-B039-E8E5-5610-77117DE0CE35}" dt="2024-10-13T06:56:30.231" v="62"/>
          <ac:picMkLst>
            <pc:docMk/>
            <pc:sldMk cId="3435773771" sldId="2704"/>
            <ac:picMk id="6" creationId="{5A154FFB-04B5-157D-D9B2-72FCFF650105}"/>
          </ac:picMkLst>
        </pc:picChg>
        <pc:picChg chg="add del mod">
          <ac:chgData name="Jeremy Clifton" userId="S::wec@woodfordec.onmicrosoft.com::b7121016-a606-4e59-9b8c-d8cabdc242a8" providerId="AD" clId="Web-{FAB128EF-B039-E8E5-5610-77117DE0CE35}" dt="2024-10-13T08:22:28.669" v="384"/>
          <ac:picMkLst>
            <pc:docMk/>
            <pc:sldMk cId="3435773771" sldId="2704"/>
            <ac:picMk id="6" creationId="{5AD883BA-AA13-6A9D-6001-8F5671CE1218}"/>
          </ac:picMkLst>
        </pc:picChg>
        <pc:picChg chg="add mod">
          <ac:chgData name="Jeremy Clifton" userId="S::wec@woodfordec.onmicrosoft.com::b7121016-a606-4e59-9b8c-d8cabdc242a8" providerId="AD" clId="Web-{FAB128EF-B039-E8E5-5610-77117DE0CE35}" dt="2024-10-13T08:22:39.326" v="387" actId="1076"/>
          <ac:picMkLst>
            <pc:docMk/>
            <pc:sldMk cId="3435773771" sldId="2704"/>
            <ac:picMk id="8" creationId="{CDCE81A0-314A-D21B-1146-5B0A66091E4E}"/>
          </ac:picMkLst>
        </pc:picChg>
      </pc:sldChg>
      <pc:sldChg chg="addSp delSp modSp">
        <pc:chgData name="Jeremy Clifton" userId="S::wec@woodfordec.onmicrosoft.com::b7121016-a606-4e59-9b8c-d8cabdc242a8" providerId="AD" clId="Web-{FAB128EF-B039-E8E5-5610-77117DE0CE35}" dt="2024-10-13T08:22:19.138" v="382" actId="1076"/>
        <pc:sldMkLst>
          <pc:docMk/>
          <pc:sldMk cId="1805459024" sldId="2705"/>
        </pc:sldMkLst>
        <pc:picChg chg="add mod">
          <ac:chgData name="Jeremy Clifton" userId="S::wec@woodfordec.onmicrosoft.com::b7121016-a606-4e59-9b8c-d8cabdc242a8" providerId="AD" clId="Web-{FAB128EF-B039-E8E5-5610-77117DE0CE35}" dt="2024-10-13T08:22:19.138" v="382" actId="1076"/>
          <ac:picMkLst>
            <pc:docMk/>
            <pc:sldMk cId="1805459024" sldId="2705"/>
            <ac:picMk id="4" creationId="{3105EB5D-E584-4B1F-BAD4-DB64B24F45CC}"/>
          </ac:picMkLst>
        </pc:picChg>
        <pc:picChg chg="del">
          <ac:chgData name="Jeremy Clifton" userId="S::wec@woodfordec.onmicrosoft.com::b7121016-a606-4e59-9b8c-d8cabdc242a8" providerId="AD" clId="Web-{FAB128EF-B039-E8E5-5610-77117DE0CE35}" dt="2024-10-13T08:22:12.372" v="380"/>
          <ac:picMkLst>
            <pc:docMk/>
            <pc:sldMk cId="1805459024" sldId="2705"/>
            <ac:picMk id="5" creationId="{C6C14AA8-00D0-737E-BAE2-DEB525F19AAF}"/>
          </ac:picMkLst>
        </pc:picChg>
      </pc:sldChg>
      <pc:sldChg chg="addSp delSp modSp add replId">
        <pc:chgData name="Jeremy Clifton" userId="S::wec@woodfordec.onmicrosoft.com::b7121016-a606-4e59-9b8c-d8cabdc242a8" providerId="AD" clId="Web-{FAB128EF-B039-E8E5-5610-77117DE0CE35}" dt="2024-10-13T07:09:38.473" v="304" actId="1076"/>
        <pc:sldMkLst>
          <pc:docMk/>
          <pc:sldMk cId="3386534235" sldId="2710"/>
        </pc:sldMkLst>
        <pc:picChg chg="add del mod">
          <ac:chgData name="Jeremy Clifton" userId="S::wec@woodfordec.onmicrosoft.com::b7121016-a606-4e59-9b8c-d8cabdc242a8" providerId="AD" clId="Web-{FAB128EF-B039-E8E5-5610-77117DE0CE35}" dt="2024-10-13T07:09:24.691" v="300"/>
          <ac:picMkLst>
            <pc:docMk/>
            <pc:sldMk cId="3386534235" sldId="2710"/>
            <ac:picMk id="2" creationId="{6E9CCACB-1A90-4B96-935F-FBCE991479A9}"/>
          </ac:picMkLst>
        </pc:picChg>
        <pc:picChg chg="add mod">
          <ac:chgData name="Jeremy Clifton" userId="S::wec@woodfordec.onmicrosoft.com::b7121016-a606-4e59-9b8c-d8cabdc242a8" providerId="AD" clId="Web-{FAB128EF-B039-E8E5-5610-77117DE0CE35}" dt="2024-10-13T07:09:38.473" v="304" actId="1076"/>
          <ac:picMkLst>
            <pc:docMk/>
            <pc:sldMk cId="3386534235" sldId="2710"/>
            <ac:picMk id="3" creationId="{9D89DF0D-F644-F1C8-9E0E-FCF220C74687}"/>
          </ac:picMkLst>
        </pc:picChg>
      </pc:sldChg>
      <pc:sldChg chg="addSp modSp add replId">
        <pc:chgData name="Jeremy Clifton" userId="S::wec@woodfordec.onmicrosoft.com::b7121016-a606-4e59-9b8c-d8cabdc242a8" providerId="AD" clId="Web-{FAB128EF-B039-E8E5-5610-77117DE0CE35}" dt="2024-10-13T08:46:23.467" v="421" actId="14100"/>
        <pc:sldMkLst>
          <pc:docMk/>
          <pc:sldMk cId="244358118" sldId="2711"/>
        </pc:sldMkLst>
        <pc:picChg chg="add mod">
          <ac:chgData name="Jeremy Clifton" userId="S::wec@woodfordec.onmicrosoft.com::b7121016-a606-4e59-9b8c-d8cabdc242a8" providerId="AD" clId="Web-{FAB128EF-B039-E8E5-5610-77117DE0CE35}" dt="2024-10-13T08:46:23.467" v="421" actId="14100"/>
          <ac:picMkLst>
            <pc:docMk/>
            <pc:sldMk cId="244358118" sldId="2711"/>
            <ac:picMk id="2" creationId="{8A0BD215-C3F8-B42F-0B66-F3FB7EF790EA}"/>
          </ac:picMkLst>
        </pc:picChg>
      </pc:sldChg>
      <pc:sldChg chg="modSp add replId">
        <pc:chgData name="Jeremy Clifton" userId="S::wec@woodfordec.onmicrosoft.com::b7121016-a606-4e59-9b8c-d8cabdc242a8" providerId="AD" clId="Web-{FAB128EF-B039-E8E5-5610-77117DE0CE35}" dt="2024-10-13T07:03:30.955" v="291" actId="1076"/>
        <pc:sldMkLst>
          <pc:docMk/>
          <pc:sldMk cId="2343228179" sldId="2712"/>
        </pc:sldMkLst>
        <pc:spChg chg="mod">
          <ac:chgData name="Jeremy Clifton" userId="S::wec@woodfordec.onmicrosoft.com::b7121016-a606-4e59-9b8c-d8cabdc242a8" providerId="AD" clId="Web-{FAB128EF-B039-E8E5-5610-77117DE0CE35}" dt="2024-10-13T07:03:26.033" v="290" actId="20577"/>
          <ac:spMkLst>
            <pc:docMk/>
            <pc:sldMk cId="2343228179" sldId="2712"/>
            <ac:spMk id="5" creationId="{B6728DC1-CB72-1D47-7145-4AEF9D3A90BB}"/>
          </ac:spMkLst>
        </pc:spChg>
        <pc:picChg chg="mod">
          <ac:chgData name="Jeremy Clifton" userId="S::wec@woodfordec.onmicrosoft.com::b7121016-a606-4e59-9b8c-d8cabdc242a8" providerId="AD" clId="Web-{FAB128EF-B039-E8E5-5610-77117DE0CE35}" dt="2024-10-13T07:03:30.955" v="291" actId="1076"/>
          <ac:picMkLst>
            <pc:docMk/>
            <pc:sldMk cId="2343228179" sldId="2712"/>
            <ac:picMk id="3" creationId="{C65781A3-9D30-C2EC-AE34-1A94D32E1629}"/>
          </ac:picMkLst>
        </pc:picChg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53:51.370" v="429" actId="1076"/>
        <pc:sldMkLst>
          <pc:docMk/>
          <pc:sldMk cId="2830226965" sldId="2713"/>
        </pc:sldMkLst>
        <pc:picChg chg="add del mod">
          <ac:chgData name="Jeremy Clifton" userId="S::wec@woodfordec.onmicrosoft.com::b7121016-a606-4e59-9b8c-d8cabdc242a8" providerId="AD" clId="Web-{FAB128EF-B039-E8E5-5610-77117DE0CE35}" dt="2024-10-13T08:53:29.211" v="423"/>
          <ac:picMkLst>
            <pc:docMk/>
            <pc:sldMk cId="2830226965" sldId="2713"/>
            <ac:picMk id="2" creationId="{4ECEB276-33F2-69F0-8822-1CCB98A721E0}"/>
          </ac:picMkLst>
        </pc:picChg>
        <pc:picChg chg="add mod modCrop">
          <ac:chgData name="Jeremy Clifton" userId="S::wec@woodfordec.onmicrosoft.com::b7121016-a606-4e59-9b8c-d8cabdc242a8" providerId="AD" clId="Web-{FAB128EF-B039-E8E5-5610-77117DE0CE35}" dt="2024-10-13T08:53:51.370" v="429" actId="1076"/>
          <ac:picMkLst>
            <pc:docMk/>
            <pc:sldMk cId="2830226965" sldId="2713"/>
            <ac:picMk id="3" creationId="{C3446489-B345-5B99-4B65-686C2276DD7E}"/>
          </ac:picMkLst>
        </pc:picChg>
      </pc:sldChg>
      <pc:sldChg chg="add replId">
        <pc:chgData name="Jeremy Clifton" userId="S::wec@woodfordec.onmicrosoft.com::b7121016-a606-4e59-9b8c-d8cabdc242a8" providerId="AD" clId="Web-{FAB128EF-B039-E8E5-5610-77117DE0CE35}" dt="2024-10-13T07:08:38.752" v="299"/>
        <pc:sldMkLst>
          <pc:docMk/>
          <pc:sldMk cId="575597073" sldId="2714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7:14:00.101" v="337" actId="20577"/>
        <pc:sldMkLst>
          <pc:docMk/>
          <pc:sldMk cId="734870577" sldId="2715"/>
        </pc:sldMkLst>
        <pc:spChg chg="mod">
          <ac:chgData name="Jeremy Clifton" userId="S::wec@woodfordec.onmicrosoft.com::b7121016-a606-4e59-9b8c-d8cabdc242a8" providerId="AD" clId="Web-{FAB128EF-B039-E8E5-5610-77117DE0CE35}" dt="2024-10-13T07:14:00.101" v="337" actId="20577"/>
          <ac:spMkLst>
            <pc:docMk/>
            <pc:sldMk cId="734870577" sldId="2715"/>
            <ac:spMk id="2" creationId="{079B73AD-D9F5-BB58-8289-FE8643C36106}"/>
          </ac:spMkLst>
        </pc:spChg>
      </pc:sldChg>
      <pc:sldChg chg="modSp add ord replId">
        <pc:chgData name="Jeremy Clifton" userId="S::wec@woodfordec.onmicrosoft.com::b7121016-a606-4e59-9b8c-d8cabdc242a8" providerId="AD" clId="Web-{FAB128EF-B039-E8E5-5610-77117DE0CE35}" dt="2024-10-13T08:42:11.415" v="418" actId="20577"/>
        <pc:sldMkLst>
          <pc:docMk/>
          <pc:sldMk cId="3621321072" sldId="2716"/>
        </pc:sldMkLst>
        <pc:spChg chg="mod">
          <ac:chgData name="Jeremy Clifton" userId="S::wec@woodfordec.onmicrosoft.com::b7121016-a606-4e59-9b8c-d8cabdc242a8" providerId="AD" clId="Web-{FAB128EF-B039-E8E5-5610-77117DE0CE35}" dt="2024-10-13T08:42:11.415" v="418" actId="20577"/>
          <ac:spMkLst>
            <pc:docMk/>
            <pc:sldMk cId="3621321072" sldId="2716"/>
            <ac:spMk id="5" creationId="{B6728DC1-CB72-1D47-7145-4AEF9D3A90BB}"/>
          </ac:spMkLst>
        </pc:spChg>
      </pc:sldChg>
      <pc:sldChg chg="delSp add ord replId">
        <pc:chgData name="Jeremy Clifton" userId="S::wec@woodfordec.onmicrosoft.com::b7121016-a606-4e59-9b8c-d8cabdc242a8" providerId="AD" clId="Web-{FAB128EF-B039-E8E5-5610-77117DE0CE35}" dt="2024-10-13T08:24:40.880" v="393"/>
        <pc:sldMkLst>
          <pc:docMk/>
          <pc:sldMk cId="591237326" sldId="2717"/>
        </pc:sldMkLst>
        <pc:picChg chg="del">
          <ac:chgData name="Jeremy Clifton" userId="S::wec@woodfordec.onmicrosoft.com::b7121016-a606-4e59-9b8c-d8cabdc242a8" providerId="AD" clId="Web-{FAB128EF-B039-E8E5-5610-77117DE0CE35}" dt="2024-10-13T08:24:40.880" v="393"/>
          <ac:picMkLst>
            <pc:docMk/>
            <pc:sldMk cId="591237326" sldId="2717"/>
            <ac:picMk id="2" creationId="{DFE11E72-27C2-9A07-5A30-B9CC2020B41A}"/>
          </ac:picMkLst>
        </pc:picChg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37:55.441" v="402" actId="1076"/>
        <pc:sldMkLst>
          <pc:docMk/>
          <pc:sldMk cId="2777741802" sldId="2718"/>
        </pc:sldMkLst>
        <pc:picChg chg="add mod">
          <ac:chgData name="Jeremy Clifton" userId="S::wec@woodfordec.onmicrosoft.com::b7121016-a606-4e59-9b8c-d8cabdc242a8" providerId="AD" clId="Web-{FAB128EF-B039-E8E5-5610-77117DE0CE35}" dt="2024-10-13T08:37:55.441" v="402" actId="1076"/>
          <ac:picMkLst>
            <pc:docMk/>
            <pc:sldMk cId="2777741802" sldId="2718"/>
            <ac:picMk id="2" creationId="{57C3947A-6ABC-6B2E-5F6E-B09542423F70}"/>
          </ac:picMkLst>
        </pc:picChg>
        <pc:picChg chg="del">
          <ac:chgData name="Jeremy Clifton" userId="S::wec@woodfordec.onmicrosoft.com::b7121016-a606-4e59-9b8c-d8cabdc242a8" providerId="AD" clId="Web-{FAB128EF-B039-E8E5-5610-77117DE0CE35}" dt="2024-10-13T08:37:36.191" v="397"/>
          <ac:picMkLst>
            <pc:docMk/>
            <pc:sldMk cId="2777741802" sldId="2718"/>
            <ac:picMk id="3" creationId="{9D89DF0D-F644-F1C8-9E0E-FCF220C74687}"/>
          </ac:picMkLst>
        </pc:picChg>
      </pc:sldChg>
      <pc:sldChg chg="add ord replId">
        <pc:chgData name="Jeremy Clifton" userId="S::wec@woodfordec.onmicrosoft.com::b7121016-a606-4e59-9b8c-d8cabdc242a8" providerId="AD" clId="Web-{FAB128EF-B039-E8E5-5610-77117DE0CE35}" dt="2024-10-13T08:39:47.662" v="404"/>
        <pc:sldMkLst>
          <pc:docMk/>
          <pc:sldMk cId="1229956152" sldId="2719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8:55:24.262" v="430"/>
        <pc:sldMkLst>
          <pc:docMk/>
          <pc:sldMk cId="3013476221" sldId="2720"/>
        </pc:sldMkLst>
      </pc:sldChg>
    </pc:docChg>
  </pc:docChgLst>
  <pc:docChgLst>
    <pc:chgData name="Trevor Newman" userId="8b61b865-2fbf-4a9b-a83b-c87ba4aa2ae4" providerId="ADAL" clId="{AD28F615-CBDA-4EBA-A0BE-7281ED1AF854}"/>
    <pc:docChg chg="custSel addSld delSld modSld sldOrd">
      <pc:chgData name="Trevor Newman" userId="8b61b865-2fbf-4a9b-a83b-c87ba4aa2ae4" providerId="ADAL" clId="{AD28F615-CBDA-4EBA-A0BE-7281ED1AF854}" dt="2023-07-29T08:44:09.935" v="83" actId="20577"/>
      <pc:docMkLst>
        <pc:docMk/>
      </pc:docMkLst>
      <pc:sldChg chg="delSp del mod delAnim">
        <pc:chgData name="Trevor Newman" userId="8b61b865-2fbf-4a9b-a83b-c87ba4aa2ae4" providerId="ADAL" clId="{AD28F615-CBDA-4EBA-A0BE-7281ED1AF854}" dt="2023-07-29T08:29:25.467" v="5" actId="47"/>
        <pc:sldMkLst>
          <pc:docMk/>
          <pc:sldMk cId="2800405238" sldId="2544"/>
        </pc:sldMkLst>
        <pc:picChg chg="del">
          <ac:chgData name="Trevor Newman" userId="8b61b865-2fbf-4a9b-a83b-c87ba4aa2ae4" providerId="ADAL" clId="{AD28F615-CBDA-4EBA-A0BE-7281ED1AF854}" dt="2023-07-29T08:28:53.790" v="0" actId="478"/>
          <ac:picMkLst>
            <pc:docMk/>
            <pc:sldMk cId="2800405238" sldId="2544"/>
            <ac:picMk id="5" creationId="{4F6DBA1C-CA90-C8B0-9A40-CBA5D949D464}"/>
          </ac:picMkLst>
        </pc:picChg>
      </pc:sldChg>
      <pc:sldChg chg="del">
        <pc:chgData name="Trevor Newman" userId="8b61b865-2fbf-4a9b-a83b-c87ba4aa2ae4" providerId="ADAL" clId="{AD28F615-CBDA-4EBA-A0BE-7281ED1AF854}" dt="2023-07-29T08:29:14.402" v="3" actId="47"/>
        <pc:sldMkLst>
          <pc:docMk/>
          <pc:sldMk cId="3266571747" sldId="2545"/>
        </pc:sldMkLst>
      </pc:sldChg>
      <pc:sldChg chg="modSp mod ord">
        <pc:chgData name="Trevor Newman" userId="8b61b865-2fbf-4a9b-a83b-c87ba4aa2ae4" providerId="ADAL" clId="{AD28F615-CBDA-4EBA-A0BE-7281ED1AF854}" dt="2023-07-29T08:31:32.934" v="38" actId="20577"/>
        <pc:sldMkLst>
          <pc:docMk/>
          <pc:sldMk cId="947061853" sldId="2547"/>
        </pc:sldMkLst>
        <pc:spChg chg="mod">
          <ac:chgData name="Trevor Newman" userId="8b61b865-2fbf-4a9b-a83b-c87ba4aa2ae4" providerId="ADAL" clId="{AD28F615-CBDA-4EBA-A0BE-7281ED1AF854}" dt="2023-07-29T08:31:32.934" v="38" actId="20577"/>
          <ac:spMkLst>
            <pc:docMk/>
            <pc:sldMk cId="947061853" sldId="2547"/>
            <ac:spMk id="2" creationId="{D335AE40-2AD0-4A90-BD3B-A6196B1F647B}"/>
          </ac:spMkLst>
        </pc:spChg>
      </pc:sldChg>
      <pc:sldChg chg="new ord">
        <pc:chgData name="Trevor Newman" userId="8b61b865-2fbf-4a9b-a83b-c87ba4aa2ae4" providerId="ADAL" clId="{AD28F615-CBDA-4EBA-A0BE-7281ED1AF854}" dt="2023-07-29T08:30:27.368" v="11"/>
        <pc:sldMkLst>
          <pc:docMk/>
          <pc:sldMk cId="3511499765" sldId="2548"/>
        </pc:sldMkLst>
      </pc:sldChg>
      <pc:sldChg chg="modSp add del mod">
        <pc:chgData name="Trevor Newman" userId="8b61b865-2fbf-4a9b-a83b-c87ba4aa2ae4" providerId="ADAL" clId="{AD28F615-CBDA-4EBA-A0BE-7281ED1AF854}" dt="2023-07-29T08:32:36.104" v="50" actId="2696"/>
        <pc:sldMkLst>
          <pc:docMk/>
          <pc:sldMk cId="2117571222" sldId="2549"/>
        </pc:sldMkLst>
        <pc:spChg chg="mod">
          <ac:chgData name="Trevor Newman" userId="8b61b865-2fbf-4a9b-a83b-c87ba4aa2ae4" providerId="ADAL" clId="{AD28F615-CBDA-4EBA-A0BE-7281ED1AF854}" dt="2023-07-29T08:32:29.281" v="49" actId="20577"/>
          <ac:spMkLst>
            <pc:docMk/>
            <pc:sldMk cId="2117571222" sldId="2549"/>
            <ac:spMk id="2" creationId="{D335AE40-2AD0-4A90-BD3B-A6196B1F647B}"/>
          </ac:spMkLst>
        </pc:spChg>
      </pc:sldChg>
      <pc:sldChg chg="del">
        <pc:chgData name="Trevor Newman" userId="8b61b865-2fbf-4a9b-a83b-c87ba4aa2ae4" providerId="ADAL" clId="{AD28F615-CBDA-4EBA-A0BE-7281ED1AF854}" dt="2023-07-29T08:29:11.290" v="2" actId="47"/>
        <pc:sldMkLst>
          <pc:docMk/>
          <pc:sldMk cId="1658281437" sldId="2550"/>
        </pc:sldMkLst>
      </pc:sldChg>
      <pc:sldChg chg="add del">
        <pc:chgData name="Trevor Newman" userId="8b61b865-2fbf-4a9b-a83b-c87ba4aa2ae4" providerId="ADAL" clId="{AD28F615-CBDA-4EBA-A0BE-7281ED1AF854}" dt="2023-07-29T08:32:39.653" v="51" actId="2696"/>
        <pc:sldMkLst>
          <pc:docMk/>
          <pc:sldMk cId="2798605931" sldId="2550"/>
        </pc:sldMkLst>
      </pc:sldChg>
      <pc:sldChg chg="add del">
        <pc:chgData name="Trevor Newman" userId="8b61b865-2fbf-4a9b-a83b-c87ba4aa2ae4" providerId="ADAL" clId="{AD28F615-CBDA-4EBA-A0BE-7281ED1AF854}" dt="2023-07-29T08:32:43.299" v="52" actId="2696"/>
        <pc:sldMkLst>
          <pc:docMk/>
          <pc:sldMk cId="2944063039" sldId="2551"/>
        </pc:sldMkLst>
      </pc:sldChg>
      <pc:sldChg chg="add">
        <pc:chgData name="Trevor Newman" userId="8b61b865-2fbf-4a9b-a83b-c87ba4aa2ae4" providerId="ADAL" clId="{AD28F615-CBDA-4EBA-A0BE-7281ED1AF854}" dt="2023-07-29T08:30:46.887" v="15" actId="2890"/>
        <pc:sldMkLst>
          <pc:docMk/>
          <pc:sldMk cId="2116945597" sldId="2552"/>
        </pc:sldMkLst>
      </pc:sldChg>
      <pc:sldChg chg="del">
        <pc:chgData name="Trevor Newman" userId="8b61b865-2fbf-4a9b-a83b-c87ba4aa2ae4" providerId="ADAL" clId="{AD28F615-CBDA-4EBA-A0BE-7281ED1AF854}" dt="2023-07-29T08:29:18.546" v="4" actId="47"/>
        <pc:sldMkLst>
          <pc:docMk/>
          <pc:sldMk cId="3314579252" sldId="2552"/>
        </pc:sldMkLst>
      </pc:sldChg>
      <pc:sldChg chg="add">
        <pc:chgData name="Trevor Newman" userId="8b61b865-2fbf-4a9b-a83b-c87ba4aa2ae4" providerId="ADAL" clId="{AD28F615-CBDA-4EBA-A0BE-7281ED1AF854}" dt="2023-07-29T08:30:50.163" v="16" actId="2890"/>
        <pc:sldMkLst>
          <pc:docMk/>
          <pc:sldMk cId="2096059120" sldId="2553"/>
        </pc:sldMkLst>
      </pc:sldChg>
      <pc:sldChg chg="add del">
        <pc:chgData name="Trevor Newman" userId="8b61b865-2fbf-4a9b-a83b-c87ba4aa2ae4" providerId="ADAL" clId="{AD28F615-CBDA-4EBA-A0BE-7281ED1AF854}" dt="2023-07-29T08:32:25.093" v="45" actId="2696"/>
        <pc:sldMkLst>
          <pc:docMk/>
          <pc:sldMk cId="2881564238" sldId="2554"/>
        </pc:sldMkLst>
      </pc:sldChg>
      <pc:sldChg chg="del">
        <pc:chgData name="Trevor Newman" userId="8b61b865-2fbf-4a9b-a83b-c87ba4aa2ae4" providerId="ADAL" clId="{AD28F615-CBDA-4EBA-A0BE-7281ED1AF854}" dt="2023-07-29T08:29:42.064" v="6" actId="47"/>
        <pc:sldMkLst>
          <pc:docMk/>
          <pc:sldMk cId="3418546837" sldId="2554"/>
        </pc:sldMkLst>
      </pc:sldChg>
      <pc:sldChg chg="del">
        <pc:chgData name="Trevor Newman" userId="8b61b865-2fbf-4a9b-a83b-c87ba4aa2ae4" providerId="ADAL" clId="{AD28F615-CBDA-4EBA-A0BE-7281ED1AF854}" dt="2023-07-29T08:29:42.481" v="7" actId="47"/>
        <pc:sldMkLst>
          <pc:docMk/>
          <pc:sldMk cId="2678110360" sldId="2555"/>
        </pc:sldMkLst>
      </pc:sldChg>
      <pc:sldChg chg="add ord">
        <pc:chgData name="Trevor Newman" userId="8b61b865-2fbf-4a9b-a83b-c87ba4aa2ae4" providerId="ADAL" clId="{AD28F615-CBDA-4EBA-A0BE-7281ED1AF854}" dt="2023-07-29T08:31:51.011" v="41"/>
        <pc:sldMkLst>
          <pc:docMk/>
          <pc:sldMk cId="2806271023" sldId="2555"/>
        </pc:sldMkLst>
      </pc:sldChg>
      <pc:sldChg chg="del">
        <pc:chgData name="Trevor Newman" userId="8b61b865-2fbf-4a9b-a83b-c87ba4aa2ae4" providerId="ADAL" clId="{AD28F615-CBDA-4EBA-A0BE-7281ED1AF854}" dt="2023-07-29T08:29:04.430" v="1" actId="47"/>
        <pc:sldMkLst>
          <pc:docMk/>
          <pc:sldMk cId="100077582" sldId="2556"/>
        </pc:sldMkLst>
      </pc:sldChg>
      <pc:sldChg chg="add ord">
        <pc:chgData name="Trevor Newman" userId="8b61b865-2fbf-4a9b-a83b-c87ba4aa2ae4" providerId="ADAL" clId="{AD28F615-CBDA-4EBA-A0BE-7281ED1AF854}" dt="2023-07-29T08:32:13.714" v="44"/>
        <pc:sldMkLst>
          <pc:docMk/>
          <pc:sldMk cId="3207521350" sldId="2556"/>
        </pc:sldMkLst>
      </pc:sldChg>
      <pc:sldChg chg="del">
        <pc:chgData name="Trevor Newman" userId="8b61b865-2fbf-4a9b-a83b-c87ba4aa2ae4" providerId="ADAL" clId="{AD28F615-CBDA-4EBA-A0BE-7281ED1AF854}" dt="2023-07-29T08:29:42.982" v="8" actId="47"/>
        <pc:sldMkLst>
          <pc:docMk/>
          <pc:sldMk cId="1705287027" sldId="2557"/>
        </pc:sldMkLst>
      </pc:sldChg>
      <pc:sldChg chg="add del ord">
        <pc:chgData name="Trevor Newman" userId="8b61b865-2fbf-4a9b-a83b-c87ba4aa2ae4" providerId="ADAL" clId="{AD28F615-CBDA-4EBA-A0BE-7281ED1AF854}" dt="2023-07-29T08:33:51.421" v="63" actId="2696"/>
        <pc:sldMkLst>
          <pc:docMk/>
          <pc:sldMk cId="3478760266" sldId="2557"/>
        </pc:sldMkLst>
      </pc:sldChg>
      <pc:sldChg chg="add ord">
        <pc:chgData name="Trevor Newman" userId="8b61b865-2fbf-4a9b-a83b-c87ba4aa2ae4" providerId="ADAL" clId="{AD28F615-CBDA-4EBA-A0BE-7281ED1AF854}" dt="2023-07-29T08:32:59.809" v="58"/>
        <pc:sldMkLst>
          <pc:docMk/>
          <pc:sldMk cId="490255098" sldId="2558"/>
        </pc:sldMkLst>
      </pc:sldChg>
      <pc:sldChg chg="add">
        <pc:chgData name="Trevor Newman" userId="8b61b865-2fbf-4a9b-a83b-c87ba4aa2ae4" providerId="ADAL" clId="{AD28F615-CBDA-4EBA-A0BE-7281ED1AF854}" dt="2023-07-29T08:33:04.043" v="59" actId="2890"/>
        <pc:sldMkLst>
          <pc:docMk/>
          <pc:sldMk cId="2197897120" sldId="2559"/>
        </pc:sldMkLst>
      </pc:sldChg>
      <pc:sldChg chg="add ord">
        <pc:chgData name="Trevor Newman" userId="8b61b865-2fbf-4a9b-a83b-c87ba4aa2ae4" providerId="ADAL" clId="{AD28F615-CBDA-4EBA-A0BE-7281ED1AF854}" dt="2023-07-29T08:33:11.942" v="62"/>
        <pc:sldMkLst>
          <pc:docMk/>
          <pc:sldMk cId="2181798557" sldId="2560"/>
        </pc:sldMkLst>
      </pc:sldChg>
      <pc:sldChg chg="add">
        <pc:chgData name="Trevor Newman" userId="8b61b865-2fbf-4a9b-a83b-c87ba4aa2ae4" providerId="ADAL" clId="{AD28F615-CBDA-4EBA-A0BE-7281ED1AF854}" dt="2023-07-29T08:42:57.196" v="64" actId="2890"/>
        <pc:sldMkLst>
          <pc:docMk/>
          <pc:sldMk cId="1858804869" sldId="2561"/>
        </pc:sldMkLst>
      </pc:sldChg>
      <pc:sldChg chg="modSp new mod">
        <pc:chgData name="Trevor Newman" userId="8b61b865-2fbf-4a9b-a83b-c87ba4aa2ae4" providerId="ADAL" clId="{AD28F615-CBDA-4EBA-A0BE-7281ED1AF854}" dt="2023-07-29T08:44:09.935" v="83" actId="20577"/>
        <pc:sldMkLst>
          <pc:docMk/>
          <pc:sldMk cId="1355052748" sldId="2562"/>
        </pc:sldMkLst>
        <pc:spChg chg="mod">
          <ac:chgData name="Trevor Newman" userId="8b61b865-2fbf-4a9b-a83b-c87ba4aa2ae4" providerId="ADAL" clId="{AD28F615-CBDA-4EBA-A0BE-7281ED1AF854}" dt="2023-07-29T08:44:09.935" v="83" actId="20577"/>
          <ac:spMkLst>
            <pc:docMk/>
            <pc:sldMk cId="1355052748" sldId="2562"/>
            <ac:spMk id="2" creationId="{7C71B0F1-7C2C-DC24-2E64-D379877E10B8}"/>
          </ac:spMkLst>
        </pc:spChg>
      </pc:sldChg>
      <pc:sldChg chg="new del">
        <pc:chgData name="Trevor Newman" userId="8b61b865-2fbf-4a9b-a83b-c87ba4aa2ae4" providerId="ADAL" clId="{AD28F615-CBDA-4EBA-A0BE-7281ED1AF854}" dt="2023-07-29T08:43:38.473" v="68" actId="2696"/>
        <pc:sldMkLst>
          <pc:docMk/>
          <pc:sldMk cId="2493063239" sldId="2562"/>
        </pc:sldMkLst>
      </pc:sldChg>
      <pc:sldChg chg="new del">
        <pc:chgData name="Trevor Newman" userId="8b61b865-2fbf-4a9b-a83b-c87ba4aa2ae4" providerId="ADAL" clId="{AD28F615-CBDA-4EBA-A0BE-7281ED1AF854}" dt="2023-07-29T08:43:30.608" v="66" actId="2696"/>
        <pc:sldMkLst>
          <pc:docMk/>
          <pc:sldMk cId="3689616811" sldId="2562"/>
        </pc:sldMkLst>
      </pc:sldChg>
    </pc:docChg>
  </pc:docChgLst>
  <pc:docChgLst>
    <pc:chgData name="Jeremy Clifton" userId="b7121016-a606-4e59-9b8c-d8cabdc242a8" providerId="ADAL" clId="{F02616FA-8852-44BC-9B1B-0DA4ADC2813C}"/>
    <pc:docChg chg="modSld modMainMaster modNotesMaster">
      <pc:chgData name="Jeremy Clifton" userId="b7121016-a606-4e59-9b8c-d8cabdc242a8" providerId="ADAL" clId="{F02616FA-8852-44BC-9B1B-0DA4ADC2813C}" dt="2024-08-16T16:09:31.576" v="5" actId="14100"/>
      <pc:docMkLst>
        <pc:docMk/>
      </pc:docMkLst>
      <pc:sldChg chg="modSp mod">
        <pc:chgData name="Jeremy Clifton" userId="b7121016-a606-4e59-9b8c-d8cabdc242a8" providerId="ADAL" clId="{F02616FA-8852-44BC-9B1B-0DA4ADC2813C}" dt="2024-08-16T16:08:26.383" v="2"/>
        <pc:sldMkLst>
          <pc:docMk/>
          <pc:sldMk cId="947061853" sldId="2547"/>
        </pc:sldMkLst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k cId="947061853" sldId="2547"/>
            <ac:spMk id="2" creationId="{D335AE40-2AD0-4A90-BD3B-A6196B1F647B}"/>
          </ac:spMkLst>
        </pc:spChg>
        <pc:picChg chg="mod">
          <ac:chgData name="Jeremy Clifton" userId="b7121016-a606-4e59-9b8c-d8cabdc242a8" providerId="ADAL" clId="{F02616FA-8852-44BC-9B1B-0DA4ADC2813C}" dt="2024-08-16T16:08:26.383" v="2"/>
          <ac:picMkLst>
            <pc:docMk/>
            <pc:sldMk cId="947061853" sldId="2547"/>
            <ac:picMk id="4" creationId="{B598FE72-5F50-67A9-C52A-B17271346E1D}"/>
          </ac:picMkLst>
        </pc:picChg>
      </pc:sldChg>
      <pc:sldChg chg="addSp delSp modSp mod modAnim">
        <pc:chgData name="Jeremy Clifton" userId="b7121016-a606-4e59-9b8c-d8cabdc242a8" providerId="ADAL" clId="{F02616FA-8852-44BC-9B1B-0DA4ADC2813C}" dt="2024-08-16T16:09:31.576" v="5" actId="14100"/>
        <pc:sldMkLst>
          <pc:docMk/>
          <pc:sldMk cId="2806271023" sldId="2555"/>
        </pc:sldMkLst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k cId="2806271023" sldId="2555"/>
            <ac:spMk id="2" creationId="{D335AE40-2AD0-4A90-BD3B-A6196B1F647B}"/>
          </ac:spMkLst>
        </pc:spChg>
        <pc:spChg chg="del mod">
          <ac:chgData name="Jeremy Clifton" userId="b7121016-a606-4e59-9b8c-d8cabdc242a8" providerId="ADAL" clId="{F02616FA-8852-44BC-9B1B-0DA4ADC2813C}" dt="2024-08-16T16:09:26.343" v="3"/>
          <ac:spMkLst>
            <pc:docMk/>
            <pc:sldMk cId="2806271023" sldId="2555"/>
            <ac:spMk id="3" creationId="{48022443-9178-4A9A-B76C-89FFB8ED2322}"/>
          </ac:spMkLst>
        </pc:spChg>
        <pc:picChg chg="add mod">
          <ac:chgData name="Jeremy Clifton" userId="b7121016-a606-4e59-9b8c-d8cabdc242a8" providerId="ADAL" clId="{F02616FA-8852-44BC-9B1B-0DA4ADC2813C}" dt="2024-08-16T16:09:31.576" v="5" actId="14100"/>
          <ac:picMkLst>
            <pc:docMk/>
            <pc:sldMk cId="2806271023" sldId="2555"/>
            <ac:picMk id="4" creationId="{500B40D2-0F7E-71EC-143C-604FFDB172DD}"/>
          </ac:picMkLst>
        </pc:picChg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3207521350" sldId="2556"/>
        </pc:sldMkLst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k cId="3207521350" sldId="2556"/>
            <ac:spMk id="2" creationId="{D335AE40-2AD0-4A90-BD3B-A6196B1F647B}"/>
          </ac:spMkLst>
        </pc:spChg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k cId="3207521350" sldId="2556"/>
            <ac:spMk id="3" creationId="{48022443-9178-4A9A-B76C-89FFB8ED2322}"/>
          </ac:spMkLst>
        </pc:spChg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490255098" sldId="2558"/>
        </pc:sldMkLst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k cId="490255098" sldId="2558"/>
            <ac:spMk id="2" creationId="{D335AE40-2AD0-4A90-BD3B-A6196B1F647B}"/>
          </ac:spMkLst>
        </pc:spChg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k cId="490255098" sldId="2558"/>
            <ac:spMk id="3" creationId="{48022443-9178-4A9A-B76C-89FFB8ED2322}"/>
          </ac:spMkLst>
        </pc:spChg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1355052748" sldId="2562"/>
        </pc:sldMkLst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k cId="1355052748" sldId="2562"/>
            <ac:spMk id="2" creationId="{7C71B0F1-7C2C-DC24-2E64-D379877E10B8}"/>
          </ac:spMkLst>
        </pc:spChg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k cId="1355052748" sldId="2562"/>
            <ac:spMk id="3" creationId="{98148343-BD57-77B2-207E-6F7189A7A214}"/>
          </ac:spMkLst>
        </pc:spChg>
      </pc:sldChg>
      <pc:sldMasterChg chg="modSp modSldLayout">
        <pc:chgData name="Jeremy Clifton" userId="b7121016-a606-4e59-9b8c-d8cabdc242a8" providerId="ADAL" clId="{F02616FA-8852-44BC-9B1B-0DA4ADC2813C}" dt="2024-08-16T16:08:26.383" v="2"/>
        <pc:sldMasterMkLst>
          <pc:docMk/>
          <pc:sldMasterMk cId="1197989127" sldId="2147483696"/>
        </pc:sldMasterMkLst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asterMk cId="1197989127" sldId="2147483696"/>
            <ac:spMk id="2" creationId="{00000000-0000-0000-0000-000000000000}"/>
          </ac:spMkLst>
        </pc:spChg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asterMk cId="1197989127" sldId="2147483696"/>
            <ac:spMk id="3" creationId="{00000000-0000-0000-0000-000000000000}"/>
          </ac:spMkLst>
        </pc:spChg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asterMk cId="1197989127" sldId="2147483696"/>
            <ac:spMk id="4" creationId="{00000000-0000-0000-0000-000000000000}"/>
          </ac:spMkLst>
        </pc:spChg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asterMk cId="1197989127" sldId="2147483696"/>
            <ac:spMk id="5" creationId="{00000000-0000-0000-0000-000000000000}"/>
          </ac:spMkLst>
        </pc:spChg>
        <pc:spChg chg="mod">
          <ac:chgData name="Jeremy Clifton" userId="b7121016-a606-4e59-9b8c-d8cabdc242a8" providerId="ADAL" clId="{F02616FA-8852-44BC-9B1B-0DA4ADC2813C}" dt="2024-08-16T16:08:26.383" v="2"/>
          <ac:spMkLst>
            <pc:docMk/>
            <pc:sldMasterMk cId="1197989127" sldId="2147483696"/>
            <ac:spMk id="6" creationId="{00000000-0000-0000-0000-000000000000}"/>
          </ac:spMkLst>
        </pc:sp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531435554" sldId="2147483697"/>
          </pc:sldLayoutMkLst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3531435554" sldId="2147483697"/>
              <ac:spMk id="2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3531435554" sldId="2147483697"/>
              <ac:spMk id="3" creationId="{00000000-0000-0000-0000-000000000000}"/>
            </ac:spMkLst>
          </pc:spChg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2559570522" sldId="2147483699"/>
          </pc:sldLayoutMkLst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2559570522" sldId="2147483699"/>
              <ac:spMk id="2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2559570522" sldId="2147483699"/>
              <ac:spMk id="3" creationId="{00000000-0000-0000-0000-000000000000}"/>
            </ac:spMkLst>
          </pc:spChg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991221533" sldId="2147483700"/>
          </pc:sldLayoutMkLst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3991221533" sldId="2147483700"/>
              <ac:spMk id="3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3991221533" sldId="2147483700"/>
              <ac:spMk id="4" creationId="{00000000-0000-0000-0000-000000000000}"/>
            </ac:spMkLst>
          </pc:spChg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205573457" sldId="2147483701"/>
          </pc:sldLayoutMkLst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205573457" sldId="2147483701"/>
              <ac:spMk id="2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205573457" sldId="2147483701"/>
              <ac:spMk id="3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205573457" sldId="2147483701"/>
              <ac:spMk id="4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205573457" sldId="2147483701"/>
              <ac:spMk id="5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205573457" sldId="2147483701"/>
              <ac:spMk id="6" creationId="{00000000-0000-0000-0000-000000000000}"/>
            </ac:spMkLst>
          </pc:spChg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806715098" sldId="2147483704"/>
          </pc:sldLayoutMkLst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806715098" sldId="2147483704"/>
              <ac:spMk id="2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806715098" sldId="2147483704"/>
              <ac:spMk id="3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806715098" sldId="2147483704"/>
              <ac:spMk id="4" creationId="{00000000-0000-0000-0000-000000000000}"/>
            </ac:spMkLst>
          </pc:spChg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702557625" sldId="2147483705"/>
          </pc:sldLayoutMkLst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702557625" sldId="2147483705"/>
              <ac:spMk id="2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702557625" sldId="2147483705"/>
              <ac:spMk id="3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702557625" sldId="2147483705"/>
              <ac:spMk id="4" creationId="{00000000-0000-0000-0000-000000000000}"/>
            </ac:spMkLst>
          </pc:spChg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485616883" sldId="2147483707"/>
          </pc:sldLayoutMkLst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485616883" sldId="2147483707"/>
              <ac:spMk id="2" creationId="{00000000-0000-0000-0000-000000000000}"/>
            </ac:spMkLst>
          </pc:spChg>
          <pc:spChg chg="mod">
            <ac:chgData name="Jeremy Clifton" userId="b7121016-a606-4e59-9b8c-d8cabdc242a8" providerId="ADAL" clId="{F02616FA-8852-44BC-9B1B-0DA4ADC2813C}" dt="2024-08-16T16:08:26.383" v="2"/>
            <ac:spMkLst>
              <pc:docMk/>
              <pc:sldMasterMk cId="1197989127" sldId="2147483696"/>
              <pc:sldLayoutMk cId="1485616883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Jeremy Clifton" userId="S::wec@woodfordec.onmicrosoft.com::b7121016-a606-4e59-9b8c-d8cabdc242a8" providerId="AD" clId="Web-{BB00DC9F-3ECF-39B6-C8D7-FAFFB2654A6A}"/>
    <pc:docChg chg="addSld modSld sldOrd">
      <pc:chgData name="Jeremy Clifton" userId="S::wec@woodfordec.onmicrosoft.com::b7121016-a606-4e59-9b8c-d8cabdc242a8" providerId="AD" clId="Web-{BB00DC9F-3ECF-39B6-C8D7-FAFFB2654A6A}" dt="2024-09-21T19:03:19.742" v="11"/>
      <pc:docMkLst>
        <pc:docMk/>
      </pc:docMkLst>
      <pc:sldChg chg="addSp modSp add replId addAnim">
        <pc:chgData name="Jeremy Clifton" userId="S::wec@woodfordec.onmicrosoft.com::b7121016-a606-4e59-9b8c-d8cabdc242a8" providerId="AD" clId="Web-{BB00DC9F-3ECF-39B6-C8D7-FAFFB2654A6A}" dt="2024-09-21T19:00:06.730" v="3" actId="14100"/>
        <pc:sldMkLst>
          <pc:docMk/>
          <pc:sldMk cId="922147769" sldId="2569"/>
        </pc:sldMkLst>
        <pc:picChg chg="add mod">
          <ac:chgData name="Jeremy Clifton" userId="S::wec@woodfordec.onmicrosoft.com::b7121016-a606-4e59-9b8c-d8cabdc242a8" providerId="AD" clId="Web-{BB00DC9F-3ECF-39B6-C8D7-FAFFB2654A6A}" dt="2024-09-21T19:00:06.730" v="3" actId="14100"/>
          <ac:picMkLst>
            <pc:docMk/>
            <pc:sldMk cId="922147769" sldId="2569"/>
            <ac:picMk id="2" creationId="{36F09A1F-9B03-630F-C5AB-E614E9AE7668}"/>
          </ac:picMkLst>
        </pc:picChg>
      </pc:sldChg>
      <pc:sldChg chg="add ord replId">
        <pc:chgData name="Jeremy Clifton" userId="S::wec@woodfordec.onmicrosoft.com::b7121016-a606-4e59-9b8c-d8cabdc242a8" providerId="AD" clId="Web-{BB00DC9F-3ECF-39B6-C8D7-FAFFB2654A6A}" dt="2024-09-21T19:00:10.871" v="5"/>
        <pc:sldMkLst>
          <pc:docMk/>
          <pc:sldMk cId="4114584319" sldId="2570"/>
        </pc:sldMkLst>
      </pc:sldChg>
      <pc:sldChg chg="addSp modSp add replId addAnim">
        <pc:chgData name="Jeremy Clifton" userId="S::wec@woodfordec.onmicrosoft.com::b7121016-a606-4e59-9b8c-d8cabdc242a8" providerId="AD" clId="Web-{BB00DC9F-3ECF-39B6-C8D7-FAFFB2654A6A}" dt="2024-09-21T19:03:11.163" v="9" actId="14100"/>
        <pc:sldMkLst>
          <pc:docMk/>
          <pc:sldMk cId="3076968510" sldId="2571"/>
        </pc:sldMkLst>
        <pc:picChg chg="add mod">
          <ac:chgData name="Jeremy Clifton" userId="S::wec@woodfordec.onmicrosoft.com::b7121016-a606-4e59-9b8c-d8cabdc242a8" providerId="AD" clId="Web-{BB00DC9F-3ECF-39B6-C8D7-FAFFB2654A6A}" dt="2024-09-21T19:03:11.163" v="9" actId="14100"/>
          <ac:picMkLst>
            <pc:docMk/>
            <pc:sldMk cId="3076968510" sldId="2571"/>
            <ac:picMk id="2" creationId="{20B15351-D2D1-3B01-6C34-952BD560DBB1}"/>
          </ac:picMkLst>
        </pc:picChg>
      </pc:sldChg>
      <pc:sldChg chg="add replId">
        <pc:chgData name="Jeremy Clifton" userId="S::wec@woodfordec.onmicrosoft.com::b7121016-a606-4e59-9b8c-d8cabdc242a8" providerId="AD" clId="Web-{BB00DC9F-3ECF-39B6-C8D7-FAFFB2654A6A}" dt="2024-09-21T19:03:19.710" v="10"/>
        <pc:sldMkLst>
          <pc:docMk/>
          <pc:sldMk cId="3824080665" sldId="2572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42" v="11"/>
        <pc:sldMkLst>
          <pc:docMk/>
          <pc:sldMk cId="1983850309" sldId="2573"/>
        </pc:sldMkLst>
      </pc:sldChg>
    </pc:docChg>
  </pc:docChgLst>
  <pc:docChgLst>
    <pc:chgData name="Jeremy Clifton" userId="S::wec@woodfordec.onmicrosoft.com::b7121016-a606-4e59-9b8c-d8cabdc242a8" providerId="AD" clId="Web-{BE6114CB-4B3C-F6C1-1E2A-736363EF43B7}"/>
    <pc:docChg chg="addSld delSld modSld sldOrd">
      <pc:chgData name="Jeremy Clifton" userId="S::wec@woodfordec.onmicrosoft.com::b7121016-a606-4e59-9b8c-d8cabdc242a8" providerId="AD" clId="Web-{BE6114CB-4B3C-F6C1-1E2A-736363EF43B7}" dt="2024-10-19T08:02:23.846" v="379"/>
      <pc:docMkLst>
        <pc:docMk/>
      </pc:docMkLst>
      <pc:sldChg chg="modSp">
        <pc:chgData name="Jeremy Clifton" userId="S::wec@woodfordec.onmicrosoft.com::b7121016-a606-4e59-9b8c-d8cabdc242a8" providerId="AD" clId="Web-{BE6114CB-4B3C-F6C1-1E2A-736363EF43B7}" dt="2024-10-19T07:23:52.738" v="22" actId="20577"/>
        <pc:sldMkLst>
          <pc:docMk/>
          <pc:sldMk cId="251116125" sldId="2574"/>
        </pc:sldMkLst>
        <pc:spChg chg="mod">
          <ac:chgData name="Jeremy Clifton" userId="S::wec@woodfordec.onmicrosoft.com::b7121016-a606-4e59-9b8c-d8cabdc242a8" providerId="AD" clId="Web-{BE6114CB-4B3C-F6C1-1E2A-736363EF43B7}" dt="2024-10-19T07:23:52.738" v="22" actId="20577"/>
          <ac:spMkLst>
            <pc:docMk/>
            <pc:sldMk cId="251116125" sldId="2574"/>
            <ac:spMk id="2" creationId="{4C0E6E6C-BF60-09AC-678B-3F8D51F568D0}"/>
          </ac:spMkLst>
        </pc:spChg>
      </pc:sldChg>
      <pc:sldChg chg="ord">
        <pc:chgData name="Jeremy Clifton" userId="S::wec@woodfordec.onmicrosoft.com::b7121016-a606-4e59-9b8c-d8cabdc242a8" providerId="AD" clId="Web-{BE6114CB-4B3C-F6C1-1E2A-736363EF43B7}" dt="2024-10-19T08:01:11.657" v="333"/>
        <pc:sldMkLst>
          <pc:docMk/>
          <pc:sldMk cId="294064188" sldId="2575"/>
        </pc:sldMkLst>
      </pc:sldChg>
      <pc:sldChg chg="addSp delSp ord">
        <pc:chgData name="Jeremy Clifton" userId="S::wec@woodfordec.onmicrosoft.com::b7121016-a606-4e59-9b8c-d8cabdc242a8" providerId="AD" clId="Web-{BE6114CB-4B3C-F6C1-1E2A-736363EF43B7}" dt="2024-10-19T07:48:35.430" v="164"/>
        <pc:sldMkLst>
          <pc:docMk/>
          <pc:sldMk cId="1152487480" sldId="2660"/>
        </pc:sldMkLst>
        <pc:picChg chg="del">
          <ac:chgData name="Jeremy Clifton" userId="S::wec@woodfordec.onmicrosoft.com::b7121016-a606-4e59-9b8c-d8cabdc242a8" providerId="AD" clId="Web-{BE6114CB-4B3C-F6C1-1E2A-736363EF43B7}" dt="2024-10-19T07:33:50.353" v="42"/>
          <ac:picMkLst>
            <pc:docMk/>
            <pc:sldMk cId="1152487480" sldId="2660"/>
            <ac:picMk id="3" creationId="{D9F381F5-1B9E-475A-FE51-5B85065004BD}"/>
          </ac:picMkLst>
        </pc:picChg>
        <pc:picChg chg="add">
          <ac:chgData name="Jeremy Clifton" userId="S::wec@woodfordec.onmicrosoft.com::b7121016-a606-4e59-9b8c-d8cabdc242a8" providerId="AD" clId="Web-{BE6114CB-4B3C-F6C1-1E2A-736363EF43B7}" dt="2024-10-19T07:48:17.413" v="163"/>
          <ac:picMkLst>
            <pc:docMk/>
            <pc:sldMk cId="1152487480" sldId="2660"/>
            <ac:picMk id="4" creationId="{567B3D31-793E-45AC-5DE9-FC45F2E420F8}"/>
          </ac:picMkLst>
        </pc:picChg>
      </pc:sldChg>
      <pc:sldChg chg="del">
        <pc:chgData name="Jeremy Clifton" userId="S::wec@woodfordec.onmicrosoft.com::b7121016-a606-4e59-9b8c-d8cabdc242a8" providerId="AD" clId="Web-{BE6114CB-4B3C-F6C1-1E2A-736363EF43B7}" dt="2024-10-19T08:02:04.439" v="355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1:59.267" v="349"/>
        <pc:sldMkLst>
          <pc:docMk/>
          <pc:sldMk cId="3571159716" sldId="2676"/>
        </pc:sldMkLst>
      </pc:sldChg>
      <pc:sldChg chg="del">
        <pc:chgData name="Jeremy Clifton" userId="S::wec@woodfordec.onmicrosoft.com::b7121016-a606-4e59-9b8c-d8cabdc242a8" providerId="AD" clId="Web-{BE6114CB-4B3C-F6C1-1E2A-736363EF43B7}" dt="2024-10-19T07:23:53.692" v="23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BE6114CB-4B3C-F6C1-1E2A-736363EF43B7}" dt="2024-10-19T07:23:53.863" v="24"/>
        <pc:sldMkLst>
          <pc:docMk/>
          <pc:sldMk cId="2557817046" sldId="2678"/>
        </pc:sldMkLst>
      </pc:sldChg>
      <pc:sldChg chg="del">
        <pc:chgData name="Jeremy Clifton" userId="S::wec@woodfordec.onmicrosoft.com::b7121016-a606-4e59-9b8c-d8cabdc242a8" providerId="AD" clId="Web-{BE6114CB-4B3C-F6C1-1E2A-736363EF43B7}" dt="2024-10-19T07:23:54.692" v="25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1:56.658" v="345"/>
        <pc:sldMkLst>
          <pc:docMk/>
          <pc:sldMk cId="3984299614" sldId="2685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1:56.220" v="344"/>
        <pc:sldMkLst>
          <pc:docMk/>
          <pc:sldMk cId="544178040" sldId="2686"/>
        </pc:sldMkLst>
      </pc:sldChg>
      <pc:sldChg chg="delSp">
        <pc:chgData name="Jeremy Clifton" userId="S::wec@woodfordec.onmicrosoft.com::b7121016-a606-4e59-9b8c-d8cabdc242a8" providerId="AD" clId="Web-{BE6114CB-4B3C-F6C1-1E2A-736363EF43B7}" dt="2024-10-19T07:48:43.369" v="166"/>
        <pc:sldMkLst>
          <pc:docMk/>
          <pc:sldMk cId="1394733300" sldId="2687"/>
        </pc:sldMkLst>
        <pc:picChg chg="del">
          <ac:chgData name="Jeremy Clifton" userId="S::wec@woodfordec.onmicrosoft.com::b7121016-a606-4e59-9b8c-d8cabdc242a8" providerId="AD" clId="Web-{BE6114CB-4B3C-F6C1-1E2A-736363EF43B7}" dt="2024-10-19T07:48:43.369" v="166"/>
          <ac:picMkLst>
            <pc:docMk/>
            <pc:sldMk cId="1394733300" sldId="2687"/>
            <ac:picMk id="2" creationId="{3982E9DB-C74B-A2C1-6553-23257CA14067}"/>
          </ac:picMkLst>
        </pc:picChg>
      </pc:sldChg>
      <pc:sldChg chg="del">
        <pc:chgData name="Jeremy Clifton" userId="S::wec@woodfordec.onmicrosoft.com::b7121016-a606-4e59-9b8c-d8cabdc242a8" providerId="AD" clId="Web-{BE6114CB-4B3C-F6C1-1E2A-736363EF43B7}" dt="2024-10-19T08:01:55.720" v="343"/>
        <pc:sldMkLst>
          <pc:docMk/>
          <pc:sldMk cId="4259997926" sldId="2688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1:57.345" v="346"/>
        <pc:sldMkLst>
          <pc:docMk/>
          <pc:sldMk cId="297676794" sldId="2689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1:57.658" v="347"/>
        <pc:sldMkLst>
          <pc:docMk/>
          <pc:sldMk cId="1824744641" sldId="2690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1:59.845" v="350"/>
        <pc:sldMkLst>
          <pc:docMk/>
          <pc:sldMk cId="416462394" sldId="2691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0.767" v="351"/>
        <pc:sldMkLst>
          <pc:docMk/>
          <pc:sldMk cId="2603802768" sldId="2692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1.267" v="352"/>
        <pc:sldMkLst>
          <pc:docMk/>
          <pc:sldMk cId="3517051725" sldId="2693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8.517" v="363"/>
        <pc:sldMkLst>
          <pc:docMk/>
          <pc:sldMk cId="1772854528" sldId="2694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5.345" v="357"/>
        <pc:sldMkLst>
          <pc:docMk/>
          <pc:sldMk cId="292055907" sldId="2695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6.267" v="359"/>
        <pc:sldMkLst>
          <pc:docMk/>
          <pc:sldMk cId="4281509733" sldId="2696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2.939" v="353"/>
        <pc:sldMkLst>
          <pc:docMk/>
          <pc:sldMk cId="3379058537" sldId="2697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3.189" v="354"/>
        <pc:sldMkLst>
          <pc:docMk/>
          <pc:sldMk cId="955244239" sldId="2698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1:58.986" v="348"/>
        <pc:sldMkLst>
          <pc:docMk/>
          <pc:sldMk cId="437970500" sldId="2699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4.924" v="356"/>
        <pc:sldMkLst>
          <pc:docMk/>
          <pc:sldMk cId="3947652834" sldId="2700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5.830" v="358"/>
        <pc:sldMkLst>
          <pc:docMk/>
          <pc:sldMk cId="4205845095" sldId="2701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2.596" v="368"/>
        <pc:sldMkLst>
          <pc:docMk/>
          <pc:sldMk cId="3683738647" sldId="2702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3.049" v="369"/>
        <pc:sldMkLst>
          <pc:docMk/>
          <pc:sldMk cId="2963239696" sldId="2703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8.080" v="362"/>
        <pc:sldMkLst>
          <pc:docMk/>
          <pc:sldMk cId="3435773771" sldId="2704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7.080" v="361"/>
        <pc:sldMkLst>
          <pc:docMk/>
          <pc:sldMk cId="1805459024" sldId="2705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6.783" v="360"/>
        <pc:sldMkLst>
          <pc:docMk/>
          <pc:sldMk cId="589130818" sldId="2706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0.783" v="366"/>
        <pc:sldMkLst>
          <pc:docMk/>
          <pc:sldMk cId="3631717929" sldId="2707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9.658" v="365"/>
        <pc:sldMkLst>
          <pc:docMk/>
          <pc:sldMk cId="1303468534" sldId="2708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08.752" v="364"/>
        <pc:sldMkLst>
          <pc:docMk/>
          <pc:sldMk cId="912741240" sldId="2709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4.580" v="371"/>
        <pc:sldMkLst>
          <pc:docMk/>
          <pc:sldMk cId="3386534235" sldId="2710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8.768" v="376"/>
        <pc:sldMkLst>
          <pc:docMk/>
          <pc:sldMk cId="244358118" sldId="2711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3.736" v="370"/>
        <pc:sldMkLst>
          <pc:docMk/>
          <pc:sldMk cId="2343228179" sldId="2712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20.002" v="377"/>
        <pc:sldMkLst>
          <pc:docMk/>
          <pc:sldMk cId="2830226965" sldId="2713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20.893" v="378"/>
        <pc:sldMkLst>
          <pc:docMk/>
          <pc:sldMk cId="575597073" sldId="2714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6.955" v="374"/>
        <pc:sldMkLst>
          <pc:docMk/>
          <pc:sldMk cId="734870577" sldId="2715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7.236" v="375"/>
        <pc:sldMkLst>
          <pc:docMk/>
          <pc:sldMk cId="3621321072" sldId="2716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1.674" v="367"/>
        <pc:sldMkLst>
          <pc:docMk/>
          <pc:sldMk cId="591237326" sldId="2717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5.658" v="372"/>
        <pc:sldMkLst>
          <pc:docMk/>
          <pc:sldMk cId="2777741802" sldId="2718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15.909" v="373"/>
        <pc:sldMkLst>
          <pc:docMk/>
          <pc:sldMk cId="1229956152" sldId="2719"/>
        </pc:sldMkLst>
      </pc:sldChg>
      <pc:sldChg chg="del">
        <pc:chgData name="Jeremy Clifton" userId="S::wec@woodfordec.onmicrosoft.com::b7121016-a606-4e59-9b8c-d8cabdc242a8" providerId="AD" clId="Web-{BE6114CB-4B3C-F6C1-1E2A-736363EF43B7}" dt="2024-10-19T08:02:23.846" v="379"/>
        <pc:sldMkLst>
          <pc:docMk/>
          <pc:sldMk cId="3013476221" sldId="2720"/>
        </pc:sldMkLst>
      </pc:sldChg>
      <pc:sldChg chg="addSp modSp add replId">
        <pc:chgData name="Jeremy Clifton" userId="S::wec@woodfordec.onmicrosoft.com::b7121016-a606-4e59-9b8c-d8cabdc242a8" providerId="AD" clId="Web-{BE6114CB-4B3C-F6C1-1E2A-736363EF43B7}" dt="2024-10-19T08:01:43.486" v="340" actId="14100"/>
        <pc:sldMkLst>
          <pc:docMk/>
          <pc:sldMk cId="3768451164" sldId="2721"/>
        </pc:sldMkLst>
        <pc:spChg chg="mod">
          <ac:chgData name="Jeremy Clifton" userId="S::wec@woodfordec.onmicrosoft.com::b7121016-a606-4e59-9b8c-d8cabdc242a8" providerId="AD" clId="Web-{BE6114CB-4B3C-F6C1-1E2A-736363EF43B7}" dt="2024-10-19T07:32:39.257" v="39" actId="20577"/>
          <ac:spMkLst>
            <pc:docMk/>
            <pc:sldMk cId="3768451164" sldId="2721"/>
            <ac:spMk id="2" creationId="{4C0E6E6C-BF60-09AC-678B-3F8D51F568D0}"/>
          </ac:spMkLst>
        </pc:spChg>
        <pc:picChg chg="add mod modCrop">
          <ac:chgData name="Jeremy Clifton" userId="S::wec@woodfordec.onmicrosoft.com::b7121016-a606-4e59-9b8c-d8cabdc242a8" providerId="AD" clId="Web-{BE6114CB-4B3C-F6C1-1E2A-736363EF43B7}" dt="2024-10-19T08:01:43.486" v="340" actId="14100"/>
          <ac:picMkLst>
            <pc:docMk/>
            <pc:sldMk cId="3768451164" sldId="2721"/>
            <ac:picMk id="3" creationId="{476E398C-37C4-004F-E4DC-52D88BF89BED}"/>
          </ac:picMkLst>
        </pc:picChg>
        <pc:picChg chg="add mod modCrop">
          <ac:chgData name="Jeremy Clifton" userId="S::wec@woodfordec.onmicrosoft.com::b7121016-a606-4e59-9b8c-d8cabdc242a8" providerId="AD" clId="Web-{BE6114CB-4B3C-F6C1-1E2A-736363EF43B7}" dt="2024-10-19T08:01:40.470" v="339" actId="1076"/>
          <ac:picMkLst>
            <pc:docMk/>
            <pc:sldMk cId="3768451164" sldId="2721"/>
            <ac:picMk id="4" creationId="{DBBDF196-C3EF-CADF-96E2-2CEAC08E6B38}"/>
          </ac:picMkLst>
        </pc:picChg>
      </pc:sldChg>
      <pc:sldChg chg="modSp add ord replId">
        <pc:chgData name="Jeremy Clifton" userId="S::wec@woodfordec.onmicrosoft.com::b7121016-a606-4e59-9b8c-d8cabdc242a8" providerId="AD" clId="Web-{BE6114CB-4B3C-F6C1-1E2A-736363EF43B7}" dt="2024-10-19T07:35:05.715" v="72" actId="20577"/>
        <pc:sldMkLst>
          <pc:docMk/>
          <pc:sldMk cId="3943282151" sldId="2722"/>
        </pc:sldMkLst>
        <pc:spChg chg="mod">
          <ac:chgData name="Jeremy Clifton" userId="S::wec@woodfordec.onmicrosoft.com::b7121016-a606-4e59-9b8c-d8cabdc242a8" providerId="AD" clId="Web-{BE6114CB-4B3C-F6C1-1E2A-736363EF43B7}" dt="2024-10-19T07:35:05.715" v="72" actId="20577"/>
          <ac:spMkLst>
            <pc:docMk/>
            <pc:sldMk cId="3943282151" sldId="2722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BE6114CB-4B3C-F6C1-1E2A-736363EF43B7}" dt="2024-10-19T07:36:47.858" v="104" actId="20577"/>
        <pc:sldMkLst>
          <pc:docMk/>
          <pc:sldMk cId="3516368234" sldId="2723"/>
        </pc:sldMkLst>
        <pc:spChg chg="mod">
          <ac:chgData name="Jeremy Clifton" userId="S::wec@woodfordec.onmicrosoft.com::b7121016-a606-4e59-9b8c-d8cabdc242a8" providerId="AD" clId="Web-{BE6114CB-4B3C-F6C1-1E2A-736363EF43B7}" dt="2024-10-19T07:36:47.858" v="104" actId="20577"/>
          <ac:spMkLst>
            <pc:docMk/>
            <pc:sldMk cId="3516368234" sldId="2723"/>
            <ac:spMk id="2" creationId="{4C0E6E6C-BF60-09AC-678B-3F8D51F568D0}"/>
          </ac:spMkLst>
        </pc:spChg>
      </pc:sldChg>
      <pc:sldChg chg="addSp delSp modSp add replId">
        <pc:chgData name="Jeremy Clifton" userId="S::wec@woodfordec.onmicrosoft.com::b7121016-a606-4e59-9b8c-d8cabdc242a8" providerId="AD" clId="Web-{BE6114CB-4B3C-F6C1-1E2A-736363EF43B7}" dt="2024-10-19T07:45:48.128" v="136" actId="1076"/>
        <pc:sldMkLst>
          <pc:docMk/>
          <pc:sldMk cId="2731753472" sldId="2724"/>
        </pc:sldMkLst>
        <pc:picChg chg="add del mod">
          <ac:chgData name="Jeremy Clifton" userId="S::wec@woodfordec.onmicrosoft.com::b7121016-a606-4e59-9b8c-d8cabdc242a8" providerId="AD" clId="Web-{BE6114CB-4B3C-F6C1-1E2A-736363EF43B7}" dt="2024-10-19T07:42:18.820" v="110"/>
          <ac:picMkLst>
            <pc:docMk/>
            <pc:sldMk cId="2731753472" sldId="2724"/>
            <ac:picMk id="2" creationId="{01D2CE8C-CF7A-04B0-7716-1018DD2361BF}"/>
          </ac:picMkLst>
        </pc:picChg>
        <pc:picChg chg="add mod modCrop">
          <ac:chgData name="Jeremy Clifton" userId="S::wec@woodfordec.onmicrosoft.com::b7121016-a606-4e59-9b8c-d8cabdc242a8" providerId="AD" clId="Web-{BE6114CB-4B3C-F6C1-1E2A-736363EF43B7}" dt="2024-10-19T07:44:56.627" v="126" actId="14100"/>
          <ac:picMkLst>
            <pc:docMk/>
            <pc:sldMk cId="2731753472" sldId="2724"/>
            <ac:picMk id="3" creationId="{B018910D-9489-C373-3EE2-731D995ED07A}"/>
          </ac:picMkLst>
        </pc:picChg>
        <pc:picChg chg="add del mod">
          <ac:chgData name="Jeremy Clifton" userId="S::wec@woodfordec.onmicrosoft.com::b7121016-a606-4e59-9b8c-d8cabdc242a8" providerId="AD" clId="Web-{BE6114CB-4B3C-F6C1-1E2A-736363EF43B7}" dt="2024-10-19T07:42:54.024" v="113"/>
          <ac:picMkLst>
            <pc:docMk/>
            <pc:sldMk cId="2731753472" sldId="2724"/>
            <ac:picMk id="4" creationId="{A6BB871B-7FAE-13B0-190F-119E1510B848}"/>
          </ac:picMkLst>
        </pc:picChg>
        <pc:picChg chg="add mod">
          <ac:chgData name="Jeremy Clifton" userId="S::wec@woodfordec.onmicrosoft.com::b7121016-a606-4e59-9b8c-d8cabdc242a8" providerId="AD" clId="Web-{BE6114CB-4B3C-F6C1-1E2A-736363EF43B7}" dt="2024-10-19T07:45:00.674" v="128" actId="1076"/>
          <ac:picMkLst>
            <pc:docMk/>
            <pc:sldMk cId="2731753472" sldId="2724"/>
            <ac:picMk id="5" creationId="{493D4CEB-8837-E852-5907-50BDEC545955}"/>
          </ac:picMkLst>
        </pc:picChg>
        <pc:picChg chg="add del mod modCrop">
          <ac:chgData name="Jeremy Clifton" userId="S::wec@woodfordec.onmicrosoft.com::b7121016-a606-4e59-9b8c-d8cabdc242a8" providerId="AD" clId="Web-{BE6114CB-4B3C-F6C1-1E2A-736363EF43B7}" dt="2024-10-19T07:45:38.097" v="132"/>
          <ac:picMkLst>
            <pc:docMk/>
            <pc:sldMk cId="2731753472" sldId="2724"/>
            <ac:picMk id="6" creationId="{246B740E-C2A4-D2FE-BD9E-8F10341DD8B5}"/>
          </ac:picMkLst>
        </pc:picChg>
        <pc:picChg chg="add mod">
          <ac:chgData name="Jeremy Clifton" userId="S::wec@woodfordec.onmicrosoft.com::b7121016-a606-4e59-9b8c-d8cabdc242a8" providerId="AD" clId="Web-{BE6114CB-4B3C-F6C1-1E2A-736363EF43B7}" dt="2024-10-19T07:45:48.128" v="136" actId="1076"/>
          <ac:picMkLst>
            <pc:docMk/>
            <pc:sldMk cId="2731753472" sldId="2724"/>
            <ac:picMk id="7" creationId="{610FE639-64EA-870A-7A89-D84106F76ADD}"/>
          </ac:picMkLst>
        </pc:picChg>
        <pc:picChg chg="add mod">
          <ac:chgData name="Jeremy Clifton" userId="S::wec@woodfordec.onmicrosoft.com::b7121016-a606-4e59-9b8c-d8cabdc242a8" providerId="AD" clId="Web-{BE6114CB-4B3C-F6C1-1E2A-736363EF43B7}" dt="2024-10-19T07:45:43.409" v="135" actId="1076"/>
          <ac:picMkLst>
            <pc:docMk/>
            <pc:sldMk cId="2731753472" sldId="2724"/>
            <ac:picMk id="8" creationId="{2BFA03EA-4390-03F3-99B5-61D09B5E703D}"/>
          </ac:picMkLst>
        </pc:picChg>
      </pc:sldChg>
      <pc:sldChg chg="add ord replId">
        <pc:chgData name="Jeremy Clifton" userId="S::wec@woodfordec.onmicrosoft.com::b7121016-a606-4e59-9b8c-d8cabdc242a8" providerId="AD" clId="Web-{BE6114CB-4B3C-F6C1-1E2A-736363EF43B7}" dt="2024-10-19T07:48:38.492" v="165"/>
        <pc:sldMkLst>
          <pc:docMk/>
          <pc:sldMk cId="2645306562" sldId="2725"/>
        </pc:sldMkLst>
      </pc:sldChg>
      <pc:sldChg chg="addSp modSp add replId">
        <pc:chgData name="Jeremy Clifton" userId="S::wec@woodfordec.onmicrosoft.com::b7121016-a606-4e59-9b8c-d8cabdc242a8" providerId="AD" clId="Web-{BE6114CB-4B3C-F6C1-1E2A-736363EF43B7}" dt="2024-10-19T07:51:46.015" v="171" actId="1076"/>
        <pc:sldMkLst>
          <pc:docMk/>
          <pc:sldMk cId="2905915742" sldId="2726"/>
        </pc:sldMkLst>
        <pc:picChg chg="add mod">
          <ac:chgData name="Jeremy Clifton" userId="S::wec@woodfordec.onmicrosoft.com::b7121016-a606-4e59-9b8c-d8cabdc242a8" providerId="AD" clId="Web-{BE6114CB-4B3C-F6C1-1E2A-736363EF43B7}" dt="2024-10-19T07:51:46.015" v="171" actId="1076"/>
          <ac:picMkLst>
            <pc:docMk/>
            <pc:sldMk cId="2905915742" sldId="2726"/>
            <ac:picMk id="2" creationId="{9D7CE2AB-4266-9155-B0E6-636D5A439F70}"/>
          </ac:picMkLst>
        </pc:picChg>
      </pc:sldChg>
      <pc:sldChg chg="modSp add ord replId">
        <pc:chgData name="Jeremy Clifton" userId="S::wec@woodfordec.onmicrosoft.com::b7121016-a606-4e59-9b8c-d8cabdc242a8" providerId="AD" clId="Web-{BE6114CB-4B3C-F6C1-1E2A-736363EF43B7}" dt="2024-10-19T07:48:01.913" v="161" actId="20577"/>
        <pc:sldMkLst>
          <pc:docMk/>
          <pc:sldMk cId="2074935189" sldId="2727"/>
        </pc:sldMkLst>
        <pc:spChg chg="mod">
          <ac:chgData name="Jeremy Clifton" userId="S::wec@woodfordec.onmicrosoft.com::b7121016-a606-4e59-9b8c-d8cabdc242a8" providerId="AD" clId="Web-{BE6114CB-4B3C-F6C1-1E2A-736363EF43B7}" dt="2024-10-19T07:48:01.913" v="161" actId="20577"/>
          <ac:spMkLst>
            <pc:docMk/>
            <pc:sldMk cId="2074935189" sldId="2727"/>
            <ac:spMk id="2" creationId="{4C0E6E6C-BF60-09AC-678B-3F8D51F568D0}"/>
          </ac:spMkLst>
        </pc:spChg>
      </pc:sldChg>
      <pc:sldChg chg="addSp modSp add replId">
        <pc:chgData name="Jeremy Clifton" userId="S::wec@woodfordec.onmicrosoft.com::b7121016-a606-4e59-9b8c-d8cabdc242a8" providerId="AD" clId="Web-{BE6114CB-4B3C-F6C1-1E2A-736363EF43B7}" dt="2024-10-19T07:53:30.549" v="210" actId="1076"/>
        <pc:sldMkLst>
          <pc:docMk/>
          <pc:sldMk cId="3400603748" sldId="2728"/>
        </pc:sldMkLst>
        <pc:spChg chg="add mod">
          <ac:chgData name="Jeremy Clifton" userId="S::wec@woodfordec.onmicrosoft.com::b7121016-a606-4e59-9b8c-d8cabdc242a8" providerId="AD" clId="Web-{BE6114CB-4B3C-F6C1-1E2A-736363EF43B7}" dt="2024-10-19T07:53:24.080" v="209" actId="20577"/>
          <ac:spMkLst>
            <pc:docMk/>
            <pc:sldMk cId="3400603748" sldId="2728"/>
            <ac:spMk id="3" creationId="{E2A29208-E72E-FED3-C208-41A361C133F0}"/>
          </ac:spMkLst>
        </pc:spChg>
        <pc:spChg chg="add mod">
          <ac:chgData name="Jeremy Clifton" userId="S::wec@woodfordec.onmicrosoft.com::b7121016-a606-4e59-9b8c-d8cabdc242a8" providerId="AD" clId="Web-{BE6114CB-4B3C-F6C1-1E2A-736363EF43B7}" dt="2024-10-19T07:53:30.549" v="210" actId="1076"/>
          <ac:spMkLst>
            <pc:docMk/>
            <pc:sldMk cId="3400603748" sldId="2728"/>
            <ac:spMk id="4" creationId="{E1E6E50B-536E-64E7-4E88-980E83534F36}"/>
          </ac:spMkLst>
        </pc:spChg>
        <pc:picChg chg="add mod">
          <ac:chgData name="Jeremy Clifton" userId="S::wec@woodfordec.onmicrosoft.com::b7121016-a606-4e59-9b8c-d8cabdc242a8" providerId="AD" clId="Web-{BE6114CB-4B3C-F6C1-1E2A-736363EF43B7}" dt="2024-10-19T07:52:25.984" v="174" actId="1076"/>
          <ac:picMkLst>
            <pc:docMk/>
            <pc:sldMk cId="3400603748" sldId="2728"/>
            <ac:picMk id="2" creationId="{115338EA-8B9D-7F22-C00A-F80B275F6A66}"/>
          </ac:picMkLst>
        </pc:picChg>
      </pc:sldChg>
      <pc:sldChg chg="addSp modSp add replId">
        <pc:chgData name="Jeremy Clifton" userId="S::wec@woodfordec.onmicrosoft.com::b7121016-a606-4e59-9b8c-d8cabdc242a8" providerId="AD" clId="Web-{BE6114CB-4B3C-F6C1-1E2A-736363EF43B7}" dt="2024-10-19T07:55:01.629" v="223" actId="1076"/>
        <pc:sldMkLst>
          <pc:docMk/>
          <pc:sldMk cId="527128664" sldId="2729"/>
        </pc:sldMkLst>
        <pc:picChg chg="add mod modCrop">
          <ac:chgData name="Jeremy Clifton" userId="S::wec@woodfordec.onmicrosoft.com::b7121016-a606-4e59-9b8c-d8cabdc242a8" providerId="AD" clId="Web-{BE6114CB-4B3C-F6C1-1E2A-736363EF43B7}" dt="2024-10-19T07:55:01.629" v="223" actId="1076"/>
          <ac:picMkLst>
            <pc:docMk/>
            <pc:sldMk cId="527128664" sldId="2729"/>
            <ac:picMk id="2" creationId="{988EA2DA-1F71-ECDB-FFF7-F423368E4F52}"/>
          </ac:picMkLst>
        </pc:picChg>
      </pc:sldChg>
      <pc:sldChg chg="add ord replId">
        <pc:chgData name="Jeremy Clifton" userId="S::wec@woodfordec.onmicrosoft.com::b7121016-a606-4e59-9b8c-d8cabdc242a8" providerId="AD" clId="Web-{BE6114CB-4B3C-F6C1-1E2A-736363EF43B7}" dt="2024-10-19T07:53:55.878" v="212"/>
        <pc:sldMkLst>
          <pc:docMk/>
          <pc:sldMk cId="331379276" sldId="2730"/>
        </pc:sldMkLst>
      </pc:sldChg>
      <pc:sldChg chg="add del replId">
        <pc:chgData name="Jeremy Clifton" userId="S::wec@woodfordec.onmicrosoft.com::b7121016-a606-4e59-9b8c-d8cabdc242a8" providerId="AD" clId="Web-{BE6114CB-4B3C-F6C1-1E2A-736363EF43B7}" dt="2024-10-19T08:01:54.033" v="341"/>
        <pc:sldMkLst>
          <pc:docMk/>
          <pc:sldMk cId="2384351416" sldId="2731"/>
        </pc:sldMkLst>
      </pc:sldChg>
      <pc:sldChg chg="add del replId">
        <pc:chgData name="Jeremy Clifton" userId="S::wec@woodfordec.onmicrosoft.com::b7121016-a606-4e59-9b8c-d8cabdc242a8" providerId="AD" clId="Web-{BE6114CB-4B3C-F6C1-1E2A-736363EF43B7}" dt="2024-10-19T08:01:55.236" v="342"/>
        <pc:sldMkLst>
          <pc:docMk/>
          <pc:sldMk cId="2875095907" sldId="2732"/>
        </pc:sldMkLst>
      </pc:sldChg>
      <pc:sldChg chg="add ord replId">
        <pc:chgData name="Jeremy Clifton" userId="S::wec@woodfordec.onmicrosoft.com::b7121016-a606-4e59-9b8c-d8cabdc242a8" providerId="AD" clId="Web-{BE6114CB-4B3C-F6C1-1E2A-736363EF43B7}" dt="2024-10-19T07:56:03.928" v="226"/>
        <pc:sldMkLst>
          <pc:docMk/>
          <pc:sldMk cId="1306995863" sldId="2733"/>
        </pc:sldMkLst>
      </pc:sldChg>
      <pc:sldChg chg="addSp modSp add ord replId">
        <pc:chgData name="Jeremy Clifton" userId="S::wec@woodfordec.onmicrosoft.com::b7121016-a606-4e59-9b8c-d8cabdc242a8" providerId="AD" clId="Web-{BE6114CB-4B3C-F6C1-1E2A-736363EF43B7}" dt="2024-10-19T07:59:33.199" v="331" actId="1076"/>
        <pc:sldMkLst>
          <pc:docMk/>
          <pc:sldMk cId="2601663740" sldId="2734"/>
        </pc:sldMkLst>
        <pc:spChg chg="add mod">
          <ac:chgData name="Jeremy Clifton" userId="S::wec@woodfordec.onmicrosoft.com::b7121016-a606-4e59-9b8c-d8cabdc242a8" providerId="AD" clId="Web-{BE6114CB-4B3C-F6C1-1E2A-736363EF43B7}" dt="2024-10-19T07:59:11.761" v="324" actId="1076"/>
          <ac:spMkLst>
            <pc:docMk/>
            <pc:sldMk cId="2601663740" sldId="2734"/>
            <ac:spMk id="3" creationId="{8EFDF6A1-4C8D-0716-6506-BD48830B45EA}"/>
          </ac:spMkLst>
        </pc:spChg>
        <pc:picChg chg="mod modCrop">
          <ac:chgData name="Jeremy Clifton" userId="S::wec@woodfordec.onmicrosoft.com::b7121016-a606-4e59-9b8c-d8cabdc242a8" providerId="AD" clId="Web-{BE6114CB-4B3C-F6C1-1E2A-736363EF43B7}" dt="2024-10-19T07:59:33.199" v="331" actId="1076"/>
          <ac:picMkLst>
            <pc:docMk/>
            <pc:sldMk cId="2601663740" sldId="2734"/>
            <ac:picMk id="2" creationId="{9D7CE2AB-4266-9155-B0E6-636D5A439F70}"/>
          </ac:picMkLst>
        </pc:picChg>
      </pc:sldChg>
      <pc:sldChg chg="add replId">
        <pc:chgData name="Jeremy Clifton" userId="S::wec@woodfordec.onmicrosoft.com::b7121016-a606-4e59-9b8c-d8cabdc242a8" providerId="AD" clId="Web-{BE6114CB-4B3C-F6C1-1E2A-736363EF43B7}" dt="2024-10-19T08:01:09.797" v="332"/>
        <pc:sldMkLst>
          <pc:docMk/>
          <pc:sldMk cId="3783471362" sldId="2735"/>
        </pc:sldMkLst>
      </pc:sldChg>
    </pc:docChg>
  </pc:docChgLst>
  <pc:docChgLst>
    <pc:chgData name="Jeremy Clifton" userId="S::wec@woodfordec.onmicrosoft.com::b7121016-a606-4e59-9b8c-d8cabdc242a8" providerId="AD" clId="Web-{9F2DBAF5-13C3-53C1-80C1-419F98AB4A0A}"/>
    <pc:docChg chg="addSld delSld modSld sldOrd">
      <pc:chgData name="Jeremy Clifton" userId="S::wec@woodfordec.onmicrosoft.com::b7121016-a606-4e59-9b8c-d8cabdc242a8" providerId="AD" clId="Web-{9F2DBAF5-13C3-53C1-80C1-419F98AB4A0A}" dt="2024-09-25T15:35:54.553" v="302" actId="1076"/>
      <pc:docMkLst>
        <pc:docMk/>
      </pc:docMkLst>
      <pc:sldChg chg="del">
        <pc:chgData name="Jeremy Clifton" userId="S::wec@woodfordec.onmicrosoft.com::b7121016-a606-4e59-9b8c-d8cabdc242a8" providerId="AD" clId="Web-{9F2DBAF5-13C3-53C1-80C1-419F98AB4A0A}" dt="2024-09-25T15:23:19.439" v="143"/>
        <pc:sldMkLst>
          <pc:docMk/>
          <pc:sldMk cId="4001147759" sldId="2564"/>
        </pc:sldMkLst>
      </pc:sldChg>
      <pc:sldChg chg="addSp modSp">
        <pc:chgData name="Jeremy Clifton" userId="S::wec@woodfordec.onmicrosoft.com::b7121016-a606-4e59-9b8c-d8cabdc242a8" providerId="AD" clId="Web-{9F2DBAF5-13C3-53C1-80C1-419F98AB4A0A}" dt="2024-09-25T15:12:40" v="35" actId="1076"/>
        <pc:sldMkLst>
          <pc:docMk/>
          <pc:sldMk cId="2484972360" sldId="2566"/>
        </pc:sldMkLst>
        <pc:spChg chg="add mod">
          <ac:chgData name="Jeremy Clifton" userId="S::wec@woodfordec.onmicrosoft.com::b7121016-a606-4e59-9b8c-d8cabdc242a8" providerId="AD" clId="Web-{9F2DBAF5-13C3-53C1-80C1-419F98AB4A0A}" dt="2024-09-25T15:12:40" v="35" actId="1076"/>
          <ac:spMkLst>
            <pc:docMk/>
            <pc:sldMk cId="2484972360" sldId="2566"/>
            <ac:spMk id="2" creationId="{1FED8A96-89CD-4DAD-F6C0-AD19A8D728E4}"/>
          </ac:spMkLst>
        </pc:spChg>
        <pc:picChg chg="add mod">
          <ac:chgData name="Jeremy Clifton" userId="S::wec@woodfordec.onmicrosoft.com::b7121016-a606-4e59-9b8c-d8cabdc242a8" providerId="AD" clId="Web-{9F2DBAF5-13C3-53C1-80C1-419F98AB4A0A}" dt="2024-09-25T15:12:34.124" v="34" actId="1076"/>
          <ac:picMkLst>
            <pc:docMk/>
            <pc:sldMk cId="2484972360" sldId="2566"/>
            <ac:picMk id="3" creationId="{279747A3-D00D-6E0F-9250-E315CD3C3B36}"/>
          </ac:picMkLst>
        </pc:picChg>
      </pc:sldChg>
      <pc:sldChg chg="del">
        <pc:chgData name="Jeremy Clifton" userId="S::wec@woodfordec.onmicrosoft.com::b7121016-a606-4e59-9b8c-d8cabdc242a8" providerId="AD" clId="Web-{9F2DBAF5-13C3-53C1-80C1-419F98AB4A0A}" dt="2024-09-25T15:23:05.532" v="129"/>
        <pc:sldMkLst>
          <pc:docMk/>
          <pc:sldMk cId="239790084" sldId="256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4"/>
        <pc:sldMkLst>
          <pc:docMk/>
          <pc:sldMk cId="922147769" sldId="256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5"/>
        <pc:sldMkLst>
          <pc:docMk/>
          <pc:sldMk cId="3076968510" sldId="257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8.391" v="121"/>
        <pc:sldMkLst>
          <pc:docMk/>
          <pc:sldMk cId="1068031326" sldId="258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9.688" v="122"/>
        <pc:sldMkLst>
          <pc:docMk/>
          <pc:sldMk cId="2597143122" sldId="258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51" v="123"/>
        <pc:sldMkLst>
          <pc:docMk/>
          <pc:sldMk cId="2319944622" sldId="258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66" v="124"/>
        <pc:sldMkLst>
          <pc:docMk/>
          <pc:sldMk cId="4191789861" sldId="2586"/>
        </pc:sldMkLst>
      </pc:sldChg>
      <pc:sldChg chg="modSp ord">
        <pc:chgData name="Jeremy Clifton" userId="S::wec@woodfordec.onmicrosoft.com::b7121016-a606-4e59-9b8c-d8cabdc242a8" providerId="AD" clId="Web-{9F2DBAF5-13C3-53C1-80C1-419F98AB4A0A}" dt="2024-09-25T15:21:28.279" v="114" actId="20577"/>
        <pc:sldMkLst>
          <pc:docMk/>
          <pc:sldMk cId="1829227996" sldId="2590"/>
        </pc:sldMkLst>
        <pc:spChg chg="mod">
          <ac:chgData name="Jeremy Clifton" userId="S::wec@woodfordec.onmicrosoft.com::b7121016-a606-4e59-9b8c-d8cabdc242a8" providerId="AD" clId="Web-{9F2DBAF5-13C3-53C1-80C1-419F98AB4A0A}" dt="2024-09-25T15:21:28.279" v="114" actId="20577"/>
          <ac:spMkLst>
            <pc:docMk/>
            <pc:sldMk cId="1829227996" sldId="2590"/>
            <ac:spMk id="2" creationId="{4C0E6E6C-BF60-09AC-678B-3F8D51F568D0}"/>
          </ac:spMkLst>
        </pc:spChg>
      </pc:sldChg>
      <pc:sldChg chg="del">
        <pc:chgData name="Jeremy Clifton" userId="S::wec@woodfordec.onmicrosoft.com::b7121016-a606-4e59-9b8c-d8cabdc242a8" providerId="AD" clId="Web-{9F2DBAF5-13C3-53C1-80C1-419F98AB4A0A}" dt="2024-09-25T15:23:04.923" v="127"/>
        <pc:sldMkLst>
          <pc:docMk/>
          <pc:sldMk cId="1595672564" sldId="259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2.422" v="125"/>
        <pc:sldMkLst>
          <pc:docMk/>
          <pc:sldMk cId="2630234285" sldId="259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38" v="128"/>
        <pc:sldMkLst>
          <pc:docMk/>
          <pc:sldMk cId="867742117" sldId="259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6"/>
        <pc:sldMkLst>
          <pc:docMk/>
          <pc:sldMk cId="52531791" sldId="259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7.876" v="146"/>
        <pc:sldMkLst>
          <pc:docMk/>
          <pc:sldMk cId="3807114289" sldId="259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54" v="132"/>
        <pc:sldMkLst>
          <pc:docMk/>
          <pc:sldMk cId="2652383971" sldId="259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85" v="134"/>
        <pc:sldMkLst>
          <pc:docMk/>
          <pc:sldMk cId="2804191221" sldId="259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23" v="130"/>
        <pc:sldMkLst>
          <pc:docMk/>
          <pc:sldMk cId="4133891106" sldId="260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38" v="131"/>
        <pc:sldMkLst>
          <pc:docMk/>
          <pc:sldMk cId="2097890651" sldId="260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70" v="133"/>
        <pc:sldMkLst>
          <pc:docMk/>
          <pc:sldMk cId="2043513096" sldId="260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16" v="136"/>
        <pc:sldMkLst>
          <pc:docMk/>
          <pc:sldMk cId="1382184965" sldId="260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01" v="135"/>
        <pc:sldMkLst>
          <pc:docMk/>
          <pc:sldMk cId="440463576" sldId="260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76" v="137"/>
        <pc:sldMkLst>
          <pc:docMk/>
          <pc:sldMk cId="1008158405" sldId="260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9"/>
        <pc:sldMkLst>
          <pc:docMk/>
          <pc:sldMk cId="3227065024" sldId="260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07" v="140"/>
        <pc:sldMkLst>
          <pc:docMk/>
          <pc:sldMk cId="2684720867" sldId="260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8"/>
        <pc:sldMkLst>
          <pc:docMk/>
          <pc:sldMk cId="2715713422" sldId="260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23" v="141"/>
        <pc:sldMkLst>
          <pc:docMk/>
          <pc:sldMk cId="699078910" sldId="261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39" v="142"/>
        <pc:sldMkLst>
          <pc:docMk/>
          <pc:sldMk cId="3673656496" sldId="2612"/>
        </pc:sldMkLst>
      </pc:sldChg>
      <pc:sldChg chg="addSp modSp add ord replId">
        <pc:chgData name="Jeremy Clifton" userId="S::wec@woodfordec.onmicrosoft.com::b7121016-a606-4e59-9b8c-d8cabdc242a8" providerId="AD" clId="Web-{9F2DBAF5-13C3-53C1-80C1-419F98AB4A0A}" dt="2024-09-25T15:26:31.522" v="164" actId="1076"/>
        <pc:sldMkLst>
          <pc:docMk/>
          <pc:sldMk cId="1219072176" sldId="2621"/>
        </pc:sldMkLst>
        <pc:picChg chg="add mod">
          <ac:chgData name="Jeremy Clifton" userId="S::wec@woodfordec.onmicrosoft.com::b7121016-a606-4e59-9b8c-d8cabdc242a8" providerId="AD" clId="Web-{9F2DBAF5-13C3-53C1-80C1-419F98AB4A0A}" dt="2024-09-25T15:26:20.068" v="160" actId="14100"/>
          <ac:picMkLst>
            <pc:docMk/>
            <pc:sldMk cId="1219072176" sldId="2621"/>
            <ac:picMk id="2" creationId="{9CA4A11D-179A-10F7-8506-0490C0D9A07D}"/>
          </ac:picMkLst>
        </pc:picChg>
        <pc:picChg chg="add mod">
          <ac:chgData name="Jeremy Clifton" userId="S::wec@woodfordec.onmicrosoft.com::b7121016-a606-4e59-9b8c-d8cabdc242a8" providerId="AD" clId="Web-{9F2DBAF5-13C3-53C1-80C1-419F98AB4A0A}" dt="2024-09-25T15:26:16.756" v="159" actId="14100"/>
          <ac:picMkLst>
            <pc:docMk/>
            <pc:sldMk cId="1219072176" sldId="2621"/>
            <ac:picMk id="3" creationId="{CAFA9164-8EFF-902C-0172-B51438DECCAB}"/>
          </ac:picMkLst>
        </pc:picChg>
        <pc:picChg chg="add mod">
          <ac:chgData name="Jeremy Clifton" userId="S::wec@woodfordec.onmicrosoft.com::b7121016-a606-4e59-9b8c-d8cabdc242a8" providerId="AD" clId="Web-{9F2DBAF5-13C3-53C1-80C1-419F98AB4A0A}" dt="2024-09-25T15:26:27.975" v="163" actId="1076"/>
          <ac:picMkLst>
            <pc:docMk/>
            <pc:sldMk cId="1219072176" sldId="2621"/>
            <ac:picMk id="4" creationId="{F2337638-2395-9AD3-4546-58421F18914D}"/>
          </ac:picMkLst>
        </pc:picChg>
        <pc:picChg chg="add mod">
          <ac:chgData name="Jeremy Clifton" userId="S::wec@woodfordec.onmicrosoft.com::b7121016-a606-4e59-9b8c-d8cabdc242a8" providerId="AD" clId="Web-{9F2DBAF5-13C3-53C1-80C1-419F98AB4A0A}" dt="2024-09-25T15:26:31.522" v="164" actId="1076"/>
          <ac:picMkLst>
            <pc:docMk/>
            <pc:sldMk cId="1219072176" sldId="2621"/>
            <ac:picMk id="5" creationId="{B401BCB5-9859-E58A-D327-860E03FC72A9}"/>
          </ac:picMkLst>
        </pc:picChg>
        <pc:picChg chg="add mod">
          <ac:chgData name="Jeremy Clifton" userId="S::wec@woodfordec.onmicrosoft.com::b7121016-a606-4e59-9b8c-d8cabdc242a8" providerId="AD" clId="Web-{9F2DBAF5-13C3-53C1-80C1-419F98AB4A0A}" dt="2024-09-25T15:26:22.615" v="161" actId="14100"/>
          <ac:picMkLst>
            <pc:docMk/>
            <pc:sldMk cId="1219072176" sldId="2621"/>
            <ac:picMk id="6" creationId="{9B663941-15DD-94D9-85C9-D05E61F9057D}"/>
          </ac:picMkLst>
        </pc:picChg>
      </pc:sldChg>
      <pc:sldChg chg="add replId">
        <pc:chgData name="Jeremy Clifton" userId="S::wec@woodfordec.onmicrosoft.com::b7121016-a606-4e59-9b8c-d8cabdc242a8" providerId="AD" clId="Web-{9F2DBAF5-13C3-53C1-80C1-419F98AB4A0A}" dt="2024-09-25T15:12:28.937" v="32"/>
        <pc:sldMkLst>
          <pc:docMk/>
          <pc:sldMk cId="1689900322" sldId="2622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9.609" v="33"/>
        <pc:sldMkLst>
          <pc:docMk/>
          <pc:sldMk cId="3410642725" sldId="2623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0:43.106" v="97" actId="1076"/>
        <pc:sldMkLst>
          <pc:docMk/>
          <pc:sldMk cId="176081877" sldId="2624"/>
        </pc:sldMkLst>
        <pc:spChg chg="mod">
          <ac:chgData name="Jeremy Clifton" userId="S::wec@woodfordec.onmicrosoft.com::b7121016-a606-4e59-9b8c-d8cabdc242a8" providerId="AD" clId="Web-{9F2DBAF5-13C3-53C1-80C1-419F98AB4A0A}" dt="2024-09-25T15:16:35.131" v="58" actId="1076"/>
          <ac:spMkLst>
            <pc:docMk/>
            <pc:sldMk cId="176081877" sldId="2624"/>
            <ac:spMk id="2" creationId="{1FED8A96-89CD-4DAD-F6C0-AD19A8D728E4}"/>
          </ac:spMkLst>
        </pc:spChg>
        <pc:picChg chg="del">
          <ac:chgData name="Jeremy Clifton" userId="S::wec@woodfordec.onmicrosoft.com::b7121016-a606-4e59-9b8c-d8cabdc242a8" providerId="AD" clId="Web-{9F2DBAF5-13C3-53C1-80C1-419F98AB4A0A}" dt="2024-09-25T15:14:18.846" v="40"/>
          <ac:picMkLst>
            <pc:docMk/>
            <pc:sldMk cId="176081877" sldId="2624"/>
            <ac:picMk id="3" creationId="{279747A3-D00D-6E0F-9250-E315CD3C3B36}"/>
          </ac:picMkLst>
        </pc:picChg>
        <pc:picChg chg="add del mod">
          <ac:chgData name="Jeremy Clifton" userId="S::wec@woodfordec.onmicrosoft.com::b7121016-a606-4e59-9b8c-d8cabdc242a8" providerId="AD" clId="Web-{9F2DBAF5-13C3-53C1-80C1-419F98AB4A0A}" dt="2024-09-25T15:14:48.565" v="46"/>
          <ac:picMkLst>
            <pc:docMk/>
            <pc:sldMk cId="176081877" sldId="2624"/>
            <ac:picMk id="4" creationId="{E6F7B9BF-92E6-56C4-D879-4911D1FBF086}"/>
          </ac:picMkLst>
        </pc:picChg>
        <pc:picChg chg="add del mod">
          <ac:chgData name="Jeremy Clifton" userId="S::wec@woodfordec.onmicrosoft.com::b7121016-a606-4e59-9b8c-d8cabdc242a8" providerId="AD" clId="Web-{9F2DBAF5-13C3-53C1-80C1-419F98AB4A0A}" dt="2024-09-25T15:20:20.527" v="88"/>
          <ac:picMkLst>
            <pc:docMk/>
            <pc:sldMk cId="176081877" sldId="2624"/>
            <ac:picMk id="5" creationId="{21C74545-FCA8-DE0B-509F-DF02ED19DC28}"/>
          </ac:picMkLst>
        </pc:picChg>
        <pc:picChg chg="add del mod">
          <ac:chgData name="Jeremy Clifton" userId="S::wec@woodfordec.onmicrosoft.com::b7121016-a606-4e59-9b8c-d8cabdc242a8" providerId="AD" clId="Web-{9F2DBAF5-13C3-53C1-80C1-419F98AB4A0A}" dt="2024-09-25T15:20:23.574" v="91"/>
          <ac:picMkLst>
            <pc:docMk/>
            <pc:sldMk cId="176081877" sldId="2624"/>
            <ac:picMk id="6" creationId="{D362DB2A-C20D-41CC-C73B-8DDC58436A60}"/>
          </ac:picMkLst>
        </pc:picChg>
        <pc:picChg chg="add mod">
          <ac:chgData name="Jeremy Clifton" userId="S::wec@woodfordec.onmicrosoft.com::b7121016-a606-4e59-9b8c-d8cabdc242a8" providerId="AD" clId="Web-{9F2DBAF5-13C3-53C1-80C1-419F98AB4A0A}" dt="2024-09-25T15:20:43.106" v="97" actId="1076"/>
          <ac:picMkLst>
            <pc:docMk/>
            <pc:sldMk cId="176081877" sldId="2624"/>
            <ac:picMk id="7" creationId="{B4406174-43F5-9B53-8C3B-EF351B19628B}"/>
          </ac:picMkLst>
        </pc:picChg>
        <pc:picChg chg="add mod">
          <ac:chgData name="Jeremy Clifton" userId="S::wec@woodfordec.onmicrosoft.com::b7121016-a606-4e59-9b8c-d8cabdc242a8" providerId="AD" clId="Web-{9F2DBAF5-13C3-53C1-80C1-419F98AB4A0A}" dt="2024-09-25T15:20:42.356" v="96" actId="1076"/>
          <ac:picMkLst>
            <pc:docMk/>
            <pc:sldMk cId="176081877" sldId="2624"/>
            <ac:picMk id="9" creationId="{6054E176-A504-7D71-AAB5-D5E5D658C340}"/>
          </ac:picMkLst>
        </pc:picChg>
        <pc:picChg chg="add mod">
          <ac:chgData name="Jeremy Clifton" userId="S::wec@woodfordec.onmicrosoft.com::b7121016-a606-4e59-9b8c-d8cabdc242a8" providerId="AD" clId="Web-{9F2DBAF5-13C3-53C1-80C1-419F98AB4A0A}" dt="2024-09-25T15:20:39.247" v="95" actId="1076"/>
          <ac:picMkLst>
            <pc:docMk/>
            <pc:sldMk cId="176081877" sldId="2624"/>
            <ac:picMk id="11" creationId="{98378E72-6203-2D2E-24E9-5CB14957F5E3}"/>
          </ac:picMkLst>
        </pc:picChg>
      </pc:sldChg>
      <pc:sldChg chg="addSp modSp add">
        <pc:chgData name="Jeremy Clifton" userId="S::wec@woodfordec.onmicrosoft.com::b7121016-a606-4e59-9b8c-d8cabdc242a8" providerId="AD" clId="Web-{9F2DBAF5-13C3-53C1-80C1-419F98AB4A0A}" dt="2024-09-25T15:35:35.036" v="301" actId="1076"/>
        <pc:sldMkLst>
          <pc:docMk/>
          <pc:sldMk cId="2792421128" sldId="2625"/>
        </pc:sldMkLst>
        <pc:spChg chg="mod">
          <ac:chgData name="Jeremy Clifton" userId="S::wec@woodfordec.onmicrosoft.com::b7121016-a606-4e59-9b8c-d8cabdc242a8" providerId="AD" clId="Web-{9F2DBAF5-13C3-53C1-80C1-419F98AB4A0A}" dt="2024-09-25T15:35:29.677" v="299" actId="1076"/>
          <ac:spMkLst>
            <pc:docMk/>
            <pc:sldMk cId="2792421128" sldId="2625"/>
            <ac:spMk id="4" creationId="{97C2B2C5-42D5-CFB8-A981-1AE466DB31D6}"/>
          </ac:spMkLst>
        </pc:spChg>
        <pc:spChg chg="add mod">
          <ac:chgData name="Jeremy Clifton" userId="S::wec@woodfordec.onmicrosoft.com::b7121016-a606-4e59-9b8c-d8cabdc242a8" providerId="AD" clId="Web-{9F2DBAF5-13C3-53C1-80C1-419F98AB4A0A}" dt="2024-09-25T15:35:35.036" v="301" actId="1076"/>
          <ac:spMkLst>
            <pc:docMk/>
            <pc:sldMk cId="2792421128" sldId="2625"/>
            <ac:spMk id="8" creationId="{A84D5C33-5AAF-41E4-258F-1DB8D77D4978}"/>
          </ac:spMkLst>
        </pc:spChg>
        <pc:picChg chg="mod">
          <ac:chgData name="Jeremy Clifton" userId="S::wec@woodfordec.onmicrosoft.com::b7121016-a606-4e59-9b8c-d8cabdc242a8" providerId="AD" clId="Web-{9F2DBAF5-13C3-53C1-80C1-419F98AB4A0A}" dt="2024-09-25T15:35:31.911" v="300" actId="1076"/>
          <ac:picMkLst>
            <pc:docMk/>
            <pc:sldMk cId="2792421128" sldId="2625"/>
            <ac:picMk id="11" creationId="{35182216-0C58-1AE4-4CF7-01E0D8DDDA97}"/>
          </ac:picMkLst>
        </pc:picChg>
      </pc:sldChg>
      <pc:sldChg chg="modSp add del ord replId">
        <pc:chgData name="Jeremy Clifton" userId="S::wec@woodfordec.onmicrosoft.com::b7121016-a606-4e59-9b8c-d8cabdc242a8" providerId="AD" clId="Web-{9F2DBAF5-13C3-53C1-80C1-419F98AB4A0A}" dt="2024-09-25T15:19:26.370" v="81"/>
        <pc:sldMkLst>
          <pc:docMk/>
          <pc:sldMk cId="4284870771" sldId="2626"/>
        </pc:sldMkLst>
        <pc:spChg chg="mod">
          <ac:chgData name="Jeremy Clifton" userId="S::wec@woodfordec.onmicrosoft.com::b7121016-a606-4e59-9b8c-d8cabdc242a8" providerId="AD" clId="Web-{9F2DBAF5-13C3-53C1-80C1-419F98AB4A0A}" dt="2024-09-25T15:18:14.118" v="64" actId="20577"/>
          <ac:spMkLst>
            <pc:docMk/>
            <pc:sldMk cId="4284870771" sldId="2626"/>
            <ac:spMk id="2" creationId="{1FED8A96-89CD-4DAD-F6C0-AD19A8D728E4}"/>
          </ac:spMkLst>
        </pc:spChg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19:02.572" v="78" actId="1076"/>
        <pc:sldMkLst>
          <pc:docMk/>
          <pc:sldMk cId="1495141676" sldId="2627"/>
        </pc:sldMkLst>
        <pc:spChg chg="add mod">
          <ac:chgData name="Jeremy Clifton" userId="S::wec@woodfordec.onmicrosoft.com::b7121016-a606-4e59-9b8c-d8cabdc242a8" providerId="AD" clId="Web-{9F2DBAF5-13C3-53C1-80C1-419F98AB4A0A}" dt="2024-09-25T15:19:02.572" v="78" actId="1076"/>
          <ac:spMkLst>
            <pc:docMk/>
            <pc:sldMk cId="1495141676" sldId="2627"/>
            <ac:spMk id="4" creationId="{5F21D293-6F9F-BB97-9963-947BFF5E6845}"/>
          </ac:spMkLst>
        </pc:spChg>
        <pc:picChg chg="del">
          <ac:chgData name="Jeremy Clifton" userId="S::wec@woodfordec.onmicrosoft.com::b7121016-a606-4e59-9b8c-d8cabdc242a8" providerId="AD" clId="Web-{9F2DBAF5-13C3-53C1-80C1-419F98AB4A0A}" dt="2024-09-25T15:18:22.884" v="66"/>
          <ac:picMkLst>
            <pc:docMk/>
            <pc:sldMk cId="1495141676" sldId="2627"/>
            <ac:picMk id="3" creationId="{279747A3-D00D-6E0F-9250-E315CD3C3B36}"/>
          </ac:picMkLst>
        </pc:picChg>
      </pc:sldChg>
      <pc:sldChg chg="add replId">
        <pc:chgData name="Jeremy Clifton" userId="S::wec@woodfordec.onmicrosoft.com::b7121016-a606-4e59-9b8c-d8cabdc242a8" providerId="AD" clId="Web-{9F2DBAF5-13C3-53C1-80C1-419F98AB4A0A}" dt="2024-09-25T15:19:38.386" v="82"/>
        <pc:sldMkLst>
          <pc:docMk/>
          <pc:sldMk cId="4188417894" sldId="2628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22:02.218" v="118" actId="20577"/>
        <pc:sldMkLst>
          <pc:docMk/>
          <pc:sldMk cId="3839395880" sldId="2629"/>
        </pc:sldMkLst>
        <pc:spChg chg="mod">
          <ac:chgData name="Jeremy Clifton" userId="S::wec@woodfordec.onmicrosoft.com::b7121016-a606-4e59-9b8c-d8cabdc242a8" providerId="AD" clId="Web-{9F2DBAF5-13C3-53C1-80C1-419F98AB4A0A}" dt="2024-09-25T15:22:02.218" v="118" actId="20577"/>
          <ac:spMkLst>
            <pc:docMk/>
            <pc:sldMk cId="3839395880" sldId="2629"/>
            <ac:spMk id="2" creationId="{4C0E6E6C-BF60-09AC-678B-3F8D51F568D0}"/>
          </ac:spMkLst>
        </pc:spChg>
      </pc:sldChg>
      <pc:sldChg chg="add ord replId">
        <pc:chgData name="Jeremy Clifton" userId="S::wec@woodfordec.onmicrosoft.com::b7121016-a606-4e59-9b8c-d8cabdc242a8" providerId="AD" clId="Web-{9F2DBAF5-13C3-53C1-80C1-419F98AB4A0A}" dt="2024-09-25T15:22:11.390" v="120"/>
        <pc:sldMkLst>
          <pc:docMk/>
          <pc:sldMk cId="815855311" sldId="2630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28:10.165" v="186" actId="1076"/>
        <pc:sldMkLst>
          <pc:docMk/>
          <pc:sldMk cId="1807763116" sldId="2631"/>
        </pc:sldMkLst>
        <pc:picChg chg="mod">
          <ac:chgData name="Jeremy Clifton" userId="S::wec@woodfordec.onmicrosoft.com::b7121016-a606-4e59-9b8c-d8cabdc242a8" providerId="AD" clId="Web-{9F2DBAF5-13C3-53C1-80C1-419F98AB4A0A}" dt="2024-09-25T15:26:38.710" v="166" actId="14100"/>
          <ac:picMkLst>
            <pc:docMk/>
            <pc:sldMk cId="1807763116" sldId="2631"/>
            <ac:picMk id="2" creationId="{9CA4A11D-179A-10F7-8506-0490C0D9A07D}"/>
          </ac:picMkLst>
        </pc:picChg>
        <pc:picChg chg="mod">
          <ac:chgData name="Jeremy Clifton" userId="S::wec@woodfordec.onmicrosoft.com::b7121016-a606-4e59-9b8c-d8cabdc242a8" providerId="AD" clId="Web-{9F2DBAF5-13C3-53C1-80C1-419F98AB4A0A}" dt="2024-09-25T15:27:10.101" v="178" actId="1076"/>
          <ac:picMkLst>
            <pc:docMk/>
            <pc:sldMk cId="1807763116" sldId="2631"/>
            <ac:picMk id="3" creationId="{CAFA9164-8EFF-902C-0172-B51438DECCAB}"/>
          </ac:picMkLst>
        </pc:picChg>
        <pc:picChg chg="mod">
          <ac:chgData name="Jeremy Clifton" userId="S::wec@woodfordec.onmicrosoft.com::b7121016-a606-4e59-9b8c-d8cabdc242a8" providerId="AD" clId="Web-{9F2DBAF5-13C3-53C1-80C1-419F98AB4A0A}" dt="2024-09-25T15:27:14.289" v="180" actId="1076"/>
          <ac:picMkLst>
            <pc:docMk/>
            <pc:sldMk cId="1807763116" sldId="2631"/>
            <ac:picMk id="4" creationId="{F2337638-2395-9AD3-4546-58421F18914D}"/>
          </ac:picMkLst>
        </pc:picChg>
        <pc:picChg chg="mod">
          <ac:chgData name="Jeremy Clifton" userId="S::wec@woodfordec.onmicrosoft.com::b7121016-a606-4e59-9b8c-d8cabdc242a8" providerId="AD" clId="Web-{9F2DBAF5-13C3-53C1-80C1-419F98AB4A0A}" dt="2024-09-25T15:27:13.882" v="179" actId="1076"/>
          <ac:picMkLst>
            <pc:docMk/>
            <pc:sldMk cId="1807763116" sldId="2631"/>
            <ac:picMk id="5" creationId="{B401BCB5-9859-E58A-D327-860E03FC72A9}"/>
          </ac:picMkLst>
        </pc:picChg>
        <pc:picChg chg="mod">
          <ac:chgData name="Jeremy Clifton" userId="S::wec@woodfordec.onmicrosoft.com::b7121016-a606-4e59-9b8c-d8cabdc242a8" providerId="AD" clId="Web-{9F2DBAF5-13C3-53C1-80C1-419F98AB4A0A}" dt="2024-09-25T15:27:15.789" v="181" actId="1076"/>
          <ac:picMkLst>
            <pc:docMk/>
            <pc:sldMk cId="1807763116" sldId="2631"/>
            <ac:picMk id="6" creationId="{9B663941-15DD-94D9-85C9-D05E61F9057D}"/>
          </ac:picMkLst>
        </pc:picChg>
        <pc:picChg chg="add mod">
          <ac:chgData name="Jeremy Clifton" userId="S::wec@woodfordec.onmicrosoft.com::b7121016-a606-4e59-9b8c-d8cabdc242a8" providerId="AD" clId="Web-{9F2DBAF5-13C3-53C1-80C1-419F98AB4A0A}" dt="2024-09-25T15:28:10.165" v="186" actId="1076"/>
          <ac:picMkLst>
            <pc:docMk/>
            <pc:sldMk cId="1807763116" sldId="2631"/>
            <ac:picMk id="7" creationId="{0F8C5B5F-C298-C43D-EA4F-BE0551F8C741}"/>
          </ac:picMkLst>
        </pc:picChg>
      </pc:sldChg>
      <pc:sldChg chg="delSp add replId">
        <pc:chgData name="Jeremy Clifton" userId="S::wec@woodfordec.onmicrosoft.com::b7121016-a606-4e59-9b8c-d8cabdc242a8" providerId="AD" clId="Web-{9F2DBAF5-13C3-53C1-80C1-419F98AB4A0A}" dt="2024-09-25T15:28:42.275" v="193"/>
        <pc:sldMkLst>
          <pc:docMk/>
          <pc:sldMk cId="3666381279" sldId="2632"/>
        </pc:sldMkLst>
        <pc:picChg chg="del">
          <ac:chgData name="Jeremy Clifton" userId="S::wec@woodfordec.onmicrosoft.com::b7121016-a606-4e59-9b8c-d8cabdc242a8" providerId="AD" clId="Web-{9F2DBAF5-13C3-53C1-80C1-419F98AB4A0A}" dt="2024-09-25T15:28:33.213" v="191"/>
          <ac:picMkLst>
            <pc:docMk/>
            <pc:sldMk cId="3666381279" sldId="2632"/>
            <ac:picMk id="2" creationId="{9CA4A11D-179A-10F7-8506-0490C0D9A07D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28:28.056" v="190"/>
          <ac:picMkLst>
            <pc:docMk/>
            <pc:sldMk cId="3666381279" sldId="2632"/>
            <ac:picMk id="3" creationId="{CAFA9164-8EFF-902C-0172-B51438DECCAB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28:37.760" v="192"/>
          <ac:picMkLst>
            <pc:docMk/>
            <pc:sldMk cId="3666381279" sldId="2632"/>
            <ac:picMk id="4" creationId="{F2337638-2395-9AD3-4546-58421F18914D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28:42.275" v="193"/>
          <ac:picMkLst>
            <pc:docMk/>
            <pc:sldMk cId="3666381279" sldId="2632"/>
            <ac:picMk id="6" creationId="{9B663941-15DD-94D9-85C9-D05E61F9057D}"/>
          </ac:picMkLst>
        </pc:picChg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9:23.542" v="202" actId="1076"/>
        <pc:sldMkLst>
          <pc:docMk/>
          <pc:sldMk cId="2779203064" sldId="2633"/>
        </pc:sldMkLst>
        <pc:picChg chg="del">
          <ac:chgData name="Jeremy Clifton" userId="S::wec@woodfordec.onmicrosoft.com::b7121016-a606-4e59-9b8c-d8cabdc242a8" providerId="AD" clId="Web-{9F2DBAF5-13C3-53C1-80C1-419F98AB4A0A}" dt="2024-09-25T15:28:24.025" v="189"/>
          <ac:picMkLst>
            <pc:docMk/>
            <pc:sldMk cId="2779203064" sldId="2633"/>
            <ac:picMk id="7" creationId="{0F8C5B5F-C298-C43D-EA4F-BE0551F8C741}"/>
          </ac:picMkLst>
        </pc:picChg>
        <pc:picChg chg="add mod modCrop">
          <ac:chgData name="Jeremy Clifton" userId="S::wec@woodfordec.onmicrosoft.com::b7121016-a606-4e59-9b8c-d8cabdc242a8" providerId="AD" clId="Web-{9F2DBAF5-13C3-53C1-80C1-419F98AB4A0A}" dt="2024-09-25T15:29:23.542" v="202" actId="1076"/>
          <ac:picMkLst>
            <pc:docMk/>
            <pc:sldMk cId="2779203064" sldId="2633"/>
            <ac:picMk id="8" creationId="{852A261A-B0E3-EEB9-AC3B-238A4E147600}"/>
          </ac:picMkLst>
        </pc:picChg>
      </pc:sldChg>
      <pc:sldChg chg="addSp modSp add replId">
        <pc:chgData name="Jeremy Clifton" userId="S::wec@woodfordec.onmicrosoft.com::b7121016-a606-4e59-9b8c-d8cabdc242a8" providerId="AD" clId="Web-{9F2DBAF5-13C3-53C1-80C1-419F98AB4A0A}" dt="2024-09-25T15:30:27.528" v="215" actId="1076"/>
        <pc:sldMkLst>
          <pc:docMk/>
          <pc:sldMk cId="3000054600" sldId="2634"/>
        </pc:sldMkLst>
        <pc:picChg chg="add mod">
          <ac:chgData name="Jeremy Clifton" userId="S::wec@woodfordec.onmicrosoft.com::b7121016-a606-4e59-9b8c-d8cabdc242a8" providerId="AD" clId="Web-{9F2DBAF5-13C3-53C1-80C1-419F98AB4A0A}" dt="2024-09-25T15:30:27.528" v="215" actId="1076"/>
          <ac:picMkLst>
            <pc:docMk/>
            <pc:sldMk cId="3000054600" sldId="2634"/>
            <ac:picMk id="7" creationId="{4122B2DE-09C1-47D2-6BC8-D1B154965F52}"/>
          </ac:picMkLst>
        </pc:picChg>
      </pc:sldChg>
      <pc:sldChg chg="delSp add replId">
        <pc:chgData name="Jeremy Clifton" userId="S::wec@woodfordec.onmicrosoft.com::b7121016-a606-4e59-9b8c-d8cabdc242a8" providerId="AD" clId="Web-{9F2DBAF5-13C3-53C1-80C1-419F98AB4A0A}" dt="2024-09-25T15:29:39.808" v="207"/>
        <pc:sldMkLst>
          <pc:docMk/>
          <pc:sldMk cId="1301476936" sldId="2635"/>
        </pc:sldMkLst>
        <pc:picChg chg="del">
          <ac:chgData name="Jeremy Clifton" userId="S::wec@woodfordec.onmicrosoft.com::b7121016-a606-4e59-9b8c-d8cabdc242a8" providerId="AD" clId="Web-{9F2DBAF5-13C3-53C1-80C1-419F98AB4A0A}" dt="2024-09-25T15:29:33.683" v="204"/>
          <ac:picMkLst>
            <pc:docMk/>
            <pc:sldMk cId="1301476936" sldId="2635"/>
            <ac:picMk id="2" creationId="{9CA4A11D-179A-10F7-8506-0490C0D9A07D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29:33.714" v="205"/>
          <ac:picMkLst>
            <pc:docMk/>
            <pc:sldMk cId="1301476936" sldId="2635"/>
            <ac:picMk id="3" creationId="{CAFA9164-8EFF-902C-0172-B51438DECCAB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29:38.855" v="206"/>
          <ac:picMkLst>
            <pc:docMk/>
            <pc:sldMk cId="1301476936" sldId="2635"/>
            <ac:picMk id="5" creationId="{B401BCB5-9859-E58A-D327-860E03FC72A9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29:39.808" v="207"/>
          <ac:picMkLst>
            <pc:docMk/>
            <pc:sldMk cId="1301476936" sldId="2635"/>
            <ac:picMk id="6" creationId="{9B663941-15DD-94D9-85C9-D05E61F9057D}"/>
          </ac:picMkLst>
        </pc:picChg>
      </pc:sldChg>
      <pc:sldChg chg="addSp modSp add replId">
        <pc:chgData name="Jeremy Clifton" userId="S::wec@woodfordec.onmicrosoft.com::b7121016-a606-4e59-9b8c-d8cabdc242a8" providerId="AD" clId="Web-{9F2DBAF5-13C3-53C1-80C1-419F98AB4A0A}" dt="2024-09-25T15:32:24.125" v="237" actId="1076"/>
        <pc:sldMkLst>
          <pc:docMk/>
          <pc:sldMk cId="161877844" sldId="2636"/>
        </pc:sldMkLst>
        <pc:picChg chg="add mod">
          <ac:chgData name="Jeremy Clifton" userId="S::wec@woodfordec.onmicrosoft.com::b7121016-a606-4e59-9b8c-d8cabdc242a8" providerId="AD" clId="Web-{9F2DBAF5-13C3-53C1-80C1-419F98AB4A0A}" dt="2024-09-25T15:32:24.125" v="237" actId="1076"/>
          <ac:picMkLst>
            <pc:docMk/>
            <pc:sldMk cId="161877844" sldId="2636"/>
            <ac:picMk id="7" creationId="{A8634F1F-E3BC-F570-AD65-882E24D0E634}"/>
          </ac:picMkLst>
        </pc:picChg>
      </pc:sldChg>
      <pc:sldChg chg="addSp modSp add replId">
        <pc:chgData name="Jeremy Clifton" userId="S::wec@woodfordec.onmicrosoft.com::b7121016-a606-4e59-9b8c-d8cabdc242a8" providerId="AD" clId="Web-{9F2DBAF5-13C3-53C1-80C1-419F98AB4A0A}" dt="2024-09-25T15:31:26.248" v="227" actId="1076"/>
        <pc:sldMkLst>
          <pc:docMk/>
          <pc:sldMk cId="1083201160" sldId="2637"/>
        </pc:sldMkLst>
        <pc:picChg chg="add mod modCrop">
          <ac:chgData name="Jeremy Clifton" userId="S::wec@woodfordec.onmicrosoft.com::b7121016-a606-4e59-9b8c-d8cabdc242a8" providerId="AD" clId="Web-{9F2DBAF5-13C3-53C1-80C1-419F98AB4A0A}" dt="2024-09-25T15:31:26.248" v="227" actId="1076"/>
          <ac:picMkLst>
            <pc:docMk/>
            <pc:sldMk cId="1083201160" sldId="2637"/>
            <ac:picMk id="7" creationId="{F321EFF5-42E4-FEAA-FD90-3326A695D156}"/>
          </ac:picMkLst>
        </pc:picChg>
      </pc:sldChg>
      <pc:sldChg chg="delSp modSp add replId">
        <pc:chgData name="Jeremy Clifton" userId="S::wec@woodfordec.onmicrosoft.com::b7121016-a606-4e59-9b8c-d8cabdc242a8" providerId="AD" clId="Web-{9F2DBAF5-13C3-53C1-80C1-419F98AB4A0A}" dt="2024-09-25T15:35:54.553" v="302" actId="1076"/>
        <pc:sldMkLst>
          <pc:docMk/>
          <pc:sldMk cId="1498208413" sldId="2638"/>
        </pc:sldMkLst>
        <pc:picChg chg="del">
          <ac:chgData name="Jeremy Clifton" userId="S::wec@woodfordec.onmicrosoft.com::b7121016-a606-4e59-9b8c-d8cabdc242a8" providerId="AD" clId="Web-{9F2DBAF5-13C3-53C1-80C1-419F98AB4A0A}" dt="2024-09-25T15:30:31.935" v="216"/>
          <ac:picMkLst>
            <pc:docMk/>
            <pc:sldMk cId="1498208413" sldId="2638"/>
            <ac:picMk id="2" creationId="{9CA4A11D-179A-10F7-8506-0490C0D9A07D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30:45.044" v="218"/>
          <ac:picMkLst>
            <pc:docMk/>
            <pc:sldMk cId="1498208413" sldId="2638"/>
            <ac:picMk id="4" creationId="{F2337638-2395-9AD3-4546-58421F18914D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30:36.341" v="217"/>
          <ac:picMkLst>
            <pc:docMk/>
            <pc:sldMk cId="1498208413" sldId="2638"/>
            <ac:picMk id="5" creationId="{B401BCB5-9859-E58A-D327-860E03FC72A9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30:49.404" v="219"/>
          <ac:picMkLst>
            <pc:docMk/>
            <pc:sldMk cId="1498208413" sldId="2638"/>
            <ac:picMk id="6" creationId="{9B663941-15DD-94D9-85C9-D05E61F9057D}"/>
          </ac:picMkLst>
        </pc:picChg>
        <pc:picChg chg="mod">
          <ac:chgData name="Jeremy Clifton" userId="S::wec@woodfordec.onmicrosoft.com::b7121016-a606-4e59-9b8c-d8cabdc242a8" providerId="AD" clId="Web-{9F2DBAF5-13C3-53C1-80C1-419F98AB4A0A}" dt="2024-09-25T15:35:54.553" v="302" actId="1076"/>
          <ac:picMkLst>
            <pc:docMk/>
            <pc:sldMk cId="1498208413" sldId="2638"/>
            <ac:picMk id="7" creationId="{4122B2DE-09C1-47D2-6BC8-D1B154965F52}"/>
          </ac:picMkLst>
        </pc:picChg>
      </pc:sldChg>
      <pc:sldChg chg="delSp add replId">
        <pc:chgData name="Jeremy Clifton" userId="S::wec@woodfordec.onmicrosoft.com::b7121016-a606-4e59-9b8c-d8cabdc242a8" providerId="AD" clId="Web-{9F2DBAF5-13C3-53C1-80C1-419F98AB4A0A}" dt="2024-09-25T15:31:41.218" v="232"/>
        <pc:sldMkLst>
          <pc:docMk/>
          <pc:sldMk cId="3797599728" sldId="2639"/>
        </pc:sldMkLst>
        <pc:picChg chg="del">
          <ac:chgData name="Jeremy Clifton" userId="S::wec@woodfordec.onmicrosoft.com::b7121016-a606-4e59-9b8c-d8cabdc242a8" providerId="AD" clId="Web-{9F2DBAF5-13C3-53C1-80C1-419F98AB4A0A}" dt="2024-09-25T15:31:35.483" v="229"/>
          <ac:picMkLst>
            <pc:docMk/>
            <pc:sldMk cId="3797599728" sldId="2639"/>
            <ac:picMk id="2" creationId="{9CA4A11D-179A-10F7-8506-0490C0D9A07D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31:40.811" v="230"/>
          <ac:picMkLst>
            <pc:docMk/>
            <pc:sldMk cId="3797599728" sldId="2639"/>
            <ac:picMk id="3" creationId="{CAFA9164-8EFF-902C-0172-B51438DECCAB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31:41.218" v="232"/>
          <ac:picMkLst>
            <pc:docMk/>
            <pc:sldMk cId="3797599728" sldId="2639"/>
            <ac:picMk id="4" creationId="{F2337638-2395-9AD3-4546-58421F18914D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31:40.890" v="231"/>
          <ac:picMkLst>
            <pc:docMk/>
            <pc:sldMk cId="3797599728" sldId="2639"/>
            <ac:picMk id="5" creationId="{B401BCB5-9859-E58A-D327-860E03FC72A9}"/>
          </ac:picMkLst>
        </pc:picChg>
      </pc:sldChg>
      <pc:sldChg chg="delSp add replId">
        <pc:chgData name="Jeremy Clifton" userId="S::wec@woodfordec.onmicrosoft.com::b7121016-a606-4e59-9b8c-d8cabdc242a8" providerId="AD" clId="Web-{9F2DBAF5-13C3-53C1-80C1-419F98AB4A0A}" dt="2024-09-25T15:32:42.891" v="242"/>
        <pc:sldMkLst>
          <pc:docMk/>
          <pc:sldMk cId="3123927282" sldId="2640"/>
        </pc:sldMkLst>
        <pc:picChg chg="del">
          <ac:chgData name="Jeremy Clifton" userId="S::wec@woodfordec.onmicrosoft.com::b7121016-a606-4e59-9b8c-d8cabdc242a8" providerId="AD" clId="Web-{9F2DBAF5-13C3-53C1-80C1-419F98AB4A0A}" dt="2024-09-25T15:32:33.813" v="239"/>
          <ac:picMkLst>
            <pc:docMk/>
            <pc:sldMk cId="3123927282" sldId="2640"/>
            <ac:picMk id="3" creationId="{CAFA9164-8EFF-902C-0172-B51438DECCAB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32:36.172" v="241"/>
          <ac:picMkLst>
            <pc:docMk/>
            <pc:sldMk cId="3123927282" sldId="2640"/>
            <ac:picMk id="4" creationId="{F2337638-2395-9AD3-4546-58421F18914D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32:35.016" v="240"/>
          <ac:picMkLst>
            <pc:docMk/>
            <pc:sldMk cId="3123927282" sldId="2640"/>
            <ac:picMk id="5" creationId="{B401BCB5-9859-E58A-D327-860E03FC72A9}"/>
          </ac:picMkLst>
        </pc:picChg>
        <pc:picChg chg="del">
          <ac:chgData name="Jeremy Clifton" userId="S::wec@woodfordec.onmicrosoft.com::b7121016-a606-4e59-9b8c-d8cabdc242a8" providerId="AD" clId="Web-{9F2DBAF5-13C3-53C1-80C1-419F98AB4A0A}" dt="2024-09-25T15:32:42.891" v="242"/>
          <ac:picMkLst>
            <pc:docMk/>
            <pc:sldMk cId="3123927282" sldId="2640"/>
            <ac:picMk id="6" creationId="{9B663941-15DD-94D9-85C9-D05E61F9057D}"/>
          </ac:picMkLst>
        </pc:picChg>
      </pc:sldChg>
      <pc:sldChg chg="delSp modSp add ord replId">
        <pc:chgData name="Jeremy Clifton" userId="S::wec@woodfordec.onmicrosoft.com::b7121016-a606-4e59-9b8c-d8cabdc242a8" providerId="AD" clId="Web-{9F2DBAF5-13C3-53C1-80C1-419F98AB4A0A}" dt="2024-09-25T15:33:56.206" v="257"/>
        <pc:sldMkLst>
          <pc:docMk/>
          <pc:sldMk cId="825777553" sldId="2641"/>
        </pc:sldMkLst>
        <pc:spChg chg="mod">
          <ac:chgData name="Jeremy Clifton" userId="S::wec@woodfordec.onmicrosoft.com::b7121016-a606-4e59-9b8c-d8cabdc242a8" providerId="AD" clId="Web-{9F2DBAF5-13C3-53C1-80C1-419F98AB4A0A}" dt="2024-09-25T15:33:26.189" v="255" actId="1076"/>
          <ac:spMkLst>
            <pc:docMk/>
            <pc:sldMk cId="825777553" sldId="2641"/>
            <ac:spMk id="2" creationId="{1FED8A96-89CD-4DAD-F6C0-AD19A8D728E4}"/>
          </ac:spMkLst>
        </pc:spChg>
        <pc:spChg chg="del">
          <ac:chgData name="Jeremy Clifton" userId="S::wec@woodfordec.onmicrosoft.com::b7121016-a606-4e59-9b8c-d8cabdc242a8" providerId="AD" clId="Web-{9F2DBAF5-13C3-53C1-80C1-419F98AB4A0A}" dt="2024-09-25T15:33:56.206" v="257"/>
          <ac:spMkLst>
            <pc:docMk/>
            <pc:sldMk cId="825777553" sldId="2641"/>
            <ac:spMk id="4" creationId="{5F21D293-6F9F-BB97-9963-947BFF5E6845}"/>
          </ac:spMkLst>
        </pc:spChg>
      </pc:sldChg>
      <pc:sldChg chg="modSp add replId">
        <pc:chgData name="Jeremy Clifton" userId="S::wec@woodfordec.onmicrosoft.com::b7121016-a606-4e59-9b8c-d8cabdc242a8" providerId="AD" clId="Web-{9F2DBAF5-13C3-53C1-80C1-419F98AB4A0A}" dt="2024-09-25T15:34:09.472" v="268" actId="20577"/>
        <pc:sldMkLst>
          <pc:docMk/>
          <pc:sldMk cId="1283367606" sldId="2642"/>
        </pc:sldMkLst>
        <pc:spChg chg="mod">
          <ac:chgData name="Jeremy Clifton" userId="S::wec@woodfordec.onmicrosoft.com::b7121016-a606-4e59-9b8c-d8cabdc242a8" providerId="AD" clId="Web-{9F2DBAF5-13C3-53C1-80C1-419F98AB4A0A}" dt="2024-09-25T15:34:09.472" v="268" actId="20577"/>
          <ac:spMkLst>
            <pc:docMk/>
            <pc:sldMk cId="1283367606" sldId="2642"/>
            <ac:spMk id="4" creationId="{5F21D293-6F9F-BB97-9963-947BFF5E6845}"/>
          </ac:spMkLst>
        </pc:spChg>
      </pc:sldChg>
    </pc:docChg>
  </pc:docChgLst>
  <pc:docChgLst>
    <pc:chgData name="Trevor Newman" userId="8b61b865-2fbf-4a9b-a83b-c87ba4aa2ae4" providerId="ADAL" clId="{3BDA8470-48DF-4AF3-837C-3BE7207D1777}"/>
    <pc:docChg chg="modSld">
      <pc:chgData name="Trevor Newman" userId="8b61b865-2fbf-4a9b-a83b-c87ba4aa2ae4" providerId="ADAL" clId="{3BDA8470-48DF-4AF3-837C-3BE7207D1777}" dt="2023-08-04T17:57:28.454" v="0"/>
      <pc:docMkLst>
        <pc:docMk/>
      </pc:docMkLst>
      <pc:sldChg chg="addSp delSp modSp modAnim">
        <pc:chgData name="Trevor Newman" userId="8b61b865-2fbf-4a9b-a83b-c87ba4aa2ae4" providerId="ADAL" clId="{3BDA8470-48DF-4AF3-837C-3BE7207D1777}" dt="2023-08-04T17:57:28.454" v="0"/>
        <pc:sldMkLst>
          <pc:docMk/>
          <pc:sldMk cId="947061853" sldId="2547"/>
        </pc:sldMkLst>
        <pc:spChg chg="del">
          <ac:chgData name="Trevor Newman" userId="8b61b865-2fbf-4a9b-a83b-c87ba4aa2ae4" providerId="ADAL" clId="{3BDA8470-48DF-4AF3-837C-3BE7207D1777}" dt="2023-08-04T17:57:28.454" v="0"/>
          <ac:spMkLst>
            <pc:docMk/>
            <pc:sldMk cId="947061853" sldId="2547"/>
            <ac:spMk id="3" creationId="{48022443-9178-4A9A-B76C-89FFB8ED2322}"/>
          </ac:spMkLst>
        </pc:spChg>
        <pc:picChg chg="add mod">
          <ac:chgData name="Trevor Newman" userId="8b61b865-2fbf-4a9b-a83b-c87ba4aa2ae4" providerId="ADAL" clId="{3BDA8470-48DF-4AF3-837C-3BE7207D1777}" dt="2023-08-04T17:57:28.454" v="0"/>
          <ac:picMkLst>
            <pc:docMk/>
            <pc:sldMk cId="947061853" sldId="2547"/>
            <ac:picMk id="4" creationId="{B598FE72-5F50-67A9-C52A-B17271346E1D}"/>
          </ac:picMkLst>
        </pc:picChg>
      </pc:sldChg>
    </pc:docChg>
  </pc:docChgLst>
  <pc:docChgLst>
    <pc:chgData name="Jeremy Clifton" userId="S::wec@woodfordec.onmicrosoft.com::b7121016-a606-4e59-9b8c-d8cabdc242a8" providerId="AD" clId="Web-{A7FD2B1B-A86B-E2EE-47F1-5288E18A25EA}"/>
    <pc:docChg chg="addSld delSld modSld sldOrd">
      <pc:chgData name="Jeremy Clifton" userId="S::wec@woodfordec.onmicrosoft.com::b7121016-a606-4e59-9b8c-d8cabdc242a8" providerId="AD" clId="Web-{A7FD2B1B-A86B-E2EE-47F1-5288E18A25EA}" dt="2024-09-29T08:49:23.989" v="371" actId="1076"/>
      <pc:docMkLst>
        <pc:docMk/>
      </pc:docMkLst>
      <pc:sldChg chg="addSp modSp">
        <pc:chgData name="Jeremy Clifton" userId="S::wec@woodfordec.onmicrosoft.com::b7121016-a606-4e59-9b8c-d8cabdc242a8" providerId="AD" clId="Web-{A7FD2B1B-A86B-E2EE-47F1-5288E18A25EA}" dt="2024-09-29T07:54:24.054" v="177" actId="1076"/>
        <pc:sldMkLst>
          <pc:docMk/>
          <pc:sldMk cId="2096059120" sldId="2553"/>
        </pc:sldMkLst>
        <pc:picChg chg="add mod">
          <ac:chgData name="Jeremy Clifton" userId="S::wec@woodfordec.onmicrosoft.com::b7121016-a606-4e59-9b8c-d8cabdc242a8" providerId="AD" clId="Web-{A7FD2B1B-A86B-E2EE-47F1-5288E18A25EA}" dt="2024-09-29T07:54:24.054" v="177" actId="1076"/>
          <ac:picMkLst>
            <pc:docMk/>
            <pc:sldMk cId="2096059120" sldId="2553"/>
            <ac:picMk id="2" creationId="{40E3D384-D832-E30B-FC6F-006C37442D90}"/>
          </ac:picMkLst>
        </pc:picChg>
      </pc:sldChg>
      <pc:sldChg chg="addSp modSp">
        <pc:chgData name="Jeremy Clifton" userId="S::wec@woodfordec.onmicrosoft.com::b7121016-a606-4e59-9b8c-d8cabdc242a8" providerId="AD" clId="Web-{A7FD2B1B-A86B-E2EE-47F1-5288E18A25EA}" dt="2024-09-29T07:56:15.777" v="220" actId="14100"/>
        <pc:sldMkLst>
          <pc:docMk/>
          <pc:sldMk cId="1858804869" sldId="2561"/>
        </pc:sldMkLst>
        <pc:spChg chg="add mod">
          <ac:chgData name="Jeremy Clifton" userId="S::wec@woodfordec.onmicrosoft.com::b7121016-a606-4e59-9b8c-d8cabdc242a8" providerId="AD" clId="Web-{A7FD2B1B-A86B-E2EE-47F1-5288E18A25EA}" dt="2024-09-29T07:56:04.933" v="217" actId="20577"/>
          <ac:spMkLst>
            <pc:docMk/>
            <pc:sldMk cId="1858804869" sldId="2561"/>
            <ac:spMk id="2" creationId="{C7990692-12CE-E604-831E-C0787FE2DA81}"/>
          </ac:spMkLst>
        </pc:spChg>
        <pc:picChg chg="add mod">
          <ac:chgData name="Jeremy Clifton" userId="S::wec@woodfordec.onmicrosoft.com::b7121016-a606-4e59-9b8c-d8cabdc242a8" providerId="AD" clId="Web-{A7FD2B1B-A86B-E2EE-47F1-5288E18A25EA}" dt="2024-09-29T07:56:15.777" v="220" actId="14100"/>
          <ac:picMkLst>
            <pc:docMk/>
            <pc:sldMk cId="1858804869" sldId="2561"/>
            <ac:picMk id="3" creationId="{D15AA15C-5A20-BA6E-7936-F983DA6A9E4D}"/>
          </ac:picMkLst>
        </pc:picChg>
      </pc:sldChg>
      <pc:sldChg chg="addSp modSp">
        <pc:chgData name="Jeremy Clifton" userId="S::wec@woodfordec.onmicrosoft.com::b7121016-a606-4e59-9b8c-d8cabdc242a8" providerId="AD" clId="Web-{A7FD2B1B-A86B-E2EE-47F1-5288E18A25EA}" dt="2024-09-29T08:49:23.989" v="371" actId="1076"/>
        <pc:sldMkLst>
          <pc:docMk/>
          <pc:sldMk cId="1043646145" sldId="2568"/>
        </pc:sldMkLst>
        <pc:spChg chg="add mod">
          <ac:chgData name="Jeremy Clifton" userId="S::wec@woodfordec.onmicrosoft.com::b7121016-a606-4e59-9b8c-d8cabdc242a8" providerId="AD" clId="Web-{A7FD2B1B-A86B-E2EE-47F1-5288E18A25EA}" dt="2024-09-29T08:49:23.989" v="371" actId="1076"/>
          <ac:spMkLst>
            <pc:docMk/>
            <pc:sldMk cId="1043646145" sldId="2568"/>
            <ac:spMk id="5" creationId="{9DC041F7-2F09-35C6-DFDB-68B28F6BB5B7}"/>
          </ac:spMkLst>
        </pc:spChg>
        <pc:picChg chg="add mod">
          <ac:chgData name="Jeremy Clifton" userId="S::wec@woodfordec.onmicrosoft.com::b7121016-a606-4e59-9b8c-d8cabdc242a8" providerId="AD" clId="Web-{A7FD2B1B-A86B-E2EE-47F1-5288E18A25EA}" dt="2024-09-29T08:48:52.738" v="357" actId="1076"/>
          <ac:picMkLst>
            <pc:docMk/>
            <pc:sldMk cId="1043646145" sldId="2568"/>
            <ac:picMk id="3" creationId="{EAB6DAAF-03A7-6C54-093A-39BEF4C4D81A}"/>
          </ac:picMkLst>
        </pc:picChg>
      </pc:sldChg>
      <pc:sldChg chg="addSp modSp">
        <pc:chgData name="Jeremy Clifton" userId="S::wec@woodfordec.onmicrosoft.com::b7121016-a606-4e59-9b8c-d8cabdc242a8" providerId="AD" clId="Web-{A7FD2B1B-A86B-E2EE-47F1-5288E18A25EA}" dt="2024-09-29T07:47:08.157" v="51" actId="1076"/>
        <pc:sldMkLst>
          <pc:docMk/>
          <pc:sldMk cId="2792281040" sldId="2589"/>
        </pc:sldMkLst>
        <pc:picChg chg="add mod">
          <ac:chgData name="Jeremy Clifton" userId="S::wec@woodfordec.onmicrosoft.com::b7121016-a606-4e59-9b8c-d8cabdc242a8" providerId="AD" clId="Web-{A7FD2B1B-A86B-E2EE-47F1-5288E18A25EA}" dt="2024-09-29T07:47:08.157" v="51" actId="1076"/>
          <ac:picMkLst>
            <pc:docMk/>
            <pc:sldMk cId="2792281040" sldId="2589"/>
            <ac:picMk id="2" creationId="{2657CA16-EF3D-F8AF-43A6-1CC1A2009654}"/>
          </ac:picMkLst>
        </pc:picChg>
      </pc:sldChg>
      <pc:sldChg chg="addSp modSp">
        <pc:chgData name="Jeremy Clifton" userId="S::wec@woodfordec.onmicrosoft.com::b7121016-a606-4e59-9b8c-d8cabdc242a8" providerId="AD" clId="Web-{A7FD2B1B-A86B-E2EE-47F1-5288E18A25EA}" dt="2024-09-29T07:48:36.270" v="97" actId="1076"/>
        <pc:sldMkLst>
          <pc:docMk/>
          <pc:sldMk cId="3512410512" sldId="2596"/>
        </pc:sldMkLst>
        <pc:spChg chg="add mod">
          <ac:chgData name="Jeremy Clifton" userId="S::wec@woodfordec.onmicrosoft.com::b7121016-a606-4e59-9b8c-d8cabdc242a8" providerId="AD" clId="Web-{A7FD2B1B-A86B-E2EE-47F1-5288E18A25EA}" dt="2024-09-29T07:48:36.270" v="97" actId="1076"/>
          <ac:spMkLst>
            <pc:docMk/>
            <pc:sldMk cId="3512410512" sldId="2596"/>
            <ac:spMk id="2" creationId="{77B4C08E-50AD-7636-8B6A-0518ACD9512B}"/>
          </ac:spMkLst>
        </pc:spChg>
      </pc:sldChg>
      <pc:sldChg chg="addSp modSp">
        <pc:chgData name="Jeremy Clifton" userId="S::wec@woodfordec.onmicrosoft.com::b7121016-a606-4e59-9b8c-d8cabdc242a8" providerId="AD" clId="Web-{A7FD2B1B-A86B-E2EE-47F1-5288E18A25EA}" dt="2024-09-29T07:52:55.817" v="151" actId="1076"/>
        <pc:sldMkLst>
          <pc:docMk/>
          <pc:sldMk cId="570178981" sldId="2609"/>
        </pc:sldMkLst>
        <pc:picChg chg="add mod">
          <ac:chgData name="Jeremy Clifton" userId="S::wec@woodfordec.onmicrosoft.com::b7121016-a606-4e59-9b8c-d8cabdc242a8" providerId="AD" clId="Web-{A7FD2B1B-A86B-E2EE-47F1-5288E18A25EA}" dt="2024-09-29T07:52:55.817" v="151" actId="1076"/>
          <ac:picMkLst>
            <pc:docMk/>
            <pc:sldMk cId="570178981" sldId="2609"/>
            <ac:picMk id="2" creationId="{0B9DEA38-B9DF-5A5F-216D-651C74C3F9F8}"/>
          </ac:picMkLst>
        </pc:picChg>
      </pc:sldChg>
      <pc:sldChg chg="addSp modSp">
        <pc:chgData name="Jeremy Clifton" userId="S::wec@woodfordec.onmicrosoft.com::b7121016-a606-4e59-9b8c-d8cabdc242a8" providerId="AD" clId="Web-{A7FD2B1B-A86B-E2EE-47F1-5288E18A25EA}" dt="2024-09-29T07:46:16.296" v="47" actId="1076"/>
        <pc:sldMkLst>
          <pc:docMk/>
          <pc:sldMk cId="3410642725" sldId="2623"/>
        </pc:sldMkLst>
        <pc:spChg chg="add mod">
          <ac:chgData name="Jeremy Clifton" userId="S::wec@woodfordec.onmicrosoft.com::b7121016-a606-4e59-9b8c-d8cabdc242a8" providerId="AD" clId="Web-{A7FD2B1B-A86B-E2EE-47F1-5288E18A25EA}" dt="2024-09-29T07:45:40.248" v="29" actId="14100"/>
          <ac:spMkLst>
            <pc:docMk/>
            <pc:sldMk cId="3410642725" sldId="2623"/>
            <ac:spMk id="3" creationId="{8C06EFF0-63BA-26E7-FFAE-46BEB97E14E3}"/>
          </ac:spMkLst>
        </pc:spChg>
        <pc:spChg chg="add mod">
          <ac:chgData name="Jeremy Clifton" userId="S::wec@woodfordec.onmicrosoft.com::b7121016-a606-4e59-9b8c-d8cabdc242a8" providerId="AD" clId="Web-{A7FD2B1B-A86B-E2EE-47F1-5288E18A25EA}" dt="2024-09-29T07:45:44.060" v="30" actId="1076"/>
          <ac:spMkLst>
            <pc:docMk/>
            <pc:sldMk cId="3410642725" sldId="2623"/>
            <ac:spMk id="4" creationId="{D241B921-9429-F5A2-C4C2-EA37B857203D}"/>
          </ac:spMkLst>
        </pc:spChg>
        <pc:spChg chg="add mod">
          <ac:chgData name="Jeremy Clifton" userId="S::wec@woodfordec.onmicrosoft.com::b7121016-a606-4e59-9b8c-d8cabdc242a8" providerId="AD" clId="Web-{A7FD2B1B-A86B-E2EE-47F1-5288E18A25EA}" dt="2024-09-29T07:45:52.217" v="32" actId="1076"/>
          <ac:spMkLst>
            <pc:docMk/>
            <pc:sldMk cId="3410642725" sldId="2623"/>
            <ac:spMk id="5" creationId="{1F572090-B23A-CDA2-8286-F6520A5FB324}"/>
          </ac:spMkLst>
        </pc:spChg>
        <pc:spChg chg="add mod">
          <ac:chgData name="Jeremy Clifton" userId="S::wec@woodfordec.onmicrosoft.com::b7121016-a606-4e59-9b8c-d8cabdc242a8" providerId="AD" clId="Web-{A7FD2B1B-A86B-E2EE-47F1-5288E18A25EA}" dt="2024-09-29T07:46:16.296" v="47" actId="1076"/>
          <ac:spMkLst>
            <pc:docMk/>
            <pc:sldMk cId="3410642725" sldId="2623"/>
            <ac:spMk id="6" creationId="{51F8F66A-8D0F-D888-DC01-88422690411D}"/>
          </ac:spMkLst>
        </pc:spChg>
        <pc:picChg chg="add mod modCrop">
          <ac:chgData name="Jeremy Clifton" userId="S::wec@woodfordec.onmicrosoft.com::b7121016-a606-4e59-9b8c-d8cabdc242a8" providerId="AD" clId="Web-{A7FD2B1B-A86B-E2EE-47F1-5288E18A25EA}" dt="2024-09-29T07:44:52.324" v="7" actId="14100"/>
          <ac:picMkLst>
            <pc:docMk/>
            <pc:sldMk cId="3410642725" sldId="2623"/>
            <ac:picMk id="2" creationId="{D0EAC593-9714-E25A-2E28-ACC7F24C0D52}"/>
          </ac:picMkLst>
        </pc:picChg>
      </pc:sldChg>
      <pc:sldChg chg="addSp modSp add replId">
        <pc:chgData name="Jeremy Clifton" userId="S::wec@woodfordec.onmicrosoft.com::b7121016-a606-4e59-9b8c-d8cabdc242a8" providerId="AD" clId="Web-{A7FD2B1B-A86B-E2EE-47F1-5288E18A25EA}" dt="2024-09-29T07:51:34.045" v="144" actId="1076"/>
        <pc:sldMkLst>
          <pc:docMk/>
          <pc:sldMk cId="2856444991" sldId="2643"/>
        </pc:sldMkLst>
        <pc:spChg chg="mod">
          <ac:chgData name="Jeremy Clifton" userId="S::wec@woodfordec.onmicrosoft.com::b7121016-a606-4e59-9b8c-d8cabdc242a8" providerId="AD" clId="Web-{A7FD2B1B-A86B-E2EE-47F1-5288E18A25EA}" dt="2024-09-29T07:51:31.311" v="143" actId="20577"/>
          <ac:spMkLst>
            <pc:docMk/>
            <pc:sldMk cId="2856444991" sldId="2643"/>
            <ac:spMk id="2" creationId="{77B4C08E-50AD-7636-8B6A-0518ACD9512B}"/>
          </ac:spMkLst>
        </pc:spChg>
        <pc:picChg chg="add mod">
          <ac:chgData name="Jeremy Clifton" userId="S::wec@woodfordec.onmicrosoft.com::b7121016-a606-4e59-9b8c-d8cabdc242a8" providerId="AD" clId="Web-{A7FD2B1B-A86B-E2EE-47F1-5288E18A25EA}" dt="2024-09-29T07:51:34.045" v="144" actId="1076"/>
          <ac:picMkLst>
            <pc:docMk/>
            <pc:sldMk cId="2856444991" sldId="2643"/>
            <ac:picMk id="3" creationId="{67C7AF9A-8BE4-BCE4-5C43-F4C812F297F7}"/>
          </ac:picMkLst>
        </pc:picChg>
      </pc:sldChg>
      <pc:sldChg chg="addSp modSp add replId">
        <pc:chgData name="Jeremy Clifton" userId="S::wec@woodfordec.onmicrosoft.com::b7121016-a606-4e59-9b8c-d8cabdc242a8" providerId="AD" clId="Web-{A7FD2B1B-A86B-E2EE-47F1-5288E18A25EA}" dt="2024-09-29T07:52:07.909" v="147" actId="14100"/>
        <pc:sldMkLst>
          <pc:docMk/>
          <pc:sldMk cId="537656127" sldId="2644"/>
        </pc:sldMkLst>
        <pc:spChg chg="mod">
          <ac:chgData name="Jeremy Clifton" userId="S::wec@woodfordec.onmicrosoft.com::b7121016-a606-4e59-9b8c-d8cabdc242a8" providerId="AD" clId="Web-{A7FD2B1B-A86B-E2EE-47F1-5288E18A25EA}" dt="2024-09-29T07:51:27.279" v="141" actId="20577"/>
          <ac:spMkLst>
            <pc:docMk/>
            <pc:sldMk cId="537656127" sldId="2644"/>
            <ac:spMk id="2" creationId="{77B4C08E-50AD-7636-8B6A-0518ACD9512B}"/>
          </ac:spMkLst>
        </pc:spChg>
        <pc:picChg chg="mod">
          <ac:chgData name="Jeremy Clifton" userId="S::wec@woodfordec.onmicrosoft.com::b7121016-a606-4e59-9b8c-d8cabdc242a8" providerId="AD" clId="Web-{A7FD2B1B-A86B-E2EE-47F1-5288E18A25EA}" dt="2024-09-29T07:51:21.244" v="138" actId="1076"/>
          <ac:picMkLst>
            <pc:docMk/>
            <pc:sldMk cId="537656127" sldId="2644"/>
            <ac:picMk id="3" creationId="{67C7AF9A-8BE4-BCE4-5C43-F4C812F297F7}"/>
          </ac:picMkLst>
        </pc:picChg>
        <pc:picChg chg="add mod">
          <ac:chgData name="Jeremy Clifton" userId="S::wec@woodfordec.onmicrosoft.com::b7121016-a606-4e59-9b8c-d8cabdc242a8" providerId="AD" clId="Web-{A7FD2B1B-A86B-E2EE-47F1-5288E18A25EA}" dt="2024-09-29T07:52:07.909" v="147" actId="14100"/>
          <ac:picMkLst>
            <pc:docMk/>
            <pc:sldMk cId="537656127" sldId="2644"/>
            <ac:picMk id="4" creationId="{E85BE3F9-1330-A9D9-D682-565F12AC3696}"/>
          </ac:picMkLst>
        </pc:picChg>
      </pc:sldChg>
      <pc:sldChg chg="modSp add ord replId">
        <pc:chgData name="Jeremy Clifton" userId="S::wec@woodfordec.onmicrosoft.com::b7121016-a606-4e59-9b8c-d8cabdc242a8" providerId="AD" clId="Web-{A7FD2B1B-A86B-E2EE-47F1-5288E18A25EA}" dt="2024-09-29T07:53:44.162" v="173" actId="20577"/>
        <pc:sldMkLst>
          <pc:docMk/>
          <pc:sldMk cId="750241159" sldId="2645"/>
        </pc:sldMkLst>
        <pc:spChg chg="mod">
          <ac:chgData name="Jeremy Clifton" userId="S::wec@woodfordec.onmicrosoft.com::b7121016-a606-4e59-9b8c-d8cabdc242a8" providerId="AD" clId="Web-{A7FD2B1B-A86B-E2EE-47F1-5288E18A25EA}" dt="2024-09-29T07:53:44.162" v="173" actId="20577"/>
          <ac:spMkLst>
            <pc:docMk/>
            <pc:sldMk cId="750241159" sldId="2645"/>
            <ac:spMk id="2" creationId="{77B4C08E-50AD-7636-8B6A-0518ACD9512B}"/>
          </ac:spMkLst>
        </pc:spChg>
      </pc:sldChg>
      <pc:sldChg chg="addSp modSp add replId">
        <pc:chgData name="Jeremy Clifton" userId="S::wec@woodfordec.onmicrosoft.com::b7121016-a606-4e59-9b8c-d8cabdc242a8" providerId="AD" clId="Web-{A7FD2B1B-A86B-E2EE-47F1-5288E18A25EA}" dt="2024-09-29T07:59:21.007" v="234" actId="1076"/>
        <pc:sldMkLst>
          <pc:docMk/>
          <pc:sldMk cId="2308825471" sldId="2646"/>
        </pc:sldMkLst>
        <pc:picChg chg="add mod">
          <ac:chgData name="Jeremy Clifton" userId="S::wec@woodfordec.onmicrosoft.com::b7121016-a606-4e59-9b8c-d8cabdc242a8" providerId="AD" clId="Web-{A7FD2B1B-A86B-E2EE-47F1-5288E18A25EA}" dt="2024-09-29T07:59:21.007" v="234" actId="1076"/>
          <ac:picMkLst>
            <pc:docMk/>
            <pc:sldMk cId="2308825471" sldId="2646"/>
            <ac:picMk id="2" creationId="{DAAF382C-C4FE-EAA4-C987-0875A2912E09}"/>
          </ac:picMkLst>
        </pc:picChg>
      </pc:sldChg>
      <pc:sldChg chg="addSp modSp add replId">
        <pc:chgData name="Jeremy Clifton" userId="S::wec@woodfordec.onmicrosoft.com::b7121016-a606-4e59-9b8c-d8cabdc242a8" providerId="AD" clId="Web-{A7FD2B1B-A86B-E2EE-47F1-5288E18A25EA}" dt="2024-09-29T07:58:26.927" v="228" actId="14100"/>
        <pc:sldMkLst>
          <pc:docMk/>
          <pc:sldMk cId="418978747" sldId="2647"/>
        </pc:sldMkLst>
        <pc:picChg chg="add mod">
          <ac:chgData name="Jeremy Clifton" userId="S::wec@woodfordec.onmicrosoft.com::b7121016-a606-4e59-9b8c-d8cabdc242a8" providerId="AD" clId="Web-{A7FD2B1B-A86B-E2EE-47F1-5288E18A25EA}" dt="2024-09-29T07:58:26.927" v="228" actId="14100"/>
          <ac:picMkLst>
            <pc:docMk/>
            <pc:sldMk cId="418978747" sldId="2647"/>
            <ac:picMk id="2" creationId="{09C77DCA-0166-0A1B-DF44-5CCDA9F2F9AF}"/>
          </ac:picMkLst>
        </pc:picChg>
      </pc:sldChg>
      <pc:sldChg chg="addSp modSp add replId">
        <pc:chgData name="Jeremy Clifton" userId="S::wec@woodfordec.onmicrosoft.com::b7121016-a606-4e59-9b8c-d8cabdc242a8" providerId="AD" clId="Web-{A7FD2B1B-A86B-E2EE-47F1-5288E18A25EA}" dt="2024-09-29T07:57:01.455" v="223" actId="1076"/>
        <pc:sldMkLst>
          <pc:docMk/>
          <pc:sldMk cId="2136148209" sldId="2648"/>
        </pc:sldMkLst>
        <pc:picChg chg="add mod">
          <ac:chgData name="Jeremy Clifton" userId="S::wec@woodfordec.onmicrosoft.com::b7121016-a606-4e59-9b8c-d8cabdc242a8" providerId="AD" clId="Web-{A7FD2B1B-A86B-E2EE-47F1-5288E18A25EA}" dt="2024-09-29T07:57:01.455" v="223" actId="1076"/>
          <ac:picMkLst>
            <pc:docMk/>
            <pc:sldMk cId="2136148209" sldId="2648"/>
            <ac:picMk id="2" creationId="{0BBC085A-DEC3-559F-342B-81ECD9E2EC6E}"/>
          </ac:picMkLst>
        </pc:picChg>
      </pc:sldChg>
      <pc:sldChg chg="add ord replId">
        <pc:chgData name="Jeremy Clifton" userId="S::wec@woodfordec.onmicrosoft.com::b7121016-a606-4e59-9b8c-d8cabdc242a8" providerId="AD" clId="Web-{A7FD2B1B-A86B-E2EE-47F1-5288E18A25EA}" dt="2024-09-29T07:57:29.269" v="225"/>
        <pc:sldMkLst>
          <pc:docMk/>
          <pc:sldMk cId="2633678934" sldId="2649"/>
        </pc:sldMkLst>
      </pc:sldChg>
      <pc:sldChg chg="add replId">
        <pc:chgData name="Jeremy Clifton" userId="S::wec@woodfordec.onmicrosoft.com::b7121016-a606-4e59-9b8c-d8cabdc242a8" providerId="AD" clId="Web-{A7FD2B1B-A86B-E2EE-47F1-5288E18A25EA}" dt="2024-09-29T07:59:07.163" v="229"/>
        <pc:sldMkLst>
          <pc:docMk/>
          <pc:sldMk cId="3477369750" sldId="2650"/>
        </pc:sldMkLst>
      </pc:sldChg>
      <pc:sldChg chg="addSp delSp modSp add replId">
        <pc:chgData name="Jeremy Clifton" userId="S::wec@woodfordec.onmicrosoft.com::b7121016-a606-4e59-9b8c-d8cabdc242a8" providerId="AD" clId="Web-{A7FD2B1B-A86B-E2EE-47F1-5288E18A25EA}" dt="2024-09-29T08:43:14.775" v="352" actId="1076"/>
        <pc:sldMkLst>
          <pc:docMk/>
          <pc:sldMk cId="183724845" sldId="2651"/>
        </pc:sldMkLst>
        <pc:spChg chg="add del">
          <ac:chgData name="Jeremy Clifton" userId="S::wec@woodfordec.onmicrosoft.com::b7121016-a606-4e59-9b8c-d8cabdc242a8" providerId="AD" clId="Web-{A7FD2B1B-A86B-E2EE-47F1-5288E18A25EA}" dt="2024-09-29T08:40:39.536" v="238"/>
          <ac:spMkLst>
            <pc:docMk/>
            <pc:sldMk cId="183724845" sldId="2651"/>
            <ac:spMk id="3" creationId="{15A5D259-49AD-FB46-58CB-D73883EC55F6}"/>
          </ac:spMkLst>
        </pc:spChg>
        <pc:spChg chg="add mod">
          <ac:chgData name="Jeremy Clifton" userId="S::wec@woodfordec.onmicrosoft.com::b7121016-a606-4e59-9b8c-d8cabdc242a8" providerId="AD" clId="Web-{A7FD2B1B-A86B-E2EE-47F1-5288E18A25EA}" dt="2024-09-29T08:43:03.478" v="348" actId="1076"/>
          <ac:spMkLst>
            <pc:docMk/>
            <pc:sldMk cId="183724845" sldId="2651"/>
            <ac:spMk id="4" creationId="{6833DA43-18F2-A298-33C9-272D13363B32}"/>
          </ac:spMkLst>
        </pc:spChg>
        <pc:picChg chg="del">
          <ac:chgData name="Jeremy Clifton" userId="S::wec@woodfordec.onmicrosoft.com::b7121016-a606-4e59-9b8c-d8cabdc242a8" providerId="AD" clId="Web-{A7FD2B1B-A86B-E2EE-47F1-5288E18A25EA}" dt="2024-09-29T08:40:23.864" v="236"/>
          <ac:picMkLst>
            <pc:docMk/>
            <pc:sldMk cId="183724845" sldId="2651"/>
            <ac:picMk id="2" creationId="{09C77DCA-0166-0A1B-DF44-5CCDA9F2F9AF}"/>
          </ac:picMkLst>
        </pc:picChg>
        <pc:picChg chg="add mod">
          <ac:chgData name="Jeremy Clifton" userId="S::wec@woodfordec.onmicrosoft.com::b7121016-a606-4e59-9b8c-d8cabdc242a8" providerId="AD" clId="Web-{A7FD2B1B-A86B-E2EE-47F1-5288E18A25EA}" dt="2024-09-29T08:43:14.775" v="352" actId="1076"/>
          <ac:picMkLst>
            <pc:docMk/>
            <pc:sldMk cId="183724845" sldId="2651"/>
            <ac:picMk id="5" creationId="{A1587672-DE14-977D-9266-0B877512B4ED}"/>
          </ac:picMkLst>
        </pc:picChg>
      </pc:sldChg>
      <pc:sldChg chg="add del replId">
        <pc:chgData name="Jeremy Clifton" userId="S::wec@woodfordec.onmicrosoft.com::b7121016-a606-4e59-9b8c-d8cabdc242a8" providerId="AD" clId="Web-{A7FD2B1B-A86B-E2EE-47F1-5288E18A25EA}" dt="2024-09-29T08:48:45.488" v="354"/>
        <pc:sldMkLst>
          <pc:docMk/>
          <pc:sldMk cId="1115091113" sldId="2652"/>
        </pc:sldMkLst>
      </pc:sldChg>
    </pc:docChg>
  </pc:docChgLst>
  <pc:docChgLst>
    <pc:chgData name="Jeremy Clifton" userId="S::wec@woodfordec.onmicrosoft.com::b7121016-a606-4e59-9b8c-d8cabdc242a8" providerId="AD" clId="Web-{724923A7-569B-C058-C246-0E56A0AF871D}"/>
    <pc:docChg chg="addSld delSld modSld sldOrd">
      <pc:chgData name="Jeremy Clifton" userId="S::wec@woodfordec.onmicrosoft.com::b7121016-a606-4e59-9b8c-d8cabdc242a8" providerId="AD" clId="Web-{724923A7-569B-C058-C246-0E56A0AF871D}" dt="2024-10-06T09:09:57.125" v="659" actId="20577"/>
      <pc:docMkLst>
        <pc:docMk/>
      </pc:docMkLst>
      <pc:sldChg chg="addSp modSp">
        <pc:chgData name="Jeremy Clifton" userId="S::wec@woodfordec.onmicrosoft.com::b7121016-a606-4e59-9b8c-d8cabdc242a8" providerId="AD" clId="Web-{724923A7-569B-C058-C246-0E56A0AF871D}" dt="2024-10-06T07:23:53.182" v="201" actId="1076"/>
        <pc:sldMkLst>
          <pc:docMk/>
          <pc:sldMk cId="2116945597" sldId="2552"/>
        </pc:sldMkLst>
        <pc:picChg chg="add mod">
          <ac:chgData name="Jeremy Clifton" userId="S::wec@woodfordec.onmicrosoft.com::b7121016-a606-4e59-9b8c-d8cabdc242a8" providerId="AD" clId="Web-{724923A7-569B-C058-C246-0E56A0AF871D}" dt="2024-10-06T07:23:53.182" v="201" actId="1076"/>
          <ac:picMkLst>
            <pc:docMk/>
            <pc:sldMk cId="2116945597" sldId="2552"/>
            <ac:picMk id="2" creationId="{E71010FB-753E-BAA2-3710-F25BC58FE8CF}"/>
          </ac:picMkLst>
        </pc:picChg>
      </pc:sldChg>
      <pc:sldChg chg="del">
        <pc:chgData name="Jeremy Clifton" userId="S::wec@woodfordec.onmicrosoft.com::b7121016-a606-4e59-9b8c-d8cabdc242a8" providerId="AD" clId="Web-{724923A7-569B-C058-C246-0E56A0AF871D}" dt="2024-10-06T07:26:20.787" v="203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40.983" v="398"/>
        <pc:sldMkLst>
          <pc:docMk/>
          <pc:sldMk cId="1043646145" sldId="2568"/>
        </pc:sldMkLst>
      </pc:sldChg>
      <pc:sldChg chg="addSp delSp modSp ord">
        <pc:chgData name="Jeremy Clifton" userId="S::wec@woodfordec.onmicrosoft.com::b7121016-a606-4e59-9b8c-d8cabdc242a8" providerId="AD" clId="Web-{724923A7-569B-C058-C246-0E56A0AF871D}" dt="2024-10-06T08:40:06.354" v="582"/>
        <pc:sldMkLst>
          <pc:docMk/>
          <pc:sldMk cId="4114584319" sldId="2570"/>
        </pc:sldMkLst>
        <pc:picChg chg="add del mod">
          <ac:chgData name="Jeremy Clifton" userId="S::wec@woodfordec.onmicrosoft.com::b7121016-a606-4e59-9b8c-d8cabdc242a8" providerId="AD" clId="Web-{724923A7-569B-C058-C246-0E56A0AF871D}" dt="2024-10-06T08:38:50.883" v="569"/>
          <ac:picMkLst>
            <pc:docMk/>
            <pc:sldMk cId="4114584319" sldId="2570"/>
            <ac:picMk id="2" creationId="{088AACF2-4E52-A6AA-04DD-22B1E366634E}"/>
          </ac:picMkLst>
        </pc:picChg>
        <pc:picChg chg="add mod">
          <ac:chgData name="Jeremy Clifton" userId="S::wec@woodfordec.onmicrosoft.com::b7121016-a606-4e59-9b8c-d8cabdc242a8" providerId="AD" clId="Web-{724923A7-569B-C058-C246-0E56A0AF871D}" dt="2024-10-06T08:38:59.790" v="572" actId="14100"/>
          <ac:picMkLst>
            <pc:docMk/>
            <pc:sldMk cId="4114584319" sldId="2570"/>
            <ac:picMk id="3" creationId="{36135839-0324-CBEB-CED2-2EEA83E3BF2F}"/>
          </ac:picMkLst>
        </pc:picChg>
      </pc:sldChg>
      <pc:sldChg chg="modSp">
        <pc:chgData name="Jeremy Clifton" userId="S::wec@woodfordec.onmicrosoft.com::b7121016-a606-4e59-9b8c-d8cabdc242a8" providerId="AD" clId="Web-{724923A7-569B-C058-C246-0E56A0AF871D}" dt="2024-10-06T07:18:06.178" v="47" actId="20577"/>
        <pc:sldMkLst>
          <pc:docMk/>
          <pc:sldMk cId="251116125" sldId="2574"/>
        </pc:sldMkLst>
        <pc:spChg chg="mod">
          <ac:chgData name="Jeremy Clifton" userId="S::wec@woodfordec.onmicrosoft.com::b7121016-a606-4e59-9b8c-d8cabdc242a8" providerId="AD" clId="Web-{724923A7-569B-C058-C246-0E56A0AF871D}" dt="2024-10-06T07:18:06.178" v="47" actId="20577"/>
          <ac:spMkLst>
            <pc:docMk/>
            <pc:sldMk cId="251116125" sldId="2574"/>
            <ac:spMk id="2" creationId="{4C0E6E6C-BF60-09AC-678B-3F8D51F568D0}"/>
          </ac:spMkLst>
        </pc:spChg>
      </pc:sldChg>
      <pc:sldChg chg="addSp modSp">
        <pc:chgData name="Jeremy Clifton" userId="S::wec@woodfordec.onmicrosoft.com::b7121016-a606-4e59-9b8c-d8cabdc242a8" providerId="AD" clId="Web-{724923A7-569B-C058-C246-0E56A0AF871D}" dt="2024-10-06T07:36:00.012" v="313"/>
        <pc:sldMkLst>
          <pc:docMk/>
          <pc:sldMk cId="3402952972" sldId="2580"/>
        </pc:sldMkLst>
        <pc:picChg chg="add mod">
          <ac:chgData name="Jeremy Clifton" userId="S::wec@woodfordec.onmicrosoft.com::b7121016-a606-4e59-9b8c-d8cabdc242a8" providerId="AD" clId="Web-{724923A7-569B-C058-C246-0E56A0AF871D}" dt="2024-10-06T07:36:00.012" v="313"/>
          <ac:picMkLst>
            <pc:docMk/>
            <pc:sldMk cId="3402952972" sldId="2580"/>
            <ac:picMk id="2" creationId="{0132CE44-6358-E478-480B-17B89A3633EE}"/>
          </ac:picMkLst>
        </pc:picChg>
      </pc:sldChg>
      <pc:sldChg chg="del">
        <pc:chgData name="Jeremy Clifton" userId="S::wec@woodfordec.onmicrosoft.com::b7121016-a606-4e59-9b8c-d8cabdc242a8" providerId="AD" clId="Web-{724923A7-569B-C058-C246-0E56A0AF871D}" dt="2024-10-06T07:22:53.501" v="190"/>
        <pc:sldMkLst>
          <pc:docMk/>
          <pc:sldMk cId="2346559008" sldId="2581"/>
        </pc:sldMkLst>
      </pc:sldChg>
      <pc:sldChg chg="modSp add del">
        <pc:chgData name="Jeremy Clifton" userId="S::wec@woodfordec.onmicrosoft.com::b7121016-a606-4e59-9b8c-d8cabdc242a8" providerId="AD" clId="Web-{724923A7-569B-C058-C246-0E56A0AF871D}" dt="2024-10-06T07:28:34.729" v="248"/>
        <pc:sldMkLst>
          <pc:docMk/>
          <pc:sldMk cId="2792281040" sldId="2589"/>
        </pc:sldMkLst>
        <pc:picChg chg="mod">
          <ac:chgData name="Jeremy Clifton" userId="S::wec@woodfordec.onmicrosoft.com::b7121016-a606-4e59-9b8c-d8cabdc242a8" providerId="AD" clId="Web-{724923A7-569B-C058-C246-0E56A0AF871D}" dt="2024-10-06T07:26:47.303" v="208" actId="1076"/>
          <ac:picMkLst>
            <pc:docMk/>
            <pc:sldMk cId="2792281040" sldId="2589"/>
            <ac:picMk id="2" creationId="{2657CA16-EF3D-F8AF-43A6-1CC1A2009654}"/>
          </ac:picMkLst>
        </pc:picChg>
      </pc:sldChg>
      <pc:sldChg chg="modSp ord">
        <pc:chgData name="Jeremy Clifton" userId="S::wec@woodfordec.onmicrosoft.com::b7121016-a606-4e59-9b8c-d8cabdc242a8" providerId="AD" clId="Web-{724923A7-569B-C058-C246-0E56A0AF871D}" dt="2024-10-06T07:33:21.303" v="312" actId="20577"/>
        <pc:sldMkLst>
          <pc:docMk/>
          <pc:sldMk cId="1829227996" sldId="2590"/>
        </pc:sldMkLst>
        <pc:spChg chg="mod">
          <ac:chgData name="Jeremy Clifton" userId="S::wec@woodfordec.onmicrosoft.com::b7121016-a606-4e59-9b8c-d8cabdc242a8" providerId="AD" clId="Web-{724923A7-569B-C058-C246-0E56A0AF871D}" dt="2024-10-06T07:33:21.303" v="312" actId="20577"/>
          <ac:spMkLst>
            <pc:docMk/>
            <pc:sldMk cId="1829227996" sldId="2590"/>
            <ac:spMk id="2" creationId="{4C0E6E6C-BF60-09AC-678B-3F8D51F568D0}"/>
          </ac:spMkLst>
        </pc:spChg>
      </pc:sldChg>
      <pc:sldChg chg="addSp modSp ord">
        <pc:chgData name="Jeremy Clifton" userId="S::wec@woodfordec.onmicrosoft.com::b7121016-a606-4e59-9b8c-d8cabdc242a8" providerId="AD" clId="Web-{724923A7-569B-C058-C246-0E56A0AF871D}" dt="2024-10-06T08:57:58.217" v="655" actId="20577"/>
        <pc:sldMkLst>
          <pc:docMk/>
          <pc:sldMk cId="3512410512" sldId="2596"/>
        </pc:sldMkLst>
        <pc:spChg chg="mod">
          <ac:chgData name="Jeremy Clifton" userId="S::wec@woodfordec.onmicrosoft.com::b7121016-a606-4e59-9b8c-d8cabdc242a8" providerId="AD" clId="Web-{724923A7-569B-C058-C246-0E56A0AF871D}" dt="2024-10-06T08:57:58.217" v="655" actId="20577"/>
          <ac:spMkLst>
            <pc:docMk/>
            <pc:sldMk cId="3512410512" sldId="2596"/>
            <ac:spMk id="2" creationId="{77B4C08E-50AD-7636-8B6A-0518ACD9512B}"/>
          </ac:spMkLst>
        </pc:spChg>
        <pc:picChg chg="add mod modCrop">
          <ac:chgData name="Jeremy Clifton" userId="S::wec@woodfordec.onmicrosoft.com::b7121016-a606-4e59-9b8c-d8cabdc242a8" providerId="AD" clId="Web-{724923A7-569B-C058-C246-0E56A0AF871D}" dt="2024-10-06T08:29:16.410" v="470" actId="14100"/>
          <ac:picMkLst>
            <pc:docMk/>
            <pc:sldMk cId="3512410512" sldId="2596"/>
            <ac:picMk id="4" creationId="{00FF8C71-8A3C-87EF-A73F-71DB5923E085}"/>
          </ac:picMkLst>
        </pc:picChg>
      </pc:sldChg>
      <pc:sldChg chg="del">
        <pc:chgData name="Jeremy Clifton" userId="S::wec@woodfordec.onmicrosoft.com::b7121016-a606-4e59-9b8c-d8cabdc242a8" providerId="AD" clId="Web-{724923A7-569B-C058-C246-0E56A0AF871D}" dt="2024-10-06T07:19:02.211" v="66"/>
        <pc:sldMkLst>
          <pc:docMk/>
          <pc:sldMk cId="2943754848" sldId="2613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21:16.669" v="183" actId="20577"/>
        <pc:sldMkLst>
          <pc:docMk/>
          <pc:sldMk cId="91270432" sldId="2614"/>
        </pc:sldMkLst>
        <pc:spChg chg="mod">
          <ac:chgData name="Jeremy Clifton" userId="S::wec@woodfordec.onmicrosoft.com::b7121016-a606-4e59-9b8c-d8cabdc242a8" providerId="AD" clId="Web-{724923A7-569B-C058-C246-0E56A0AF871D}" dt="2024-10-06T07:21:16.669" v="183" actId="20577"/>
          <ac:spMkLst>
            <pc:docMk/>
            <pc:sldMk cId="91270432" sldId="2614"/>
            <ac:spMk id="2" creationId="{4C0E6E6C-BF60-09AC-678B-3F8D51F568D0}"/>
          </ac:spMkLst>
        </pc:spChg>
      </pc:sldChg>
      <pc:sldChg chg="del">
        <pc:chgData name="Jeremy Clifton" userId="S::wec@woodfordec.onmicrosoft.com::b7121016-a606-4e59-9b8c-d8cabdc242a8" providerId="AD" clId="Web-{724923A7-569B-C058-C246-0E56A0AF871D}" dt="2024-10-06T07:22:53.579" v="197"/>
        <pc:sldMkLst>
          <pc:docMk/>
          <pc:sldMk cId="3443046812" sldId="2615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1"/>
        <pc:sldMkLst>
          <pc:docMk/>
          <pc:sldMk cId="1385135892" sldId="261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2"/>
        <pc:sldMkLst>
          <pc:docMk/>
          <pc:sldMk cId="2381008040" sldId="2617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32" v="193"/>
        <pc:sldMkLst>
          <pc:docMk/>
          <pc:sldMk cId="1860562175" sldId="2618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48" v="194"/>
        <pc:sldMkLst>
          <pc:docMk/>
          <pc:sldMk cId="1516434988" sldId="2619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5"/>
        <pc:sldMkLst>
          <pc:docMk/>
          <pc:sldMk cId="2435953216" sldId="2620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37:34.954" v="564" actId="1076"/>
        <pc:sldMkLst>
          <pc:docMk/>
          <pc:sldMk cId="1689900322" sldId="2622"/>
        </pc:sldMkLst>
        <pc:spChg chg="add mod">
          <ac:chgData name="Jeremy Clifton" userId="S::wec@woodfordec.onmicrosoft.com::b7121016-a606-4e59-9b8c-d8cabdc242a8" providerId="AD" clId="Web-{724923A7-569B-C058-C246-0E56A0AF871D}" dt="2024-10-06T08:37:34.954" v="564" actId="1076"/>
          <ac:spMkLst>
            <pc:docMk/>
            <pc:sldMk cId="1689900322" sldId="2622"/>
            <ac:spMk id="3" creationId="{1D9DEB05-9129-5417-8403-AF30C03B2BE9}"/>
          </ac:spMkLst>
        </pc:spChg>
        <pc:picChg chg="add mod">
          <ac:chgData name="Jeremy Clifton" userId="S::wec@woodfordec.onmicrosoft.com::b7121016-a606-4e59-9b8c-d8cabdc242a8" providerId="AD" clId="Web-{724923A7-569B-C058-C246-0E56A0AF871D}" dt="2024-10-06T08:36:59.187" v="535" actId="1076"/>
          <ac:picMkLst>
            <pc:docMk/>
            <pc:sldMk cId="1689900322" sldId="2622"/>
            <ac:picMk id="2" creationId="{5EF05624-D6CB-F4F6-0915-187A8B5505D4}"/>
          </ac:picMkLst>
        </pc:picChg>
      </pc:sldChg>
      <pc:sldChg chg="del">
        <pc:chgData name="Jeremy Clifton" userId="S::wec@woodfordec.onmicrosoft.com::b7121016-a606-4e59-9b8c-d8cabdc242a8" providerId="AD" clId="Web-{724923A7-569B-C058-C246-0E56A0AF871D}" dt="2024-10-06T08:25:38.639" v="397"/>
        <pc:sldMkLst>
          <pc:docMk/>
          <pc:sldMk cId="3410642725" sldId="2623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6"/>
        <pc:sldMkLst>
          <pc:docMk/>
          <pc:sldMk cId="4188417894" sldId="2628"/>
        </pc:sldMkLst>
      </pc:sldChg>
      <pc:sldChg chg="addSp modSp add">
        <pc:chgData name="Jeremy Clifton" userId="S::wec@woodfordec.onmicrosoft.com::b7121016-a606-4e59-9b8c-d8cabdc242a8" providerId="AD" clId="Web-{724923A7-569B-C058-C246-0E56A0AF871D}" dt="2024-10-06T08:32:34.008" v="509" actId="14100"/>
        <pc:sldMkLst>
          <pc:docMk/>
          <pc:sldMk cId="750241159" sldId="2645"/>
        </pc:sldMkLst>
        <pc:spChg chg="mod">
          <ac:chgData name="Jeremy Clifton" userId="S::wec@woodfordec.onmicrosoft.com::b7121016-a606-4e59-9b8c-d8cabdc242a8" providerId="AD" clId="Web-{724923A7-569B-C058-C246-0E56A0AF871D}" dt="2024-10-06T08:31:48.351" v="496" actId="20577"/>
          <ac:spMkLst>
            <pc:docMk/>
            <pc:sldMk cId="750241159" sldId="2645"/>
            <ac:spMk id="2" creationId="{77B4C08E-50AD-7636-8B6A-0518ACD9512B}"/>
          </ac:spMkLst>
        </pc:spChg>
        <pc:picChg chg="add mod modCrop">
          <ac:chgData name="Jeremy Clifton" userId="S::wec@woodfordec.onmicrosoft.com::b7121016-a606-4e59-9b8c-d8cabdc242a8" providerId="AD" clId="Web-{724923A7-569B-C058-C246-0E56A0AF871D}" dt="2024-10-06T08:32:34.008" v="509" actId="14100"/>
          <ac:picMkLst>
            <pc:docMk/>
            <pc:sldMk cId="750241159" sldId="2645"/>
            <ac:picMk id="3" creationId="{E5BDF3B8-A466-7BFA-A13F-87382B311DA1}"/>
          </ac:picMkLst>
        </pc:picChg>
      </pc:sldChg>
      <pc:sldChg chg="addSp modSp">
        <pc:chgData name="Jeremy Clifton" userId="S::wec@woodfordec.onmicrosoft.com::b7121016-a606-4e59-9b8c-d8cabdc242a8" providerId="AD" clId="Web-{724923A7-569B-C058-C246-0E56A0AF871D}" dt="2024-10-06T08:49:46.167" v="647" actId="14100"/>
        <pc:sldMkLst>
          <pc:docMk/>
          <pc:sldMk cId="3477369750" sldId="2650"/>
        </pc:sldMkLst>
        <pc:picChg chg="add mod">
          <ac:chgData name="Jeremy Clifton" userId="S::wec@woodfordec.onmicrosoft.com::b7121016-a606-4e59-9b8c-d8cabdc242a8" providerId="AD" clId="Web-{724923A7-569B-C058-C246-0E56A0AF871D}" dt="2024-10-06T08:49:46.167" v="647" actId="14100"/>
          <ac:picMkLst>
            <pc:docMk/>
            <pc:sldMk cId="3477369750" sldId="2650"/>
            <ac:picMk id="2" creationId="{D6386418-58EC-F5DC-2712-5E66D689FE86}"/>
          </ac:picMkLst>
        </pc:picChg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48" v="7"/>
        <pc:sldMkLst>
          <pc:docMk/>
          <pc:sldMk cId="1320101179" sldId="2651"/>
        </pc:sldMkLst>
        <pc:picChg chg="add mod">
          <ac:chgData name="Jeremy Clifton" userId="S::wec@woodfordec.onmicrosoft.com::b7121016-a606-4e59-9b8c-d8cabdc242a8" providerId="AD" clId="Web-{724923A7-569B-C058-C246-0E56A0AF871D}" dt="2024-10-06T07:12:48.790" v="2"/>
          <ac:picMkLst>
            <pc:docMk/>
            <pc:sldMk cId="1320101179" sldId="2651"/>
            <ac:picMk id="2" creationId="{F1EEBC28-7EF4-785A-D8F6-5359E292B5D2}"/>
          </ac:picMkLst>
        </pc:picChg>
      </pc:sldChg>
      <pc:sldChg chg="addSp modSp add replId">
        <pc:chgData name="Jeremy Clifton" userId="S::wec@woodfordec.onmicrosoft.com::b7121016-a606-4e59-9b8c-d8cabdc242a8" providerId="AD" clId="Web-{724923A7-569B-C058-C246-0E56A0AF871D}" dt="2024-10-06T07:13:24.448" v="5"/>
        <pc:sldMkLst>
          <pc:docMk/>
          <pc:sldMk cId="3401476337" sldId="2652"/>
        </pc:sldMkLst>
        <pc:picChg chg="add mod">
          <ac:chgData name="Jeremy Clifton" userId="S::wec@woodfordec.onmicrosoft.com::b7121016-a606-4e59-9b8c-d8cabdc242a8" providerId="AD" clId="Web-{724923A7-569B-C058-C246-0E56A0AF871D}" dt="2024-10-06T07:13:24.448" v="5"/>
          <ac:picMkLst>
            <pc:docMk/>
            <pc:sldMk cId="3401476337" sldId="2652"/>
            <ac:picMk id="2" creationId="{6E2CE77C-14D4-6428-247A-9B80EC83D026}"/>
          </ac:picMkLst>
        </pc:picChg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94" v="8"/>
        <pc:sldMkLst>
          <pc:docMk/>
          <pc:sldMk cId="3197659578" sldId="2653"/>
        </pc:sldMkLst>
        <pc:picChg chg="add mod">
          <ac:chgData name="Jeremy Clifton" userId="S::wec@woodfordec.onmicrosoft.com::b7121016-a606-4e59-9b8c-d8cabdc242a8" providerId="AD" clId="Web-{724923A7-569B-C058-C246-0E56A0AF871D}" dt="2024-10-06T07:14:34.482" v="6"/>
          <ac:picMkLst>
            <pc:docMk/>
            <pc:sldMk cId="3197659578" sldId="2653"/>
            <ac:picMk id="2" creationId="{BB378CC4-16E7-53F9-289F-26BD5EC11906}"/>
          </ac:picMkLst>
        </pc:picChg>
      </pc:sldChg>
      <pc:sldChg chg="addSp modSp add replId">
        <pc:chgData name="Jeremy Clifton" userId="S::wec@woodfordec.onmicrosoft.com::b7121016-a606-4e59-9b8c-d8cabdc242a8" providerId="AD" clId="Web-{724923A7-569B-C058-C246-0E56A0AF871D}" dt="2024-10-06T07:15:30.312" v="10"/>
        <pc:sldMkLst>
          <pc:docMk/>
          <pc:sldMk cId="2092229917" sldId="2654"/>
        </pc:sldMkLst>
        <pc:picChg chg="add mod">
          <ac:chgData name="Jeremy Clifton" userId="S::wec@woodfordec.onmicrosoft.com::b7121016-a606-4e59-9b8c-d8cabdc242a8" providerId="AD" clId="Web-{724923A7-569B-C058-C246-0E56A0AF871D}" dt="2024-10-06T07:15:30.312" v="10"/>
          <ac:picMkLst>
            <pc:docMk/>
            <pc:sldMk cId="2092229917" sldId="2654"/>
            <ac:picMk id="2" creationId="{4E152C53-41A7-96E5-8892-128FF6A57542}"/>
          </ac:picMkLst>
        </pc:picChg>
      </pc:sldChg>
      <pc:sldChg chg="addSp modSp add del replId">
        <pc:chgData name="Jeremy Clifton" userId="S::wec@woodfordec.onmicrosoft.com::b7121016-a606-4e59-9b8c-d8cabdc242a8" providerId="AD" clId="Web-{724923A7-569B-C058-C246-0E56A0AF871D}" dt="2024-10-06T07:17:12.097" v="15"/>
        <pc:sldMkLst>
          <pc:docMk/>
          <pc:sldMk cId="3865095045" sldId="2655"/>
        </pc:sldMkLst>
        <pc:picChg chg="add mod">
          <ac:chgData name="Jeremy Clifton" userId="S::wec@woodfordec.onmicrosoft.com::b7121016-a606-4e59-9b8c-d8cabdc242a8" providerId="AD" clId="Web-{724923A7-569B-C058-C246-0E56A0AF871D}" dt="2024-10-06T07:16:15.173" v="12"/>
          <ac:picMkLst>
            <pc:docMk/>
            <pc:sldMk cId="3865095045" sldId="2655"/>
            <ac:picMk id="2" creationId="{4A76E2DC-FE2F-A4E8-3F32-5827B9E8C0E0}"/>
          </ac:picMkLst>
        </pc:picChg>
      </pc:sldChg>
      <pc:sldChg chg="addSp modSp add replId">
        <pc:chgData name="Jeremy Clifton" userId="S::wec@woodfordec.onmicrosoft.com::b7121016-a606-4e59-9b8c-d8cabdc242a8" providerId="AD" clId="Web-{724923A7-569B-C058-C246-0E56A0AF871D}" dt="2024-10-06T07:17:10.925" v="14"/>
        <pc:sldMkLst>
          <pc:docMk/>
          <pc:sldMk cId="3747214090" sldId="2656"/>
        </pc:sldMkLst>
        <pc:picChg chg="add mod">
          <ac:chgData name="Jeremy Clifton" userId="S::wec@woodfordec.onmicrosoft.com::b7121016-a606-4e59-9b8c-d8cabdc242a8" providerId="AD" clId="Web-{724923A7-569B-C058-C246-0E56A0AF871D}" dt="2024-10-06T07:17:10.925" v="14"/>
          <ac:picMkLst>
            <pc:docMk/>
            <pc:sldMk cId="3747214090" sldId="2656"/>
            <ac:picMk id="2" creationId="{368767DD-CF0B-3B2A-44D9-308612C80848}"/>
          </ac:picMkLst>
        </pc:picChg>
      </pc:sldChg>
      <pc:sldChg chg="add del replId">
        <pc:chgData name="Jeremy Clifton" userId="S::wec@woodfordec.onmicrosoft.com::b7121016-a606-4e59-9b8c-d8cabdc242a8" providerId="AD" clId="Web-{724923A7-569B-C058-C246-0E56A0AF871D}" dt="2024-10-06T07:19:04.399" v="67"/>
        <pc:sldMkLst>
          <pc:docMk/>
          <pc:sldMk cId="1470419222" sldId="2657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18:55.398" v="64" actId="20577"/>
        <pc:sldMkLst>
          <pc:docMk/>
          <pc:sldMk cId="2620390865" sldId="2658"/>
        </pc:sldMkLst>
        <pc:spChg chg="mod">
          <ac:chgData name="Jeremy Clifton" userId="S::wec@woodfordec.onmicrosoft.com::b7121016-a606-4e59-9b8c-d8cabdc242a8" providerId="AD" clId="Web-{724923A7-569B-C058-C246-0E56A0AF871D}" dt="2024-10-06T07:18:55.398" v="64" actId="20577"/>
          <ac:spMkLst>
            <pc:docMk/>
            <pc:sldMk cId="2620390865" sldId="2658"/>
            <ac:spMk id="2" creationId="{4C0E6E6C-BF60-09AC-678B-3F8D51F568D0}"/>
          </ac:spMkLst>
        </pc:spChg>
      </pc:sldChg>
      <pc:sldChg chg="add del replId">
        <pc:chgData name="Jeremy Clifton" userId="S::wec@woodfordec.onmicrosoft.com::b7121016-a606-4e59-9b8c-d8cabdc242a8" providerId="AD" clId="Web-{724923A7-569B-C058-C246-0E56A0AF871D}" dt="2024-10-06T07:19:01.195" v="65"/>
        <pc:sldMkLst>
          <pc:docMk/>
          <pc:sldMk cId="443586632" sldId="2659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2:40.188" v="189" actId="1076"/>
        <pc:sldMkLst>
          <pc:docMk/>
          <pc:sldMk cId="1477236744" sldId="2659"/>
        </pc:sldMkLst>
        <pc:picChg chg="add mod">
          <ac:chgData name="Jeremy Clifton" userId="S::wec@woodfordec.onmicrosoft.com::b7121016-a606-4e59-9b8c-d8cabdc242a8" providerId="AD" clId="Web-{724923A7-569B-C058-C246-0E56A0AF871D}" dt="2024-10-06T07:22:40.188" v="189" actId="1076"/>
          <ac:picMkLst>
            <pc:docMk/>
            <pc:sldMk cId="1477236744" sldId="2659"/>
            <ac:picMk id="2" creationId="{B081A077-BA2F-9F1E-8818-AEE9F7744E39}"/>
          </ac:picMkLst>
        </pc:picChg>
      </pc:sldChg>
      <pc:sldChg chg="add replId">
        <pc:chgData name="Jeremy Clifton" userId="S::wec@woodfordec.onmicrosoft.com::b7121016-a606-4e59-9b8c-d8cabdc242a8" providerId="AD" clId="Web-{724923A7-569B-C058-C246-0E56A0AF871D}" dt="2024-10-06T07:21:26.342" v="184"/>
        <pc:sldMkLst>
          <pc:docMk/>
          <pc:sldMk cId="1152487480" sldId="2660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7:51:39.436" v="388" actId="14100"/>
        <pc:sldMkLst>
          <pc:docMk/>
          <pc:sldMk cId="3398173288" sldId="2661"/>
        </pc:sldMkLst>
        <pc:picChg chg="add del mod">
          <ac:chgData name="Jeremy Clifton" userId="S::wec@woodfordec.onmicrosoft.com::b7121016-a606-4e59-9b8c-d8cabdc242a8" providerId="AD" clId="Web-{724923A7-569B-C058-C246-0E56A0AF871D}" dt="2024-10-06T07:50:42.434" v="377"/>
          <ac:picMkLst>
            <pc:docMk/>
            <pc:sldMk cId="3398173288" sldId="2661"/>
            <ac:picMk id="2" creationId="{88C25699-CD8C-9DE4-7E98-44DFF37E9033}"/>
          </ac:picMkLst>
        </pc:picChg>
        <pc:picChg chg="add del mod">
          <ac:chgData name="Jeremy Clifton" userId="S::wec@woodfordec.onmicrosoft.com::b7121016-a606-4e59-9b8c-d8cabdc242a8" providerId="AD" clId="Web-{724923A7-569B-C058-C246-0E56A0AF871D}" dt="2024-10-06T07:51:02.528" v="379"/>
          <ac:picMkLst>
            <pc:docMk/>
            <pc:sldMk cId="3398173288" sldId="2661"/>
            <ac:picMk id="3" creationId="{17133DA8-8D7C-03DC-3280-FCAFE9595154}"/>
          </ac:picMkLst>
        </pc:picChg>
        <pc:picChg chg="add mod">
          <ac:chgData name="Jeremy Clifton" userId="S::wec@woodfordec.onmicrosoft.com::b7121016-a606-4e59-9b8c-d8cabdc242a8" providerId="AD" clId="Web-{724923A7-569B-C058-C246-0E56A0AF871D}" dt="2024-10-06T07:51:39.436" v="388" actId="14100"/>
          <ac:picMkLst>
            <pc:docMk/>
            <pc:sldMk cId="3398173288" sldId="2661"/>
            <ac:picMk id="4" creationId="{C195D0C7-51C6-7CB4-32D8-C3EB130EB701}"/>
          </ac:picMkLst>
        </pc:picChg>
      </pc:sldChg>
      <pc:sldChg chg="addSp delSp modSp add replId">
        <pc:chgData name="Jeremy Clifton" userId="S::wec@woodfordec.onmicrosoft.com::b7121016-a606-4e59-9b8c-d8cabdc242a8" providerId="AD" clId="Web-{724923A7-569B-C058-C246-0E56A0AF871D}" dt="2024-10-06T09:01:51.068" v="656" actId="1076"/>
        <pc:sldMkLst>
          <pc:docMk/>
          <pc:sldMk cId="3482918902" sldId="2662"/>
        </pc:sldMkLst>
        <pc:picChg chg="add del mod">
          <ac:chgData name="Jeremy Clifton" userId="S::wec@woodfordec.onmicrosoft.com::b7121016-a606-4e59-9b8c-d8cabdc242a8" providerId="AD" clId="Web-{724923A7-569B-C058-C246-0E56A0AF871D}" dt="2024-10-06T07:55:13.853" v="390"/>
          <ac:picMkLst>
            <pc:docMk/>
            <pc:sldMk cId="3482918902" sldId="2662"/>
            <ac:picMk id="2" creationId="{DCA20E91-E655-1E2C-D2C5-33E1B2E6FBAE}"/>
          </ac:picMkLst>
        </pc:picChg>
        <pc:picChg chg="add mod">
          <ac:chgData name="Jeremy Clifton" userId="S::wec@woodfordec.onmicrosoft.com::b7121016-a606-4e59-9b8c-d8cabdc242a8" providerId="AD" clId="Web-{724923A7-569B-C058-C246-0E56A0AF871D}" dt="2024-10-06T09:01:51.068" v="656" actId="1076"/>
          <ac:picMkLst>
            <pc:docMk/>
            <pc:sldMk cId="3482918902" sldId="2662"/>
            <ac:picMk id="3" creationId="{03F11291-85F1-FC77-BAC1-2B15D29FFB46}"/>
          </ac:picMkLst>
        </pc:picChg>
      </pc:sldChg>
      <pc:sldChg chg="add replId">
        <pc:chgData name="Jeremy Clifton" userId="S::wec@woodfordec.onmicrosoft.com::b7121016-a606-4e59-9b8c-d8cabdc242a8" providerId="AD" clId="Web-{724923A7-569B-C058-C246-0E56A0AF871D}" dt="2024-10-06T07:26:29.053" v="206"/>
        <pc:sldMkLst>
          <pc:docMk/>
          <pc:sldMk cId="710670588" sldId="266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9:06:39.065" v="657" actId="1076"/>
        <pc:sldMkLst>
          <pc:docMk/>
          <pc:sldMk cId="4133161511" sldId="2664"/>
        </pc:sldMkLst>
        <pc:picChg chg="add mod modCrop">
          <ac:chgData name="Jeremy Clifton" userId="S::wec@woodfordec.onmicrosoft.com::b7121016-a606-4e59-9b8c-d8cabdc242a8" providerId="AD" clId="Web-{724923A7-569B-C058-C246-0E56A0AF871D}" dt="2024-10-06T08:36:04.389" v="531" actId="14100"/>
          <ac:picMkLst>
            <pc:docMk/>
            <pc:sldMk cId="4133161511" sldId="2664"/>
            <ac:picMk id="2" creationId="{942FC353-B0AC-5E28-BC94-18135A0CA125}"/>
          </ac:picMkLst>
        </pc:picChg>
        <pc:picChg chg="add mod">
          <ac:chgData name="Jeremy Clifton" userId="S::wec@woodfordec.onmicrosoft.com::b7121016-a606-4e59-9b8c-d8cabdc242a8" providerId="AD" clId="Web-{724923A7-569B-C058-C246-0E56A0AF871D}" dt="2024-10-06T09:06:39.065" v="657" actId="1076"/>
          <ac:picMkLst>
            <pc:docMk/>
            <pc:sldMk cId="4133161511" sldId="2664"/>
            <ac:picMk id="3" creationId="{FB344B57-739E-8BA4-4268-5BB65D6DA1C3}"/>
          </ac:picMkLst>
        </pc:picChg>
        <pc:picChg chg="add mod">
          <ac:chgData name="Jeremy Clifton" userId="S::wec@woodfordec.onmicrosoft.com::b7121016-a606-4e59-9b8c-d8cabdc242a8" providerId="AD" clId="Web-{724923A7-569B-C058-C246-0E56A0AF871D}" dt="2024-10-06T08:36:27.717" v="532" actId="1076"/>
          <ac:picMkLst>
            <pc:docMk/>
            <pc:sldMk cId="4133161511" sldId="2664"/>
            <ac:picMk id="4" creationId="{E926E6A8-146D-3AD5-F341-B007E3EE34D8}"/>
          </ac:picMkLst>
        </pc:picChg>
      </pc:sldChg>
      <pc:sldChg chg="addSp modSp add replId">
        <pc:chgData name="Jeremy Clifton" userId="S::wec@woodfordec.onmicrosoft.com::b7121016-a606-4e59-9b8c-d8cabdc242a8" providerId="AD" clId="Web-{724923A7-569B-C058-C246-0E56A0AF871D}" dt="2024-10-06T07:29:33.278" v="256" actId="1076"/>
        <pc:sldMkLst>
          <pc:docMk/>
          <pc:sldMk cId="3722203113" sldId="2665"/>
        </pc:sldMkLst>
        <pc:spChg chg="add mod">
          <ac:chgData name="Jeremy Clifton" userId="S::wec@woodfordec.onmicrosoft.com::b7121016-a606-4e59-9b8c-d8cabdc242a8" providerId="AD" clId="Web-{724923A7-569B-C058-C246-0E56A0AF871D}" dt="2024-10-06T07:29:33.278" v="256" actId="1076"/>
          <ac:spMkLst>
            <pc:docMk/>
            <pc:sldMk cId="3722203113" sldId="2665"/>
            <ac:spMk id="3" creationId="{8EFE494A-8E52-1D6F-C6FB-61CF196830DE}"/>
          </ac:spMkLst>
        </pc:spChg>
        <pc:spChg chg="add mod">
          <ac:chgData name="Jeremy Clifton" userId="S::wec@woodfordec.onmicrosoft.com::b7121016-a606-4e59-9b8c-d8cabdc242a8" providerId="AD" clId="Web-{724923A7-569B-C058-C246-0E56A0AF871D}" dt="2024-10-06T07:29:22.919" v="255" actId="20577"/>
          <ac:spMkLst>
            <pc:docMk/>
            <pc:sldMk cId="3722203113" sldId="2665"/>
            <ac:spMk id="4" creationId="{CA5463F7-67AA-7E2E-1FA3-EECDB508D02A}"/>
          </ac:spMkLst>
        </pc:spChg>
      </pc:sldChg>
      <pc:sldChg chg="delSp add replId">
        <pc:chgData name="Jeremy Clifton" userId="S::wec@woodfordec.onmicrosoft.com::b7121016-a606-4e59-9b8c-d8cabdc242a8" providerId="AD" clId="Web-{724923A7-569B-C058-C246-0E56A0AF871D}" dt="2024-10-06T07:29:46.123" v="259"/>
        <pc:sldMkLst>
          <pc:docMk/>
          <pc:sldMk cId="936789687" sldId="2666"/>
        </pc:sldMkLst>
        <pc:spChg chg="del">
          <ac:chgData name="Jeremy Clifton" userId="S::wec@woodfordec.onmicrosoft.com::b7121016-a606-4e59-9b8c-d8cabdc242a8" providerId="AD" clId="Web-{724923A7-569B-C058-C246-0E56A0AF871D}" dt="2024-10-06T07:29:42.466" v="258"/>
          <ac:spMkLst>
            <pc:docMk/>
            <pc:sldMk cId="936789687" sldId="2666"/>
            <ac:spMk id="3" creationId="{8EFE494A-8E52-1D6F-C6FB-61CF196830DE}"/>
          </ac:spMkLst>
        </pc:spChg>
        <pc:spChg chg="del">
          <ac:chgData name="Jeremy Clifton" userId="S::wec@woodfordec.onmicrosoft.com::b7121016-a606-4e59-9b8c-d8cabdc242a8" providerId="AD" clId="Web-{724923A7-569B-C058-C246-0E56A0AF871D}" dt="2024-10-06T07:29:46.123" v="259"/>
          <ac:spMkLst>
            <pc:docMk/>
            <pc:sldMk cId="936789687" sldId="2666"/>
            <ac:spMk id="4" creationId="{CA5463F7-67AA-7E2E-1FA3-EECDB508D02A}"/>
          </ac:spMkLst>
        </pc:spChg>
      </pc:sldChg>
      <pc:sldChg chg="addSp modSp add replId">
        <pc:chgData name="Jeremy Clifton" userId="S::wec@woodfordec.onmicrosoft.com::b7121016-a606-4e59-9b8c-d8cabdc242a8" providerId="AD" clId="Web-{724923A7-569B-C058-C246-0E56A0AF871D}" dt="2024-10-06T07:43:25.794" v="323" actId="1076"/>
        <pc:sldMkLst>
          <pc:docMk/>
          <pc:sldMk cId="2383975742" sldId="2667"/>
        </pc:sldMkLst>
        <pc:picChg chg="mod">
          <ac:chgData name="Jeremy Clifton" userId="S::wec@woodfordec.onmicrosoft.com::b7121016-a606-4e59-9b8c-d8cabdc242a8" providerId="AD" clId="Web-{724923A7-569B-C058-C246-0E56A0AF871D}" dt="2024-10-06T07:42:02.261" v="321" actId="1076"/>
          <ac:picMkLst>
            <pc:docMk/>
            <pc:sldMk cId="2383975742" sldId="2667"/>
            <ac:picMk id="2" creationId="{0132CE44-6358-E478-480B-17B89A3633EE}"/>
          </ac:picMkLst>
        </pc:picChg>
        <pc:picChg chg="add mod ord">
          <ac:chgData name="Jeremy Clifton" userId="S::wec@woodfordec.onmicrosoft.com::b7121016-a606-4e59-9b8c-d8cabdc242a8" providerId="AD" clId="Web-{724923A7-569B-C058-C246-0E56A0AF871D}" dt="2024-10-06T07:43:25.794" v="323" actId="1076"/>
          <ac:picMkLst>
            <pc:docMk/>
            <pc:sldMk cId="2383975742" sldId="2667"/>
            <ac:picMk id="3" creationId="{B2C582EB-2EFD-1468-3516-EC8590ECBDE9}"/>
          </ac:picMkLst>
        </pc:picChg>
      </pc:sldChg>
      <pc:sldChg chg="modSp add ord replId">
        <pc:chgData name="Jeremy Clifton" userId="S::wec@woodfordec.onmicrosoft.com::b7121016-a606-4e59-9b8c-d8cabdc242a8" providerId="AD" clId="Web-{724923A7-569B-C058-C246-0E56A0AF871D}" dt="2024-10-06T07:45:16.847" v="330" actId="20577"/>
        <pc:sldMkLst>
          <pc:docMk/>
          <pc:sldMk cId="1557539723" sldId="2668"/>
        </pc:sldMkLst>
        <pc:spChg chg="mod">
          <ac:chgData name="Jeremy Clifton" userId="S::wec@woodfordec.onmicrosoft.com::b7121016-a606-4e59-9b8c-d8cabdc242a8" providerId="AD" clId="Web-{724923A7-569B-C058-C246-0E56A0AF871D}" dt="2024-10-06T07:45:16.847" v="330" actId="20577"/>
          <ac:spMkLst>
            <pc:docMk/>
            <pc:sldMk cId="1557539723" sldId="2668"/>
            <ac:spMk id="2" creationId="{4C0E6E6C-BF60-09AC-678B-3F8D51F568D0}"/>
          </ac:spMkLst>
        </pc:spChg>
      </pc:sldChg>
      <pc:sldChg chg="addSp modSp add del ord replId">
        <pc:chgData name="Jeremy Clifton" userId="S::wec@woodfordec.onmicrosoft.com::b7121016-a606-4e59-9b8c-d8cabdc242a8" providerId="AD" clId="Web-{724923A7-569B-C058-C246-0E56A0AF871D}" dt="2024-10-06T07:48:05.227" v="362"/>
        <pc:sldMkLst>
          <pc:docMk/>
          <pc:sldMk cId="2974065676" sldId="2669"/>
        </pc:sldMkLst>
        <pc:spChg chg="mod">
          <ac:chgData name="Jeremy Clifton" userId="S::wec@woodfordec.onmicrosoft.com::b7121016-a606-4e59-9b8c-d8cabdc242a8" providerId="AD" clId="Web-{724923A7-569B-C058-C246-0E56A0AF871D}" dt="2024-10-06T07:47:20.664" v="344" actId="1076"/>
          <ac:spMkLst>
            <pc:docMk/>
            <pc:sldMk cId="2974065676" sldId="2669"/>
            <ac:spMk id="2" creationId="{77B4C08E-50AD-7636-8B6A-0518ACD9512B}"/>
          </ac:spMkLst>
        </pc:spChg>
        <pc:picChg chg="add mod">
          <ac:chgData name="Jeremy Clifton" userId="S::wec@woodfordec.onmicrosoft.com::b7121016-a606-4e59-9b8c-d8cabdc242a8" providerId="AD" clId="Web-{724923A7-569B-C058-C246-0E56A0AF871D}" dt="2024-10-06T07:47:44.617" v="348" actId="1076"/>
          <ac:picMkLst>
            <pc:docMk/>
            <pc:sldMk cId="2974065676" sldId="2669"/>
            <ac:picMk id="3" creationId="{0ED0DD46-A524-5486-E76C-944CB157DB07}"/>
          </ac:picMkLst>
        </pc:picChg>
      </pc:sldChg>
      <pc:sldChg chg="modSp add replId">
        <pc:chgData name="Jeremy Clifton" userId="S::wec@woodfordec.onmicrosoft.com::b7121016-a606-4e59-9b8c-d8cabdc242a8" providerId="AD" clId="Web-{724923A7-569B-C058-C246-0E56A0AF871D}" dt="2024-10-06T07:48:33.572" v="373" actId="1076"/>
        <pc:sldMkLst>
          <pc:docMk/>
          <pc:sldMk cId="2751214888" sldId="2670"/>
        </pc:sldMkLst>
        <pc:spChg chg="mod">
          <ac:chgData name="Jeremy Clifton" userId="S::wec@woodfordec.onmicrosoft.com::b7121016-a606-4e59-9b8c-d8cabdc242a8" providerId="AD" clId="Web-{724923A7-569B-C058-C246-0E56A0AF871D}" dt="2024-10-06T07:48:33.572" v="373" actId="1076"/>
          <ac:spMkLst>
            <pc:docMk/>
            <pc:sldMk cId="2751214888" sldId="2670"/>
            <ac:spMk id="2" creationId="{77B4C08E-50AD-7636-8B6A-0518ACD9512B}"/>
          </ac:spMkLst>
        </pc:spChg>
      </pc:sldChg>
      <pc:sldChg chg="modSp add replId">
        <pc:chgData name="Jeremy Clifton" userId="S::wec@woodfordec.onmicrosoft.com::b7121016-a606-4e59-9b8c-d8cabdc242a8" providerId="AD" clId="Web-{724923A7-569B-C058-C246-0E56A0AF871D}" dt="2024-10-06T07:48:25.337" v="372" actId="1076"/>
        <pc:sldMkLst>
          <pc:docMk/>
          <pc:sldMk cId="971277311" sldId="2671"/>
        </pc:sldMkLst>
        <pc:spChg chg="mod">
          <ac:chgData name="Jeremy Clifton" userId="S::wec@woodfordec.onmicrosoft.com::b7121016-a606-4e59-9b8c-d8cabdc242a8" providerId="AD" clId="Web-{724923A7-569B-C058-C246-0E56A0AF871D}" dt="2024-10-06T07:48:25.337" v="372" actId="1076"/>
          <ac:spMkLst>
            <pc:docMk/>
            <pc:sldMk cId="971277311" sldId="2671"/>
            <ac:spMk id="2" creationId="{77B4C08E-50AD-7636-8B6A-0518ACD9512B}"/>
          </ac:spMkLst>
        </pc:spChg>
      </pc:sldChg>
      <pc:sldChg chg="add del ord replId">
        <pc:chgData name="Jeremy Clifton" userId="S::wec@woodfordec.onmicrosoft.com::b7121016-a606-4e59-9b8c-d8cabdc242a8" providerId="AD" clId="Web-{724923A7-569B-C058-C246-0E56A0AF871D}" dt="2024-10-06T08:29:29.910" v="474"/>
        <pc:sldMkLst>
          <pc:docMk/>
          <pc:sldMk cId="2521183657" sldId="2672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26:45.062" v="436"/>
        <pc:sldMkLst>
          <pc:docMk/>
          <pc:sldMk cId="3117753989" sldId="2672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31:02.334" v="490" actId="20577"/>
        <pc:sldMkLst>
          <pc:docMk/>
          <pc:sldMk cId="3923073191" sldId="2673"/>
        </pc:sldMkLst>
        <pc:spChg chg="mod">
          <ac:chgData name="Jeremy Clifton" userId="S::wec@woodfordec.onmicrosoft.com::b7121016-a606-4e59-9b8c-d8cabdc242a8" providerId="AD" clId="Web-{724923A7-569B-C058-C246-0E56A0AF871D}" dt="2024-10-06T08:31:02.334" v="490" actId="20577"/>
          <ac:spMkLst>
            <pc:docMk/>
            <pc:sldMk cId="3923073191" sldId="2673"/>
            <ac:spMk id="2" creationId="{4C0E6E6C-BF60-09AC-678B-3F8D51F568D0}"/>
          </ac:spMkLst>
        </pc:spChg>
      </pc:sldChg>
      <pc:sldChg chg="modSp add ord replId">
        <pc:chgData name="Jeremy Clifton" userId="S::wec@woodfordec.onmicrosoft.com::b7121016-a606-4e59-9b8c-d8cabdc242a8" providerId="AD" clId="Web-{724923A7-569B-C058-C246-0E56A0AF871D}" dt="2024-10-06T08:29:56.551" v="477" actId="1076"/>
        <pc:sldMkLst>
          <pc:docMk/>
          <pc:sldMk cId="3710076937" sldId="2674"/>
        </pc:sldMkLst>
        <pc:picChg chg="mod">
          <ac:chgData name="Jeremy Clifton" userId="S::wec@woodfordec.onmicrosoft.com::b7121016-a606-4e59-9b8c-d8cabdc242a8" providerId="AD" clId="Web-{724923A7-569B-C058-C246-0E56A0AF871D}" dt="2024-10-06T08:29:56.551" v="477" actId="1076"/>
          <ac:picMkLst>
            <pc:docMk/>
            <pc:sldMk cId="3710076937" sldId="2674"/>
            <ac:picMk id="4" creationId="{00FF8C71-8A3C-87EF-A73F-71DB5923E085}"/>
          </ac:picMkLst>
        </pc:picChg>
      </pc:sldChg>
      <pc:sldChg chg="add del replId">
        <pc:chgData name="Jeremy Clifton" userId="S::wec@woodfordec.onmicrosoft.com::b7121016-a606-4e59-9b8c-d8cabdc242a8" providerId="AD" clId="Web-{724923A7-569B-C058-C246-0E56A0AF871D}" dt="2024-10-06T08:54:00.692" v="653"/>
        <pc:sldMkLst>
          <pc:docMk/>
          <pc:sldMk cId="3017046022" sldId="2675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8:39:04.462" v="574"/>
        <pc:sldMkLst>
          <pc:docMk/>
          <pc:sldMk cId="3571159716" sldId="2676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8:40:02.807" v="581" actId="1076"/>
        <pc:sldMkLst>
          <pc:docMk/>
          <pc:sldMk cId="3718098541" sldId="2677"/>
        </pc:sldMkLst>
        <pc:spChg chg="mod">
          <ac:chgData name="Jeremy Clifton" userId="S::wec@woodfordec.onmicrosoft.com::b7121016-a606-4e59-9b8c-d8cabdc242a8" providerId="AD" clId="Web-{724923A7-569B-C058-C246-0E56A0AF871D}" dt="2024-10-06T08:39:44.635" v="577" actId="1076"/>
          <ac:spMkLst>
            <pc:docMk/>
            <pc:sldMk cId="3718098541" sldId="2677"/>
            <ac:spMk id="3" creationId="{1D9DEB05-9129-5417-8403-AF30C03B2BE9}"/>
          </ac:spMkLst>
        </pc:spChg>
        <pc:picChg chg="del">
          <ac:chgData name="Jeremy Clifton" userId="S::wec@woodfordec.onmicrosoft.com::b7121016-a606-4e59-9b8c-d8cabdc242a8" providerId="AD" clId="Web-{724923A7-569B-C058-C246-0E56A0AF871D}" dt="2024-10-06T08:39:46.572" v="578"/>
          <ac:picMkLst>
            <pc:docMk/>
            <pc:sldMk cId="3718098541" sldId="2677"/>
            <ac:picMk id="2" creationId="{5EF05624-D6CB-F4F6-0915-187A8B5505D4}"/>
          </ac:picMkLst>
        </pc:picChg>
        <pc:picChg chg="add mod">
          <ac:chgData name="Jeremy Clifton" userId="S::wec@woodfordec.onmicrosoft.com::b7121016-a606-4e59-9b8c-d8cabdc242a8" providerId="AD" clId="Web-{724923A7-569B-C058-C246-0E56A0AF871D}" dt="2024-10-06T08:40:02.807" v="581" actId="1076"/>
          <ac:picMkLst>
            <pc:docMk/>
            <pc:sldMk cId="3718098541" sldId="2677"/>
            <ac:picMk id="4" creationId="{49DDBC9B-DC87-6DC1-3293-B4D3CEEF90EF}"/>
          </ac:picMkLst>
        </pc:picChg>
      </pc:sldChg>
      <pc:sldChg chg="add del replId">
        <pc:chgData name="Jeremy Clifton" userId="S::wec@woodfordec.onmicrosoft.com::b7121016-a606-4e59-9b8c-d8cabdc242a8" providerId="AD" clId="Web-{724923A7-569B-C058-C246-0E56A0AF871D}" dt="2024-10-06T08:53:59.676" v="652"/>
        <pc:sldMkLst>
          <pc:docMk/>
          <pc:sldMk cId="1812384376" sldId="2678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9:09:53.875" v="658" actId="20577"/>
        <pc:sldMkLst>
          <pc:docMk/>
          <pc:sldMk cId="1711481332" sldId="2679"/>
        </pc:sldMkLst>
        <pc:spChg chg="add mod">
          <ac:chgData name="Jeremy Clifton" userId="S::wec@woodfordec.onmicrosoft.com::b7121016-a606-4e59-9b8c-d8cabdc242a8" providerId="AD" clId="Web-{724923A7-569B-C058-C246-0E56A0AF871D}" dt="2024-10-06T09:09:53.875" v="658" actId="20577"/>
          <ac:spMkLst>
            <pc:docMk/>
            <pc:sldMk cId="1711481332" sldId="2679"/>
            <ac:spMk id="4" creationId="{720B381E-30C7-0B07-F9DD-A42D65F90F48}"/>
          </ac:spMkLst>
        </pc:spChg>
        <pc:spChg chg="add mod">
          <ac:chgData name="Jeremy Clifton" userId="S::wec@woodfordec.onmicrosoft.com::b7121016-a606-4e59-9b8c-d8cabdc242a8" providerId="AD" clId="Web-{724923A7-569B-C058-C246-0E56A0AF871D}" dt="2024-10-06T08:42:50" v="627" actId="1076"/>
          <ac:spMkLst>
            <pc:docMk/>
            <pc:sldMk cId="1711481332" sldId="2679"/>
            <ac:spMk id="5" creationId="{5200BA50-8EBC-066D-2465-04626AAC1CF9}"/>
          </ac:spMkLst>
        </pc:spChg>
        <pc:picChg chg="add mod">
          <ac:chgData name="Jeremy Clifton" userId="S::wec@woodfordec.onmicrosoft.com::b7121016-a606-4e59-9b8c-d8cabdc242a8" providerId="AD" clId="Web-{724923A7-569B-C058-C246-0E56A0AF871D}" dt="2024-10-06T08:41:58.499" v="587" actId="1076"/>
          <ac:picMkLst>
            <pc:docMk/>
            <pc:sldMk cId="1711481332" sldId="2679"/>
            <ac:picMk id="2" creationId="{DE4D241F-14C1-FF6F-005A-3ACB11EB5587}"/>
          </ac:picMkLst>
        </pc:picChg>
      </pc:sldChg>
      <pc:sldChg chg="modSp add replId">
        <pc:chgData name="Jeremy Clifton" userId="S::wec@woodfordec.onmicrosoft.com::b7121016-a606-4e59-9b8c-d8cabdc242a8" providerId="AD" clId="Web-{724923A7-569B-C058-C246-0E56A0AF871D}" dt="2024-10-06T09:09:57.125" v="659" actId="20577"/>
        <pc:sldMkLst>
          <pc:docMk/>
          <pc:sldMk cId="4184731778" sldId="2680"/>
        </pc:sldMkLst>
        <pc:spChg chg="mod">
          <ac:chgData name="Jeremy Clifton" userId="S::wec@woodfordec.onmicrosoft.com::b7121016-a606-4e59-9b8c-d8cabdc242a8" providerId="AD" clId="Web-{724923A7-569B-C058-C246-0E56A0AF871D}" dt="2024-10-06T09:09:57.125" v="659" actId="20577"/>
          <ac:spMkLst>
            <pc:docMk/>
            <pc:sldMk cId="4184731778" sldId="2680"/>
            <ac:spMk id="4" creationId="{720B381E-30C7-0B07-F9DD-A42D65F90F48}"/>
          </ac:spMkLst>
        </pc:spChg>
        <pc:spChg chg="mod">
          <ac:chgData name="Jeremy Clifton" userId="S::wec@woodfordec.onmicrosoft.com::b7121016-a606-4e59-9b8c-d8cabdc242a8" providerId="AD" clId="Web-{724923A7-569B-C058-C246-0E56A0AF871D}" dt="2024-10-06T08:47:41.070" v="636" actId="20577"/>
          <ac:spMkLst>
            <pc:docMk/>
            <pc:sldMk cId="4184731778" sldId="2680"/>
            <ac:spMk id="5" creationId="{5200BA50-8EBC-066D-2465-04626AAC1CF9}"/>
          </ac:spMkLst>
        </pc:spChg>
      </pc:sldChg>
      <pc:sldChg chg="addSp modSp add ord replId">
        <pc:chgData name="Jeremy Clifton" userId="S::wec@woodfordec.onmicrosoft.com::b7121016-a606-4e59-9b8c-d8cabdc242a8" providerId="AD" clId="Web-{724923A7-569B-C058-C246-0E56A0AF871D}" dt="2024-10-06T08:50:24.871" v="651" actId="1076"/>
        <pc:sldMkLst>
          <pc:docMk/>
          <pc:sldMk cId="2931928421" sldId="2681"/>
        </pc:sldMkLst>
        <pc:spChg chg="mod">
          <ac:chgData name="Jeremy Clifton" userId="S::wec@woodfordec.onmicrosoft.com::b7121016-a606-4e59-9b8c-d8cabdc242a8" providerId="AD" clId="Web-{724923A7-569B-C058-C246-0E56A0AF871D}" dt="2024-10-06T08:48:14.274" v="643" actId="20577"/>
          <ac:spMkLst>
            <pc:docMk/>
            <pc:sldMk cId="2931928421" sldId="2681"/>
            <ac:spMk id="2" creationId="{4C0E6E6C-BF60-09AC-678B-3F8D51F568D0}"/>
          </ac:spMkLst>
        </pc:spChg>
        <pc:picChg chg="add mod">
          <ac:chgData name="Jeremy Clifton" userId="S::wec@woodfordec.onmicrosoft.com::b7121016-a606-4e59-9b8c-d8cabdc242a8" providerId="AD" clId="Web-{724923A7-569B-C058-C246-0E56A0AF871D}" dt="2024-10-06T08:50:24.871" v="651" actId="1076"/>
          <ac:picMkLst>
            <pc:docMk/>
            <pc:sldMk cId="2931928421" sldId="2681"/>
            <ac:picMk id="4" creationId="{A20A74C5-391C-51D1-1600-E438E7F7431D}"/>
          </ac:picMkLst>
        </pc:picChg>
      </pc:sldChg>
    </pc:docChg>
  </pc:docChgLst>
  <pc:docChgLst>
    <pc:chgData name="Jeremy Clifton" userId="S::wec@woodfordec.onmicrosoft.com::b7121016-a606-4e59-9b8c-d8cabdc242a8" providerId="AD" clId="Web-{4F0E0B74-1975-DFF2-9D00-FD6C46C93944}"/>
    <pc:docChg chg="addSld delSld modSld sldOrd">
      <pc:chgData name="Jeremy Clifton" userId="S::wec@woodfordec.onmicrosoft.com::b7121016-a606-4e59-9b8c-d8cabdc242a8" providerId="AD" clId="Web-{4F0E0B74-1975-DFF2-9D00-FD6C46C93944}" dt="2024-10-11T15:19:18.994" v="222"/>
      <pc:docMkLst>
        <pc:docMk/>
      </pc:docMkLst>
      <pc:sldChg chg="del">
        <pc:chgData name="Jeremy Clifton" userId="S::wec@woodfordec.onmicrosoft.com::b7121016-a606-4e59-9b8c-d8cabdc242a8" providerId="AD" clId="Web-{4F0E0B74-1975-DFF2-9D00-FD6C46C93944}" dt="2024-10-11T14:27:04.886" v="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0.779" v="21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4F0E0B74-1975-DFF2-9D00-FD6C46C93944}" dt="2024-10-11T14:32:24.152" v="57" actId="20577"/>
        <pc:sldMkLst>
          <pc:docMk/>
          <pc:sldMk cId="251116125" sldId="2574"/>
        </pc:sldMkLst>
        <pc:spChg chg="mod">
          <ac:chgData name="Jeremy Clifton" userId="S::wec@woodfordec.onmicrosoft.com::b7121016-a606-4e59-9b8c-d8cabdc242a8" providerId="AD" clId="Web-{4F0E0B74-1975-DFF2-9D00-FD6C46C93944}" dt="2024-10-11T14:32:24.152" v="57" actId="20577"/>
          <ac:spMkLst>
            <pc:docMk/>
            <pc:sldMk cId="251116125" sldId="2574"/>
            <ac:spMk id="2" creationId="{4C0E6E6C-BF60-09AC-678B-3F8D51F568D0}"/>
          </ac:spMkLst>
        </pc:spChg>
      </pc:sldChg>
      <pc:sldChg chg="del">
        <pc:chgData name="Jeremy Clifton" userId="S::wec@woodfordec.onmicrosoft.com::b7121016-a606-4e59-9b8c-d8cabdc242a8" providerId="AD" clId="Web-{4F0E0B74-1975-DFF2-9D00-FD6C46C93944}" dt="2024-10-11T14:27:13.777" v="8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4.192" v="214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0.074" v="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57.073" v="4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6.263" v="19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4.028" v="17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8.201" v="25"/>
        <pc:sldMkLst>
          <pc:docMk/>
          <pc:sldMk cId="3477369750" sldId="265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9.651" v="3"/>
        <pc:sldMkLst>
          <pc:docMk/>
          <pc:sldMk cId="1320101179" sldId="265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2.979" v="1"/>
        <pc:sldMkLst>
          <pc:docMk/>
          <pc:sldMk cId="3401476337" sldId="26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25.353" v="0"/>
        <pc:sldMkLst>
          <pc:docMk/>
          <pc:sldMk cId="3197659578" sldId="2653"/>
        </pc:sldMkLst>
      </pc:sldChg>
      <pc:sldChg chg="del ord">
        <pc:chgData name="Jeremy Clifton" userId="S::wec@woodfordec.onmicrosoft.com::b7121016-a606-4e59-9b8c-d8cabdc242a8" providerId="AD" clId="Web-{4F0E0B74-1975-DFF2-9D00-FD6C46C93944}" dt="2024-10-11T15:04:37.810" v="216"/>
        <pc:sldMkLst>
          <pc:docMk/>
          <pc:sldMk cId="2092229917" sldId="265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8.042" v="2"/>
        <pc:sldMkLst>
          <pc:docMk/>
          <pc:sldMk cId="3747214090" sldId="265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9:28.315" v="50"/>
        <pc:sldMkLst>
          <pc:docMk/>
          <pc:sldMk cId="2620390865" sldId="265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01.527" v="5"/>
        <pc:sldMkLst>
          <pc:docMk/>
          <pc:sldMk cId="1477236744" sldId="2659"/>
        </pc:sldMkLst>
      </pc:sldChg>
      <pc:sldChg chg="addSp delSp modSp">
        <pc:chgData name="Jeremy Clifton" userId="S::wec@woodfordec.onmicrosoft.com::b7121016-a606-4e59-9b8c-d8cabdc242a8" providerId="AD" clId="Web-{4F0E0B74-1975-DFF2-9D00-FD6C46C93944}" dt="2024-10-11T14:48:07.714" v="103" actId="1076"/>
        <pc:sldMkLst>
          <pc:docMk/>
          <pc:sldMk cId="1152487480" sldId="2660"/>
        </pc:sldMkLst>
        <pc:picChg chg="add del mod">
          <ac:chgData name="Jeremy Clifton" userId="S::wec@woodfordec.onmicrosoft.com::b7121016-a606-4e59-9b8c-d8cabdc242a8" providerId="AD" clId="Web-{4F0E0B74-1975-DFF2-9D00-FD6C46C93944}" dt="2024-10-11T14:47:58.604" v="99"/>
          <ac:picMkLst>
            <pc:docMk/>
            <pc:sldMk cId="1152487480" sldId="2660"/>
            <ac:picMk id="2" creationId="{9ABB545B-546F-453D-5EB6-2D63CD79651C}"/>
          </ac:picMkLst>
        </pc:picChg>
        <pc:picChg chg="add mod">
          <ac:chgData name="Jeremy Clifton" userId="S::wec@woodfordec.onmicrosoft.com::b7121016-a606-4e59-9b8c-d8cabdc242a8" providerId="AD" clId="Web-{4F0E0B74-1975-DFF2-9D00-FD6C46C93944}" dt="2024-10-11T14:48:07.714" v="103" actId="1076"/>
          <ac:picMkLst>
            <pc:docMk/>
            <pc:sldMk cId="1152487480" sldId="2660"/>
            <ac:picMk id="3" creationId="{D9F381F5-1B9E-475A-FE51-5B85065004BD}"/>
          </ac:picMkLst>
        </pc:picChg>
      </pc:sldChg>
      <pc:sldChg chg="del">
        <pc:chgData name="Jeremy Clifton" userId="S::wec@woodfordec.onmicrosoft.com::b7121016-a606-4e59-9b8c-d8cabdc242a8" providerId="AD" clId="Web-{4F0E0B74-1975-DFF2-9D00-FD6C46C93944}" dt="2024-10-11T14:27:22.168" v="13"/>
        <pc:sldMkLst>
          <pc:docMk/>
          <pc:sldMk cId="3398173288" sldId="266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6.825" v="14"/>
        <pc:sldMkLst>
          <pc:docMk/>
          <pc:sldMk cId="3482918902" sldId="266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19:18.994" v="222"/>
        <pc:sldMkLst>
          <pc:docMk/>
          <pc:sldMk cId="710670588" sldId="266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5.013" v="18"/>
        <pc:sldMkLst>
          <pc:docMk/>
          <pc:sldMk cId="4133161511" sldId="266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2.301" v="212"/>
        <pc:sldMkLst>
          <pc:docMk/>
          <pc:sldMk cId="3722203113" sldId="266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3.488" v="213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5.074" v="9"/>
        <pc:sldMkLst>
          <pc:docMk/>
          <pc:sldMk cId="2383975742" sldId="266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6.293" v="10"/>
        <pc:sldMkLst>
          <pc:docMk/>
          <pc:sldMk cId="1557539723" sldId="266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8.559" v="11"/>
        <pc:sldMkLst>
          <pc:docMk/>
          <pc:sldMk cId="2751214888" sldId="267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0.137" v="12"/>
        <pc:sldMkLst>
          <pc:docMk/>
          <pc:sldMk cId="971277311" sldId="267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69" v="16"/>
        <pc:sldMkLst>
          <pc:docMk/>
          <pc:sldMk cId="3923073191" sldId="267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53" v="15"/>
        <pc:sldMkLst>
          <pc:docMk/>
          <pc:sldMk cId="3710076937" sldId="2674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2:47.356" v="66" actId="20577"/>
        <pc:sldMkLst>
          <pc:docMk/>
          <pc:sldMk cId="1575531842" sldId="2677"/>
        </pc:sldMkLst>
        <pc:spChg chg="mod">
          <ac:chgData name="Jeremy Clifton" userId="S::wec@woodfordec.onmicrosoft.com::b7121016-a606-4e59-9b8c-d8cabdc242a8" providerId="AD" clId="Web-{4F0E0B74-1975-DFF2-9D00-FD6C46C93944}" dt="2024-10-11T14:32:47.356" v="66" actId="20577"/>
          <ac:spMkLst>
            <pc:docMk/>
            <pc:sldMk cId="1575531842" sldId="2677"/>
            <ac:spMk id="2" creationId="{4C0E6E6C-BF60-09AC-678B-3F8D51F568D0}"/>
          </ac:spMkLst>
        </pc:spChg>
      </pc:sldChg>
      <pc:sldChg chg="del">
        <pc:chgData name="Jeremy Clifton" userId="S::wec@woodfordec.onmicrosoft.com::b7121016-a606-4e59-9b8c-d8cabdc242a8" providerId="AD" clId="Web-{4F0E0B74-1975-DFF2-9D00-FD6C46C93944}" dt="2024-10-11T14:27:39.591" v="20"/>
        <pc:sldMkLst>
          <pc:docMk/>
          <pc:sldMk cId="3718098541" sldId="2677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6:49.337" v="74" actId="20577"/>
        <pc:sldMkLst>
          <pc:docMk/>
          <pc:sldMk cId="2557817046" sldId="2678"/>
        </pc:sldMkLst>
        <pc:spChg chg="mod">
          <ac:chgData name="Jeremy Clifton" userId="S::wec@woodfordec.onmicrosoft.com::b7121016-a606-4e59-9b8c-d8cabdc242a8" providerId="AD" clId="Web-{4F0E0B74-1975-DFF2-9D00-FD6C46C93944}" dt="2024-10-11T14:36:49.337" v="74" actId="20577"/>
          <ac:spMkLst>
            <pc:docMk/>
            <pc:sldMk cId="2557817046" sldId="2678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4F0E0B74-1975-DFF2-9D00-FD6C46C93944}" dt="2024-10-11T14:37:03.650" v="81" actId="20577"/>
        <pc:sldMkLst>
          <pc:docMk/>
          <pc:sldMk cId="1325262966" sldId="2679"/>
        </pc:sldMkLst>
        <pc:spChg chg="mod">
          <ac:chgData name="Jeremy Clifton" userId="S::wec@woodfordec.onmicrosoft.com::b7121016-a606-4e59-9b8c-d8cabdc242a8" providerId="AD" clId="Web-{4F0E0B74-1975-DFF2-9D00-FD6C46C93944}" dt="2024-10-11T14:37:03.650" v="81" actId="20577"/>
          <ac:spMkLst>
            <pc:docMk/>
            <pc:sldMk cId="1325262966" sldId="2679"/>
            <ac:spMk id="2" creationId="{4C0E6E6C-BF60-09AC-678B-3F8D51F568D0}"/>
          </ac:spMkLst>
        </pc:spChg>
      </pc:sldChg>
      <pc:sldChg chg="del">
        <pc:chgData name="Jeremy Clifton" userId="S::wec@woodfordec.onmicrosoft.com::b7121016-a606-4e59-9b8c-d8cabdc242a8" providerId="AD" clId="Web-{4F0E0B74-1975-DFF2-9D00-FD6C46C93944}" dt="2024-10-11T14:27:42.529" v="22"/>
        <pc:sldMkLst>
          <pc:docMk/>
          <pc:sldMk cId="1711481332" sldId="2679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19:17.869" v="221"/>
        <pc:sldMkLst>
          <pc:docMk/>
          <pc:sldMk cId="1969572381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5.123" v="23"/>
        <pc:sldMkLst>
          <pc:docMk/>
          <pc:sldMk cId="4184731778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6.529" v="24"/>
        <pc:sldMkLst>
          <pc:docMk/>
          <pc:sldMk cId="2931928421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40.697" v="219"/>
        <pc:sldMkLst>
          <pc:docMk/>
          <pc:sldMk cId="3266019816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9.369" v="218"/>
        <pc:sldMkLst>
          <pc:docMk/>
          <pc:sldMk cId="1063077978" sldId="2682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8.947" v="217"/>
        <pc:sldMkLst>
          <pc:docMk/>
          <pc:sldMk cId="2695097949" sldId="2683"/>
        </pc:sldMkLst>
      </pc:sldChg>
      <pc:sldChg chg="addSp delSp modSp add del replId">
        <pc:chgData name="Jeremy Clifton" userId="S::wec@woodfordec.onmicrosoft.com::b7121016-a606-4e59-9b8c-d8cabdc242a8" providerId="AD" clId="Web-{4F0E0B74-1975-DFF2-9D00-FD6C46C93944}" dt="2024-10-11T15:19:17.150" v="220"/>
        <pc:sldMkLst>
          <pc:docMk/>
          <pc:sldMk cId="1293507056" sldId="2684"/>
        </pc:sldMkLst>
        <pc:picChg chg="add del mod">
          <ac:chgData name="Jeremy Clifton" userId="S::wec@woodfordec.onmicrosoft.com::b7121016-a606-4e59-9b8c-d8cabdc242a8" providerId="AD" clId="Web-{4F0E0B74-1975-DFF2-9D00-FD6C46C93944}" dt="2024-10-11T15:00:04.500" v="210"/>
          <ac:picMkLst>
            <pc:docMk/>
            <pc:sldMk cId="1293507056" sldId="2684"/>
            <ac:picMk id="2" creationId="{70919CCD-299A-C698-86DC-208FE70FC1FF}"/>
          </ac:picMkLst>
        </pc:picChg>
      </pc:sldChg>
      <pc:sldChg chg="addSp modSp add replId">
        <pc:chgData name="Jeremy Clifton" userId="S::wec@woodfordec.onmicrosoft.com::b7121016-a606-4e59-9b8c-d8cabdc242a8" providerId="AD" clId="Web-{4F0E0B74-1975-DFF2-9D00-FD6C46C93944}" dt="2024-10-11T15:00:12.891" v="211" actId="20577"/>
        <pc:sldMkLst>
          <pc:docMk/>
          <pc:sldMk cId="3984299614" sldId="2685"/>
        </pc:sldMkLst>
        <pc:spChg chg="add mod">
          <ac:chgData name="Jeremy Clifton" userId="S::wec@woodfordec.onmicrosoft.com::b7121016-a606-4e59-9b8c-d8cabdc242a8" providerId="AD" clId="Web-{4F0E0B74-1975-DFF2-9D00-FD6C46C93944}" dt="2024-10-11T15:00:12.891" v="211" actId="20577"/>
          <ac:spMkLst>
            <pc:docMk/>
            <pc:sldMk cId="3984299614" sldId="2685"/>
            <ac:spMk id="3" creationId="{54AFFF3B-9593-149A-C75B-1C6C57A1768B}"/>
          </ac:spMkLst>
        </pc:spChg>
      </pc:sldChg>
      <pc:sldChg chg="addSp modSp add replId">
        <pc:chgData name="Jeremy Clifton" userId="S::wec@woodfordec.onmicrosoft.com::b7121016-a606-4e59-9b8c-d8cabdc242a8" providerId="AD" clId="Web-{4F0E0B74-1975-DFF2-9D00-FD6C46C93944}" dt="2024-10-11T14:51:26.318" v="138" actId="1076"/>
        <pc:sldMkLst>
          <pc:docMk/>
          <pc:sldMk cId="544178040" sldId="2686"/>
        </pc:sldMkLst>
        <pc:spChg chg="add mod">
          <ac:chgData name="Jeremy Clifton" userId="S::wec@woodfordec.onmicrosoft.com::b7121016-a606-4e59-9b8c-d8cabdc242a8" providerId="AD" clId="Web-{4F0E0B74-1975-DFF2-9D00-FD6C46C93944}" dt="2024-10-11T14:51:05.207" v="130" actId="1076"/>
          <ac:spMkLst>
            <pc:docMk/>
            <pc:sldMk cId="544178040" sldId="2686"/>
            <ac:spMk id="6" creationId="{A19F3889-28F7-993E-5ED8-379190414E7F}"/>
          </ac:spMkLst>
        </pc:spChg>
        <pc:spChg chg="add mod">
          <ac:chgData name="Jeremy Clifton" userId="S::wec@woodfordec.onmicrosoft.com::b7121016-a606-4e59-9b8c-d8cabdc242a8" providerId="AD" clId="Web-{4F0E0B74-1975-DFF2-9D00-FD6C46C93944}" dt="2024-10-11T14:51:26.318" v="138" actId="1076"/>
          <ac:spMkLst>
            <pc:docMk/>
            <pc:sldMk cId="544178040" sldId="2686"/>
            <ac:spMk id="7" creationId="{BE6D741D-420F-8D9A-EAB0-6310D10ABE35}"/>
          </ac:spMkLst>
        </pc:spChg>
        <pc:picChg chg="add mod">
          <ac:chgData name="Jeremy Clifton" userId="S::wec@woodfordec.onmicrosoft.com::b7121016-a606-4e59-9b8c-d8cabdc242a8" providerId="AD" clId="Web-{4F0E0B74-1975-DFF2-9D00-FD6C46C93944}" dt="2024-10-11T14:48:36.825" v="110" actId="1076"/>
          <ac:picMkLst>
            <pc:docMk/>
            <pc:sldMk cId="544178040" sldId="2686"/>
            <ac:picMk id="3" creationId="{0B7E0636-ED20-ED8F-764F-49DD7D97D88A}"/>
          </ac:picMkLst>
        </pc:picChg>
        <pc:picChg chg="add mod">
          <ac:chgData name="Jeremy Clifton" userId="S::wec@woodfordec.onmicrosoft.com::b7121016-a606-4e59-9b8c-d8cabdc242a8" providerId="AD" clId="Web-{4F0E0B74-1975-DFF2-9D00-FD6C46C93944}" dt="2024-10-11T14:48:33.825" v="109" actId="1076"/>
          <ac:picMkLst>
            <pc:docMk/>
            <pc:sldMk cId="544178040" sldId="2686"/>
            <ac:picMk id="5" creationId="{1DE89762-682F-D635-EB72-9B21632F45F4}"/>
          </ac:picMkLst>
        </pc:picChg>
      </pc:sldChg>
      <pc:sldChg chg="addSp modSp add replId">
        <pc:chgData name="Jeremy Clifton" userId="S::wec@woodfordec.onmicrosoft.com::b7121016-a606-4e59-9b8c-d8cabdc242a8" providerId="AD" clId="Web-{4F0E0B74-1975-DFF2-9D00-FD6C46C93944}" dt="2024-10-11T14:45:56.036" v="98" actId="1076"/>
        <pc:sldMkLst>
          <pc:docMk/>
          <pc:sldMk cId="1394733300" sldId="2687"/>
        </pc:sldMkLst>
        <pc:picChg chg="add mod">
          <ac:chgData name="Jeremy Clifton" userId="S::wec@woodfordec.onmicrosoft.com::b7121016-a606-4e59-9b8c-d8cabdc242a8" providerId="AD" clId="Web-{4F0E0B74-1975-DFF2-9D00-FD6C46C93944}" dt="2024-10-11T14:45:56.036" v="98" actId="1076"/>
          <ac:picMkLst>
            <pc:docMk/>
            <pc:sldMk cId="1394733300" sldId="2687"/>
            <ac:picMk id="2" creationId="{3982E9DB-C74B-A2C1-6553-23257CA14067}"/>
          </ac:picMkLst>
        </pc:picChg>
      </pc:sldChg>
      <pc:sldChg chg="add ord replId">
        <pc:chgData name="Jeremy Clifton" userId="S::wec@woodfordec.onmicrosoft.com::b7121016-a606-4e59-9b8c-d8cabdc242a8" providerId="AD" clId="Web-{4F0E0B74-1975-DFF2-9D00-FD6C46C93944}" dt="2024-10-11T14:51:30.162" v="139"/>
        <pc:sldMkLst>
          <pc:docMk/>
          <pc:sldMk cId="4259997926" sldId="2688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4:57:30.476" v="173" actId="1076"/>
        <pc:sldMkLst>
          <pc:docMk/>
          <pc:sldMk cId="297676794" sldId="2689"/>
        </pc:sldMkLst>
        <pc:spChg chg="mod">
          <ac:chgData name="Jeremy Clifton" userId="S::wec@woodfordec.onmicrosoft.com::b7121016-a606-4e59-9b8c-d8cabdc242a8" providerId="AD" clId="Web-{4F0E0B74-1975-DFF2-9D00-FD6C46C93944}" dt="2024-10-11T14:57:30.476" v="173" actId="1076"/>
          <ac:spMkLst>
            <pc:docMk/>
            <pc:sldMk cId="297676794" sldId="2689"/>
            <ac:spMk id="7" creationId="{BE6D741D-420F-8D9A-EAB0-6310D10ABE35}"/>
          </ac:spMkLst>
        </pc:spChg>
        <pc:spChg chg="add">
          <ac:chgData name="Jeremy Clifton" userId="S::wec@woodfordec.onmicrosoft.com::b7121016-a606-4e59-9b8c-d8cabdc242a8" providerId="AD" clId="Web-{4F0E0B74-1975-DFF2-9D00-FD6C46C93944}" dt="2024-10-11T14:57:10.538" v="164"/>
          <ac:spMkLst>
            <pc:docMk/>
            <pc:sldMk cId="297676794" sldId="2689"/>
            <ac:spMk id="8" creationId="{7C1F4E5D-BAD7-AEB5-4A6B-49386D9A33FE}"/>
          </ac:spMkLst>
        </pc:spChg>
        <pc:picChg chg="mod">
          <ac:chgData name="Jeremy Clifton" userId="S::wec@woodfordec.onmicrosoft.com::b7121016-a606-4e59-9b8c-d8cabdc242a8" providerId="AD" clId="Web-{4F0E0B74-1975-DFF2-9D00-FD6C46C93944}" dt="2024-10-11T14:57:01.116" v="163" actId="14100"/>
          <ac:picMkLst>
            <pc:docMk/>
            <pc:sldMk cId="297676794" sldId="2689"/>
            <ac:picMk id="3" creationId="{0B7E0636-ED20-ED8F-764F-49DD7D97D88A}"/>
          </ac:picMkLst>
        </pc:picChg>
        <pc:picChg chg="add mod">
          <ac:chgData name="Jeremy Clifton" userId="S::wec@woodfordec.onmicrosoft.com::b7121016-a606-4e59-9b8c-d8cabdc242a8" providerId="AD" clId="Web-{4F0E0B74-1975-DFF2-9D00-FD6C46C93944}" dt="2024-10-11T14:56:55.615" v="162" actId="14100"/>
          <ac:picMkLst>
            <pc:docMk/>
            <pc:sldMk cId="297676794" sldId="2689"/>
            <ac:picMk id="4" creationId="{86C5F943-8F26-134E-E0DF-3DCB28D0982B}"/>
          </ac:picMkLst>
        </pc:picChg>
        <pc:picChg chg="del">
          <ac:chgData name="Jeremy Clifton" userId="S::wec@woodfordec.onmicrosoft.com::b7121016-a606-4e59-9b8c-d8cabdc242a8" providerId="AD" clId="Web-{4F0E0B74-1975-DFF2-9D00-FD6C46C93944}" dt="2024-10-11T14:56:46.584" v="158"/>
          <ac:picMkLst>
            <pc:docMk/>
            <pc:sldMk cId="297676794" sldId="2689"/>
            <ac:picMk id="5" creationId="{1DE89762-682F-D635-EB72-9B21632F45F4}"/>
          </ac:picMkLst>
        </pc:picChg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5:00:00.437" v="209" actId="1076"/>
        <pc:sldMkLst>
          <pc:docMk/>
          <pc:sldMk cId="1824744641" sldId="2690"/>
        </pc:sldMkLst>
        <pc:spChg chg="mod">
          <ac:chgData name="Jeremy Clifton" userId="S::wec@woodfordec.onmicrosoft.com::b7121016-a606-4e59-9b8c-d8cabdc242a8" providerId="AD" clId="Web-{4F0E0B74-1975-DFF2-9D00-FD6C46C93944}" dt="2024-10-11T15:00:00.437" v="209" actId="1076"/>
          <ac:spMkLst>
            <pc:docMk/>
            <pc:sldMk cId="1824744641" sldId="2690"/>
            <ac:spMk id="6" creationId="{A19F3889-28F7-993E-5ED8-379190414E7F}"/>
          </ac:spMkLst>
        </pc:spChg>
        <pc:spChg chg="mod">
          <ac:chgData name="Jeremy Clifton" userId="S::wec@woodfordec.onmicrosoft.com::b7121016-a606-4e59-9b8c-d8cabdc242a8" providerId="AD" clId="Web-{4F0E0B74-1975-DFF2-9D00-FD6C46C93944}" dt="2024-10-11T14:59:53.843" v="208"/>
          <ac:spMkLst>
            <pc:docMk/>
            <pc:sldMk cId="1824744641" sldId="2690"/>
            <ac:spMk id="7" creationId="{BE6D741D-420F-8D9A-EAB0-6310D10ABE35}"/>
          </ac:spMkLst>
        </pc:spChg>
        <pc:spChg chg="add">
          <ac:chgData name="Jeremy Clifton" userId="S::wec@woodfordec.onmicrosoft.com::b7121016-a606-4e59-9b8c-d8cabdc242a8" providerId="AD" clId="Web-{4F0E0B74-1975-DFF2-9D00-FD6C46C93944}" dt="2024-10-11T14:58:59.762" v="189"/>
          <ac:spMkLst>
            <pc:docMk/>
            <pc:sldMk cId="1824744641" sldId="2690"/>
            <ac:spMk id="8" creationId="{F127DCA9-CBE7-EEF1-DB54-3ED3875D6344}"/>
          </ac:spMkLst>
        </pc:spChg>
        <pc:picChg chg="add mod">
          <ac:chgData name="Jeremy Clifton" userId="S::wec@woodfordec.onmicrosoft.com::b7121016-a606-4e59-9b8c-d8cabdc242a8" providerId="AD" clId="Web-{4F0E0B74-1975-DFF2-9D00-FD6C46C93944}" dt="2024-10-11T14:58:57.293" v="188" actId="1076"/>
          <ac:picMkLst>
            <pc:docMk/>
            <pc:sldMk cId="1824744641" sldId="2690"/>
            <ac:picMk id="2" creationId="{33FBE3E1-F4A4-1246-B7D6-908EDFB0F91D}"/>
          </ac:picMkLst>
        </pc:picChg>
        <pc:picChg chg="del">
          <ac:chgData name="Jeremy Clifton" userId="S::wec@woodfordec.onmicrosoft.com::b7121016-a606-4e59-9b8c-d8cabdc242a8" providerId="AD" clId="Web-{4F0E0B74-1975-DFF2-9D00-FD6C46C93944}" dt="2024-10-11T14:57:39.305" v="175"/>
          <ac:picMkLst>
            <pc:docMk/>
            <pc:sldMk cId="1824744641" sldId="2690"/>
            <ac:picMk id="3" creationId="{0B7E0636-ED20-ED8F-764F-49DD7D97D88A}"/>
          </ac:picMkLst>
        </pc:picChg>
        <pc:picChg chg="mod">
          <ac:chgData name="Jeremy Clifton" userId="S::wec@woodfordec.onmicrosoft.com::b7121016-a606-4e59-9b8c-d8cabdc242a8" providerId="AD" clId="Web-{4F0E0B74-1975-DFF2-9D00-FD6C46C93944}" dt="2024-10-11T14:58:53.715" v="186" actId="1076"/>
          <ac:picMkLst>
            <pc:docMk/>
            <pc:sldMk cId="1824744641" sldId="2690"/>
            <ac:picMk id="5" creationId="{1DE89762-682F-D635-EB72-9B21632F45F4}"/>
          </ac:picMkLst>
        </pc:picChg>
      </pc:sldChg>
    </pc:docChg>
  </pc:docChgLst>
  <pc:docChgLst>
    <pc:chgData name="Jeremy Clifton" userId="S::wec@woodfordec.onmicrosoft.com::b7121016-a606-4e59-9b8c-d8cabdc242a8" providerId="AD" clId="Web-{0DC3C2DA-3D79-94BC-FAC6-46F05A1D3B58}"/>
    <pc:docChg chg="addSld delSld modSld sldOrd">
      <pc:chgData name="Jeremy Clifton" userId="S::wec@woodfordec.onmicrosoft.com::b7121016-a606-4e59-9b8c-d8cabdc242a8" providerId="AD" clId="Web-{0DC3C2DA-3D79-94BC-FAC6-46F05A1D3B58}" dt="2024-09-22T08:57:45.651" v="329"/>
      <pc:docMkLst>
        <pc:docMk/>
      </pc:docMkLst>
      <pc:sldChg chg="del">
        <pc:chgData name="Jeremy Clifton" userId="S::wec@woodfordec.onmicrosoft.com::b7121016-a606-4e59-9b8c-d8cabdc242a8" providerId="AD" clId="Web-{0DC3C2DA-3D79-94BC-FAC6-46F05A1D3B58}" dt="2024-09-22T08:55:53.147" v="304"/>
        <pc:sldMkLst>
          <pc:docMk/>
          <pc:sldMk cId="3207521350" sldId="2556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1.256" v="303"/>
        <pc:sldMkLst>
          <pc:docMk/>
          <pc:sldMk cId="490255098" sldId="2558"/>
        </pc:sldMkLst>
      </pc:sldChg>
      <pc:sldChg chg="del ord">
        <pc:chgData name="Jeremy Clifton" userId="S::wec@woodfordec.onmicrosoft.com::b7121016-a606-4e59-9b8c-d8cabdc242a8" providerId="AD" clId="Web-{0DC3C2DA-3D79-94BC-FAC6-46F05A1D3B58}" dt="2024-09-22T08:56:01.460" v="306"/>
        <pc:sldMkLst>
          <pc:docMk/>
          <pc:sldMk cId="2197897120" sldId="2559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49.647" v="302"/>
        <pc:sldMkLst>
          <pc:docMk/>
          <pc:sldMk cId="2181798557" sldId="2560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4.506" v="305"/>
        <pc:sldMkLst>
          <pc:docMk/>
          <pc:sldMk cId="1355052748" sldId="256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7"/>
        <pc:sldMkLst>
          <pc:docMk/>
          <pc:sldMk cId="3824080665" sldId="257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8"/>
        <pc:sldMkLst>
          <pc:docMk/>
          <pc:sldMk cId="1983850309" sldId="2573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1:10.113" v="5" actId="1076"/>
        <pc:sldMkLst>
          <pc:docMk/>
          <pc:sldMk cId="2652383971" sldId="2598"/>
        </pc:sldMkLst>
        <pc:picChg chg="add mod">
          <ac:chgData name="Jeremy Clifton" userId="S::wec@woodfordec.onmicrosoft.com::b7121016-a606-4e59-9b8c-d8cabdc242a8" providerId="AD" clId="Web-{0DC3C2DA-3D79-94BC-FAC6-46F05A1D3B58}" dt="2024-09-22T08:31:10.113" v="5" actId="1076"/>
          <ac:picMkLst>
            <pc:docMk/>
            <pc:sldMk cId="2652383971" sldId="2598"/>
            <ac:picMk id="2" creationId="{D497EBEB-E3BC-BE75-5823-123F5BBC7D38}"/>
          </ac:picMkLst>
        </pc:picChg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35:12.200" v="99" actId="14100"/>
        <pc:sldMkLst>
          <pc:docMk/>
          <pc:sldMk cId="2804191221" sldId="2599"/>
        </pc:sldMkLst>
        <pc:spChg chg="add del">
          <ac:chgData name="Jeremy Clifton" userId="S::wec@woodfordec.onmicrosoft.com::b7121016-a606-4e59-9b8c-d8cabdc242a8" providerId="AD" clId="Web-{0DC3C2DA-3D79-94BC-FAC6-46F05A1D3B58}" dt="2024-09-22T08:33:41.775" v="58"/>
          <ac:spMkLst>
            <pc:docMk/>
            <pc:sldMk cId="2804191221" sldId="2599"/>
            <ac:spMk id="2" creationId="{439F74D1-2346-3EF3-2E7A-931931E3E216}"/>
          </ac:spMkLst>
        </pc:spChg>
        <pc:spChg chg="add del">
          <ac:chgData name="Jeremy Clifton" userId="S::wec@woodfordec.onmicrosoft.com::b7121016-a606-4e59-9b8c-d8cabdc242a8" providerId="AD" clId="Web-{0DC3C2DA-3D79-94BC-FAC6-46F05A1D3B58}" dt="2024-09-22T08:33:48.744" v="60"/>
          <ac:spMkLst>
            <pc:docMk/>
            <pc:sldMk cId="2804191221" sldId="2599"/>
            <ac:spMk id="3" creationId="{D2B4CF7F-2AF7-B1D2-B564-3760126359C4}"/>
          </ac:spMkLst>
        </pc:spChg>
        <pc:spChg chg="add mod">
          <ac:chgData name="Jeremy Clifton" userId="S::wec@woodfordec.onmicrosoft.com::b7121016-a606-4e59-9b8c-d8cabdc242a8" providerId="AD" clId="Web-{0DC3C2DA-3D79-94BC-FAC6-46F05A1D3B58}" dt="2024-09-22T08:34:34.683" v="95" actId="1076"/>
          <ac:spMkLst>
            <pc:docMk/>
            <pc:sldMk cId="2804191221" sldId="2599"/>
            <ac:spMk id="4" creationId="{A8781457-3429-ECF6-3B81-B9EC10AFB95C}"/>
          </ac:spMkLst>
        </pc:spChg>
        <pc:picChg chg="add mod">
          <ac:chgData name="Jeremy Clifton" userId="S::wec@woodfordec.onmicrosoft.com::b7121016-a606-4e59-9b8c-d8cabdc242a8" providerId="AD" clId="Web-{0DC3C2DA-3D79-94BC-FAC6-46F05A1D3B58}" dt="2024-09-22T08:35:12.200" v="99" actId="14100"/>
          <ac:picMkLst>
            <pc:docMk/>
            <pc:sldMk cId="2804191221" sldId="2599"/>
            <ac:picMk id="5" creationId="{DD7DDD94-E47A-D5E1-2201-BDE75FF321FF}"/>
          </ac:picMkLst>
        </pc:picChg>
      </pc:sldChg>
      <pc:sldChg chg="addSp modSp add replId">
        <pc:chgData name="Jeremy Clifton" userId="S::wec@woodfordec.onmicrosoft.com::b7121016-a606-4e59-9b8c-d8cabdc242a8" providerId="AD" clId="Web-{0DC3C2DA-3D79-94BC-FAC6-46F05A1D3B58}" dt="2024-09-22T08:32:24.866" v="30" actId="1076"/>
        <pc:sldMkLst>
          <pc:docMk/>
          <pc:sldMk cId="4133891106" sldId="2600"/>
        </pc:sldMkLst>
        <pc:spChg chg="add mod">
          <ac:chgData name="Jeremy Clifton" userId="S::wec@woodfordec.onmicrosoft.com::b7121016-a606-4e59-9b8c-d8cabdc242a8" providerId="AD" clId="Web-{0DC3C2DA-3D79-94BC-FAC6-46F05A1D3B58}" dt="2024-09-22T08:32:17.022" v="27" actId="20577"/>
          <ac:spMkLst>
            <pc:docMk/>
            <pc:sldMk cId="4133891106" sldId="2600"/>
            <ac:spMk id="2" creationId="{456E009B-7FE6-6179-EEAE-C8B63E362781}"/>
          </ac:spMkLst>
        </pc:spChg>
        <pc:picChg chg="add mod">
          <ac:chgData name="Jeremy Clifton" userId="S::wec@woodfordec.onmicrosoft.com::b7121016-a606-4e59-9b8c-d8cabdc242a8" providerId="AD" clId="Web-{0DC3C2DA-3D79-94BC-FAC6-46F05A1D3B58}" dt="2024-09-22T08:32:24.866" v="30" actId="1076"/>
          <ac:picMkLst>
            <pc:docMk/>
            <pc:sldMk cId="4133891106" sldId="2600"/>
            <ac:picMk id="3" creationId="{7299FDA3-FCA5-4350-86C0-C2A8BE843732}"/>
          </ac:picMkLst>
        </pc:picChg>
      </pc:sldChg>
      <pc:sldChg chg="modSp add replId">
        <pc:chgData name="Jeremy Clifton" userId="S::wec@woodfordec.onmicrosoft.com::b7121016-a606-4e59-9b8c-d8cabdc242a8" providerId="AD" clId="Web-{0DC3C2DA-3D79-94BC-FAC6-46F05A1D3B58}" dt="2024-09-22T08:32:46.304" v="43" actId="20577"/>
        <pc:sldMkLst>
          <pc:docMk/>
          <pc:sldMk cId="2097890651" sldId="2601"/>
        </pc:sldMkLst>
        <pc:spChg chg="mod">
          <ac:chgData name="Jeremy Clifton" userId="S::wec@woodfordec.onmicrosoft.com::b7121016-a606-4e59-9b8c-d8cabdc242a8" providerId="AD" clId="Web-{0DC3C2DA-3D79-94BC-FAC6-46F05A1D3B58}" dt="2024-09-22T08:32:46.304" v="43" actId="20577"/>
          <ac:spMkLst>
            <pc:docMk/>
            <pc:sldMk cId="2097890651" sldId="2601"/>
            <ac:spMk id="2" creationId="{456E009B-7FE6-6179-EEAE-C8B63E362781}"/>
          </ac:spMkLst>
        </pc:spChg>
      </pc:sldChg>
      <pc:sldChg chg="modSp add ord replId">
        <pc:chgData name="Jeremy Clifton" userId="S::wec@woodfordec.onmicrosoft.com::b7121016-a606-4e59-9b8c-d8cabdc242a8" providerId="AD" clId="Web-{0DC3C2DA-3D79-94BC-FAC6-46F05A1D3B58}" dt="2024-09-22T08:33:27.228" v="55"/>
        <pc:sldMkLst>
          <pc:docMk/>
          <pc:sldMk cId="2043513096" sldId="2602"/>
        </pc:sldMkLst>
        <pc:spChg chg="mod">
          <ac:chgData name="Jeremy Clifton" userId="S::wec@woodfordec.onmicrosoft.com::b7121016-a606-4e59-9b8c-d8cabdc242a8" providerId="AD" clId="Web-{0DC3C2DA-3D79-94BC-FAC6-46F05A1D3B58}" dt="2024-09-22T08:33:23.931" v="54" actId="20577"/>
          <ac:spMkLst>
            <pc:docMk/>
            <pc:sldMk cId="2043513096" sldId="2602"/>
            <ac:spMk id="2" creationId="{456E009B-7FE6-6179-EEAE-C8B63E362781}"/>
          </ac:spMkLst>
        </pc:spChg>
      </pc:sldChg>
      <pc:sldChg chg="addSp modSp add replId">
        <pc:chgData name="Jeremy Clifton" userId="S::wec@woodfordec.onmicrosoft.com::b7121016-a606-4e59-9b8c-d8cabdc242a8" providerId="AD" clId="Web-{0DC3C2DA-3D79-94BC-FAC6-46F05A1D3B58}" dt="2024-09-22T08:46:38.937" v="184" actId="1076"/>
        <pc:sldMkLst>
          <pc:docMk/>
          <pc:sldMk cId="1382184965" sldId="2603"/>
        </pc:sldMkLst>
        <pc:spChg chg="add mod">
          <ac:chgData name="Jeremy Clifton" userId="S::wec@woodfordec.onmicrosoft.com::b7121016-a606-4e59-9b8c-d8cabdc242a8" providerId="AD" clId="Web-{0DC3C2DA-3D79-94BC-FAC6-46F05A1D3B58}" dt="2024-09-22T08:46:28.077" v="180" actId="20577"/>
          <ac:spMkLst>
            <pc:docMk/>
            <pc:sldMk cId="1382184965" sldId="2603"/>
            <ac:spMk id="2" creationId="{81D80483-EF7B-B03D-F3B1-310505DCC6AD}"/>
          </ac:spMkLst>
        </pc:spChg>
        <pc:picChg chg="add mod">
          <ac:chgData name="Jeremy Clifton" userId="S::wec@woodfordec.onmicrosoft.com::b7121016-a606-4e59-9b8c-d8cabdc242a8" providerId="AD" clId="Web-{0DC3C2DA-3D79-94BC-FAC6-46F05A1D3B58}" dt="2024-09-22T08:46:38.937" v="184" actId="1076"/>
          <ac:picMkLst>
            <pc:docMk/>
            <pc:sldMk cId="1382184965" sldId="2603"/>
            <ac:picMk id="3" creationId="{FF921B3B-DB1F-E559-EDE3-A466910C6786}"/>
          </ac:picMkLst>
        </pc:picChg>
      </pc:sldChg>
      <pc:sldChg chg="modSp add replId">
        <pc:chgData name="Jeremy Clifton" userId="S::wec@woodfordec.onmicrosoft.com::b7121016-a606-4e59-9b8c-d8cabdc242a8" providerId="AD" clId="Web-{0DC3C2DA-3D79-94BC-FAC6-46F05A1D3B58}" dt="2024-09-22T08:36:03.530" v="112" actId="20577"/>
        <pc:sldMkLst>
          <pc:docMk/>
          <pc:sldMk cId="440463576" sldId="2604"/>
        </pc:sldMkLst>
        <pc:spChg chg="mod">
          <ac:chgData name="Jeremy Clifton" userId="S::wec@woodfordec.onmicrosoft.com::b7121016-a606-4e59-9b8c-d8cabdc242a8" providerId="AD" clId="Web-{0DC3C2DA-3D79-94BC-FAC6-46F05A1D3B58}" dt="2024-09-22T08:36:03.530" v="112" actId="20577"/>
          <ac:spMkLst>
            <pc:docMk/>
            <pc:sldMk cId="440463576" sldId="2604"/>
            <ac:spMk id="4" creationId="{A8781457-3429-ECF6-3B81-B9EC10AFB95C}"/>
          </ac:spMkLst>
        </pc:spChg>
      </pc:sldChg>
      <pc:sldChg chg="addSp modSp add replId">
        <pc:chgData name="Jeremy Clifton" userId="S::wec@woodfordec.onmicrosoft.com::b7121016-a606-4e59-9b8c-d8cabdc242a8" providerId="AD" clId="Web-{0DC3C2DA-3D79-94BC-FAC6-46F05A1D3B58}" dt="2024-09-22T08:49:32.709" v="247" actId="20577"/>
        <pc:sldMkLst>
          <pc:docMk/>
          <pc:sldMk cId="1008158405" sldId="2605"/>
        </pc:sldMkLst>
        <pc:spChg chg="add mod">
          <ac:chgData name="Jeremy Clifton" userId="S::wec@woodfordec.onmicrosoft.com::b7121016-a606-4e59-9b8c-d8cabdc242a8" providerId="AD" clId="Web-{0DC3C2DA-3D79-94BC-FAC6-46F05A1D3B58}" dt="2024-09-22T08:49:32.709" v="247" actId="20577"/>
          <ac:spMkLst>
            <pc:docMk/>
            <pc:sldMk cId="1008158405" sldId="2605"/>
            <ac:spMk id="4" creationId="{4B8ACCB8-D35E-9B06-20C9-AD2AD5BE94C2}"/>
          </ac:spMkLst>
        </pc:spChg>
        <pc:picChg chg="add mod modCrop">
          <ac:chgData name="Jeremy Clifton" userId="S::wec@woodfordec.onmicrosoft.com::b7121016-a606-4e59-9b8c-d8cabdc242a8" providerId="AD" clId="Web-{0DC3C2DA-3D79-94BC-FAC6-46F05A1D3B58}" dt="2024-09-22T08:49:19.177" v="242" actId="1076"/>
          <ac:picMkLst>
            <pc:docMk/>
            <pc:sldMk cId="1008158405" sldId="2605"/>
            <ac:picMk id="2" creationId="{97914F69-0AAC-FDEB-F9A9-1A29B6D9047E}"/>
          </ac:picMkLst>
        </pc:picChg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53:05.344" v="267" actId="14100"/>
        <pc:sldMkLst>
          <pc:docMk/>
          <pc:sldMk cId="3227065024" sldId="2606"/>
        </pc:sldMkLst>
        <pc:picChg chg="add del mod">
          <ac:chgData name="Jeremy Clifton" userId="S::wec@woodfordec.onmicrosoft.com::b7121016-a606-4e59-9b8c-d8cabdc242a8" providerId="AD" clId="Web-{0DC3C2DA-3D79-94BC-FAC6-46F05A1D3B58}" dt="2024-09-22T08:52:50.437" v="264"/>
          <ac:picMkLst>
            <pc:docMk/>
            <pc:sldMk cId="3227065024" sldId="2606"/>
            <ac:picMk id="2" creationId="{523D0205-C0A7-7662-639D-590B646610B3}"/>
          </ac:picMkLst>
        </pc:picChg>
        <pc:picChg chg="add mod">
          <ac:chgData name="Jeremy Clifton" userId="S::wec@woodfordec.onmicrosoft.com::b7121016-a606-4e59-9b8c-d8cabdc242a8" providerId="AD" clId="Web-{0DC3C2DA-3D79-94BC-FAC6-46F05A1D3B58}" dt="2024-09-22T08:53:05.344" v="267" actId="14100"/>
          <ac:picMkLst>
            <pc:docMk/>
            <pc:sldMk cId="3227065024" sldId="2606"/>
            <ac:picMk id="3" creationId="{62FF2D2A-3A92-6252-A6BB-A500794E8926}"/>
          </ac:picMkLst>
        </pc:picChg>
      </pc:sldChg>
      <pc:sldChg chg="addSp modSp add replId">
        <pc:chgData name="Jeremy Clifton" userId="S::wec@woodfordec.onmicrosoft.com::b7121016-a606-4e59-9b8c-d8cabdc242a8" providerId="AD" clId="Web-{0DC3C2DA-3D79-94BC-FAC6-46F05A1D3B58}" dt="2024-09-22T08:54:17.596" v="277" actId="14100"/>
        <pc:sldMkLst>
          <pc:docMk/>
          <pc:sldMk cId="2684720867" sldId="2607"/>
        </pc:sldMkLst>
        <pc:picChg chg="add mod modCrop">
          <ac:chgData name="Jeremy Clifton" userId="S::wec@woodfordec.onmicrosoft.com::b7121016-a606-4e59-9b8c-d8cabdc242a8" providerId="AD" clId="Web-{0DC3C2DA-3D79-94BC-FAC6-46F05A1D3B58}" dt="2024-09-22T08:54:17.596" v="277" actId="14100"/>
          <ac:picMkLst>
            <pc:docMk/>
            <pc:sldMk cId="2684720867" sldId="2607"/>
            <ac:picMk id="2" creationId="{5150B706-244E-9A60-40C6-74E66D9FC4C9}"/>
          </ac:picMkLst>
        </pc:picChg>
      </pc:sldChg>
      <pc:sldChg chg="modSp add ord replId">
        <pc:chgData name="Jeremy Clifton" userId="S::wec@woodfordec.onmicrosoft.com::b7121016-a606-4e59-9b8c-d8cabdc242a8" providerId="AD" clId="Web-{0DC3C2DA-3D79-94BC-FAC6-46F05A1D3B58}" dt="2024-09-22T08:56:46.461" v="314" actId="20577"/>
        <pc:sldMkLst>
          <pc:docMk/>
          <pc:sldMk cId="2715713422" sldId="2608"/>
        </pc:sldMkLst>
        <pc:spChg chg="mod">
          <ac:chgData name="Jeremy Clifton" userId="S::wec@woodfordec.onmicrosoft.com::b7121016-a606-4e59-9b8c-d8cabdc242a8" providerId="AD" clId="Web-{0DC3C2DA-3D79-94BC-FAC6-46F05A1D3B58}" dt="2024-09-22T08:56:46.461" v="314" actId="20577"/>
          <ac:spMkLst>
            <pc:docMk/>
            <pc:sldMk cId="2715713422" sldId="2608"/>
            <ac:spMk id="4" creationId="{A8781457-3429-ECF6-3B81-B9EC10AFB95C}"/>
          </ac:spMkLst>
        </pc:spChg>
      </pc:sldChg>
      <pc:sldChg chg="add replId">
        <pc:chgData name="Jeremy Clifton" userId="S::wec@woodfordec.onmicrosoft.com::b7121016-a606-4e59-9b8c-d8cabdc242a8" providerId="AD" clId="Web-{0DC3C2DA-3D79-94BC-FAC6-46F05A1D3B58}" dt="2024-09-22T08:53:32.267" v="268"/>
        <pc:sldMkLst>
          <pc:docMk/>
          <pc:sldMk cId="570178981" sldId="2609"/>
        </pc:sldMkLst>
      </pc:sldChg>
      <pc:sldChg chg="add del replId">
        <pc:chgData name="Jeremy Clifton" userId="S::wec@woodfordec.onmicrosoft.com::b7121016-a606-4e59-9b8c-d8cabdc242a8" providerId="AD" clId="Web-{0DC3C2DA-3D79-94BC-FAC6-46F05A1D3B58}" dt="2024-09-22T08:57:45.651" v="329"/>
        <pc:sldMkLst>
          <pc:docMk/>
          <pc:sldMk cId="2267977797" sldId="2610"/>
        </pc:sldMkLst>
      </pc:sldChg>
      <pc:sldChg chg="delSp modSp add ord replId">
        <pc:chgData name="Jeremy Clifton" userId="S::wec@woodfordec.onmicrosoft.com::b7121016-a606-4e59-9b8c-d8cabdc242a8" providerId="AD" clId="Web-{0DC3C2DA-3D79-94BC-FAC6-46F05A1D3B58}" dt="2024-09-22T08:55:45.803" v="301" actId="1076"/>
        <pc:sldMkLst>
          <pc:docMk/>
          <pc:sldMk cId="699078910" sldId="2611"/>
        </pc:sldMkLst>
        <pc:spChg chg="mod">
          <ac:chgData name="Jeremy Clifton" userId="S::wec@woodfordec.onmicrosoft.com::b7121016-a606-4e59-9b8c-d8cabdc242a8" providerId="AD" clId="Web-{0DC3C2DA-3D79-94BC-FAC6-46F05A1D3B58}" dt="2024-09-22T08:55:45.803" v="301" actId="1076"/>
          <ac:spMkLst>
            <pc:docMk/>
            <pc:sldMk cId="699078910" sldId="2611"/>
            <ac:spMk id="4" creationId="{4B8ACCB8-D35E-9B06-20C9-AD2AD5BE94C2}"/>
          </ac:spMkLst>
        </pc:spChg>
        <pc:picChg chg="del">
          <ac:chgData name="Jeremy Clifton" userId="S::wec@woodfordec.onmicrosoft.com::b7121016-a606-4e59-9b8c-d8cabdc242a8" providerId="AD" clId="Web-{0DC3C2DA-3D79-94BC-FAC6-46F05A1D3B58}" dt="2024-09-22T08:55:08.208" v="283"/>
          <ac:picMkLst>
            <pc:docMk/>
            <pc:sldMk cId="699078910" sldId="2611"/>
            <ac:picMk id="2" creationId="{97914F69-0AAC-FDEB-F9A9-1A29B6D9047E}"/>
          </ac:picMkLst>
        </pc:picChg>
      </pc:sldChg>
      <pc:sldChg chg="modSp add ord replId">
        <pc:chgData name="Jeremy Clifton" userId="S::wec@woodfordec.onmicrosoft.com::b7121016-a606-4e59-9b8c-d8cabdc242a8" providerId="AD" clId="Web-{0DC3C2DA-3D79-94BC-FAC6-46F05A1D3B58}" dt="2024-09-22T08:57:08.540" v="328" actId="1076"/>
        <pc:sldMkLst>
          <pc:docMk/>
          <pc:sldMk cId="3673656496" sldId="2612"/>
        </pc:sldMkLst>
        <pc:spChg chg="mod">
          <ac:chgData name="Jeremy Clifton" userId="S::wec@woodfordec.onmicrosoft.com::b7121016-a606-4e59-9b8c-d8cabdc242a8" providerId="AD" clId="Web-{0DC3C2DA-3D79-94BC-FAC6-46F05A1D3B58}" dt="2024-09-22T08:57:05.118" v="327" actId="20577"/>
          <ac:spMkLst>
            <pc:docMk/>
            <pc:sldMk cId="3673656496" sldId="2612"/>
            <ac:spMk id="4" creationId="{A8781457-3429-ECF6-3B81-B9EC10AFB95C}"/>
          </ac:spMkLst>
        </pc:spChg>
        <pc:picChg chg="mod">
          <ac:chgData name="Jeremy Clifton" userId="S::wec@woodfordec.onmicrosoft.com::b7121016-a606-4e59-9b8c-d8cabdc242a8" providerId="AD" clId="Web-{0DC3C2DA-3D79-94BC-FAC6-46F05A1D3B58}" dt="2024-09-22T08:57:08.540" v="328" actId="1076"/>
          <ac:picMkLst>
            <pc:docMk/>
            <pc:sldMk cId="3673656496" sldId="2612"/>
            <ac:picMk id="5" creationId="{DD7DDD94-E47A-D5E1-2201-BDE75FF321FF}"/>
          </ac:picMkLst>
        </pc:picChg>
      </pc:sldChg>
    </pc:docChg>
  </pc:docChgLst>
  <pc:docChgLst>
    <pc:chgData name="Jeremy Clifton" userId="S::wec@woodfordec.onmicrosoft.com::b7121016-a606-4e59-9b8c-d8cabdc242a8" providerId="AD" clId="Web-{4C60DA2C-1DC8-4591-2DC8-A77B8F9FFEDE}"/>
    <pc:docChg chg="addSld delSld">
      <pc:chgData name="Jeremy Clifton" userId="S::wec@woodfordec.onmicrosoft.com::b7121016-a606-4e59-9b8c-d8cabdc242a8" providerId="AD" clId="Web-{4C60DA2C-1DC8-4591-2DC8-A77B8F9FFEDE}" dt="2024-08-21T15:16:16.469" v="1"/>
      <pc:docMkLst>
        <pc:docMk/>
      </pc:docMkLst>
      <pc:sldChg chg="del">
        <pc:chgData name="Jeremy Clifton" userId="S::wec@woodfordec.onmicrosoft.com::b7121016-a606-4e59-9b8c-d8cabdc242a8" providerId="AD" clId="Web-{4C60DA2C-1DC8-4591-2DC8-A77B8F9FFEDE}" dt="2024-08-21T15:16:16.469" v="1"/>
        <pc:sldMkLst>
          <pc:docMk/>
          <pc:sldMk cId="947061853" sldId="2547"/>
        </pc:sldMkLst>
      </pc:sldChg>
      <pc:sldChg chg="add replId">
        <pc:chgData name="Jeremy Clifton" userId="S::wec@woodfordec.onmicrosoft.com::b7121016-a606-4e59-9b8c-d8cabdc242a8" providerId="AD" clId="Web-{4C60DA2C-1DC8-4591-2DC8-A77B8F9FFEDE}" dt="2024-08-21T15:16:11.859" v="0"/>
        <pc:sldMkLst>
          <pc:docMk/>
          <pc:sldMk cId="3707065343" sldId="2563"/>
        </pc:sldMkLst>
      </pc:sldChg>
    </pc:docChg>
  </pc:docChgLst>
  <pc:docChgLst>
    <pc:chgData name="Jeremy Clifton" userId="S::wec@woodfordec.onmicrosoft.com::b7121016-a606-4e59-9b8c-d8cabdc242a8" providerId="AD" clId="Web-{D30B1A58-1B8B-4196-BFC7-C26DD3FF50D6}"/>
    <pc:docChg chg="addSld modSld sldOrd">
      <pc:chgData name="Jeremy Clifton" userId="S::wec@woodfordec.onmicrosoft.com::b7121016-a606-4e59-9b8c-d8cabdc242a8" providerId="AD" clId="Web-{D30B1A58-1B8B-4196-BFC7-C26DD3FF50D6}" dt="2024-10-12T21:27:24.267" v="228"/>
      <pc:docMkLst>
        <pc:docMk/>
      </pc:docMkLst>
      <pc:sldChg chg="add">
        <pc:chgData name="Jeremy Clifton" userId="S::wec@woodfordec.onmicrosoft.com::b7121016-a606-4e59-9b8c-d8cabdc242a8" providerId="AD" clId="Web-{D30B1A58-1B8B-4196-BFC7-C26DD3FF50D6}" dt="2024-10-12T21:02:55.102" v="80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12:57.641" v="9" actId="1076"/>
        <pc:sldMkLst>
          <pc:docMk/>
          <pc:sldMk cId="416462394" sldId="2691"/>
        </pc:sldMkLst>
        <pc:picChg chg="add mod">
          <ac:chgData name="Jeremy Clifton" userId="S::wec@woodfordec.onmicrosoft.com::b7121016-a606-4e59-9b8c-d8cabdc242a8" providerId="AD" clId="Web-{D30B1A58-1B8B-4196-BFC7-C26DD3FF50D6}" dt="2024-10-12T20:12:57.641" v="9" actId="1076"/>
          <ac:picMkLst>
            <pc:docMk/>
            <pc:sldMk cId="416462394" sldId="2691"/>
            <ac:picMk id="2" creationId="{C12BC774-11FA-FB98-B69D-7E9B971B29C6}"/>
          </ac:picMkLst>
        </pc:picChg>
      </pc:sldChg>
      <pc:sldChg chg="addSp modSp add replId">
        <pc:chgData name="Jeremy Clifton" userId="S::wec@woodfordec.onmicrosoft.com::b7121016-a606-4e59-9b8c-d8cabdc242a8" providerId="AD" clId="Web-{D30B1A58-1B8B-4196-BFC7-C26DD3FF50D6}" dt="2024-10-12T20:20:22.087" v="16" actId="14100"/>
        <pc:sldMkLst>
          <pc:docMk/>
          <pc:sldMk cId="2603802768" sldId="2692"/>
        </pc:sldMkLst>
        <pc:picChg chg="add mod">
          <ac:chgData name="Jeremy Clifton" userId="S::wec@woodfordec.onmicrosoft.com::b7121016-a606-4e59-9b8c-d8cabdc242a8" providerId="AD" clId="Web-{D30B1A58-1B8B-4196-BFC7-C26DD3FF50D6}" dt="2024-10-12T20:20:22.087" v="16" actId="14100"/>
          <ac:picMkLst>
            <pc:docMk/>
            <pc:sldMk cId="2603802768" sldId="2692"/>
            <ac:picMk id="2" creationId="{E901452A-013F-34BD-A469-FFB6B3191AFA}"/>
          </ac:picMkLst>
        </pc:picChg>
      </pc:sldChg>
      <pc:sldChg chg="addSp modSp add replId">
        <pc:chgData name="Jeremy Clifton" userId="S::wec@woodfordec.onmicrosoft.com::b7121016-a606-4e59-9b8c-d8cabdc242a8" providerId="AD" clId="Web-{D30B1A58-1B8B-4196-BFC7-C26DD3FF50D6}" dt="2024-10-12T21:01:02.596" v="70" actId="1076"/>
        <pc:sldMkLst>
          <pc:docMk/>
          <pc:sldMk cId="3517051725" sldId="2693"/>
        </pc:sldMkLst>
        <pc:spChg chg="add mod">
          <ac:chgData name="Jeremy Clifton" userId="S::wec@woodfordec.onmicrosoft.com::b7121016-a606-4e59-9b8c-d8cabdc242a8" providerId="AD" clId="Web-{D30B1A58-1B8B-4196-BFC7-C26DD3FF50D6}" dt="2024-10-12T21:00:26.814" v="62" actId="20577"/>
          <ac:spMkLst>
            <pc:docMk/>
            <pc:sldMk cId="3517051725" sldId="2693"/>
            <ac:spMk id="3" creationId="{37C021D2-06A5-0542-A822-EC6ECD4980F4}"/>
          </ac:spMkLst>
        </pc:spChg>
        <pc:picChg chg="add mod">
          <ac:chgData name="Jeremy Clifton" userId="S::wec@woodfordec.onmicrosoft.com::b7121016-a606-4e59-9b8c-d8cabdc242a8" providerId="AD" clId="Web-{D30B1A58-1B8B-4196-BFC7-C26DD3FF50D6}" dt="2024-10-12T21:00:15.563" v="59" actId="1076"/>
          <ac:picMkLst>
            <pc:docMk/>
            <pc:sldMk cId="3517051725" sldId="2693"/>
            <ac:picMk id="2" creationId="{031C665F-5643-86FA-C412-A2EC80B91F7D}"/>
          </ac:picMkLst>
        </pc:picChg>
        <pc:picChg chg="add mod modCrop">
          <ac:chgData name="Jeremy Clifton" userId="S::wec@woodfordec.onmicrosoft.com::b7121016-a606-4e59-9b8c-d8cabdc242a8" providerId="AD" clId="Web-{D30B1A58-1B8B-4196-BFC7-C26DD3FF50D6}" dt="2024-10-12T21:01:02.596" v="70" actId="1076"/>
          <ac:picMkLst>
            <pc:docMk/>
            <pc:sldMk cId="3517051725" sldId="2693"/>
            <ac:picMk id="4" creationId="{9E96B93C-077C-C48C-A32E-D2D17B8BEF28}"/>
          </ac:picMkLst>
        </pc:picChg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7:24.267" v="228"/>
        <pc:sldMkLst>
          <pc:docMk/>
          <pc:sldMk cId="1772854528" sldId="2694"/>
        </pc:sldMkLst>
        <pc:picChg chg="add mod">
          <ac:chgData name="Jeremy Clifton" userId="S::wec@woodfordec.onmicrosoft.com::b7121016-a606-4e59-9b8c-d8cabdc242a8" providerId="AD" clId="Web-{D30B1A58-1B8B-4196-BFC7-C26DD3FF50D6}" dt="2024-10-12T21:26:42.500" v="215" actId="1076"/>
          <ac:picMkLst>
            <pc:docMk/>
            <pc:sldMk cId="1772854528" sldId="2694"/>
            <ac:picMk id="2" creationId="{DFE11E72-27C2-9A07-5A30-B9CC2020B41A}"/>
          </ac:picMkLst>
        </pc:picChg>
        <pc:picChg chg="add del mod modCrop">
          <ac:chgData name="Jeremy Clifton" userId="S::wec@woodfordec.onmicrosoft.com::b7121016-a606-4e59-9b8c-d8cabdc242a8" providerId="AD" clId="Web-{D30B1A58-1B8B-4196-BFC7-C26DD3FF50D6}" dt="2024-10-12T21:27:24.267" v="228"/>
          <ac:picMkLst>
            <pc:docMk/>
            <pc:sldMk cId="1772854528" sldId="2694"/>
            <ac:picMk id="3" creationId="{F1396B42-C178-F604-1504-5D32D6FAE329}"/>
          </ac:picMkLst>
        </pc:picChg>
        <pc:picChg chg="add del mod">
          <ac:chgData name="Jeremy Clifton" userId="S::wec@woodfordec.onmicrosoft.com::b7121016-a606-4e59-9b8c-d8cabdc242a8" providerId="AD" clId="Web-{D30B1A58-1B8B-4196-BFC7-C26DD3FF50D6}" dt="2024-10-12T21:27:17.845" v="226"/>
          <ac:picMkLst>
            <pc:docMk/>
            <pc:sldMk cId="1772854528" sldId="2694"/>
            <ac:picMk id="4" creationId="{BB37B104-DB0D-16FB-0B98-5065D3912E5D}"/>
          </ac:picMkLst>
        </pc:picChg>
        <pc:picChg chg="add del mod">
          <ac:chgData name="Jeremy Clifton" userId="S::wec@woodfordec.onmicrosoft.com::b7121016-a606-4e59-9b8c-d8cabdc242a8" providerId="AD" clId="Web-{D30B1A58-1B8B-4196-BFC7-C26DD3FF50D6}" dt="2024-10-12T21:27:13.845" v="224"/>
          <ac:picMkLst>
            <pc:docMk/>
            <pc:sldMk cId="1772854528" sldId="2694"/>
            <ac:picMk id="5" creationId="{A032414C-F007-D32F-9556-86D0350CB9D6}"/>
          </ac:picMkLst>
        </pc:picChg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08:33.950" v="162" actId="1076"/>
        <pc:sldMkLst>
          <pc:docMk/>
          <pc:sldMk cId="292055907" sldId="2695"/>
        </pc:sldMkLst>
        <pc:spChg chg="add del">
          <ac:chgData name="Jeremy Clifton" userId="S::wec@woodfordec.onmicrosoft.com::b7121016-a606-4e59-9b8c-d8cabdc242a8" providerId="AD" clId="Web-{D30B1A58-1B8B-4196-BFC7-C26DD3FF50D6}" dt="2024-10-12T21:07:58.136" v="134"/>
          <ac:spMkLst>
            <pc:docMk/>
            <pc:sldMk cId="292055907" sldId="2695"/>
            <ac:spMk id="3" creationId="{F4BB10FA-D255-5BF5-C415-370270CCBA2B}"/>
          </ac:spMkLst>
        </pc:spChg>
        <pc:spChg chg="add mod">
          <ac:chgData name="Jeremy Clifton" userId="S::wec@woodfordec.onmicrosoft.com::b7121016-a606-4e59-9b8c-d8cabdc242a8" providerId="AD" clId="Web-{D30B1A58-1B8B-4196-BFC7-C26DD3FF50D6}" dt="2024-10-12T21:08:33.950" v="162" actId="1076"/>
          <ac:spMkLst>
            <pc:docMk/>
            <pc:sldMk cId="292055907" sldId="2695"/>
            <ac:spMk id="4" creationId="{B64C15E7-2298-3F08-D956-55684AE14811}"/>
          </ac:spMkLst>
        </pc:spChg>
        <pc:picChg chg="add mod modCrop">
          <ac:chgData name="Jeremy Clifton" userId="S::wec@woodfordec.onmicrosoft.com::b7121016-a606-4e59-9b8c-d8cabdc242a8" providerId="AD" clId="Web-{D30B1A58-1B8B-4196-BFC7-C26DD3FF50D6}" dt="2024-10-12T21:07:29.072" v="132"/>
          <ac:picMkLst>
            <pc:docMk/>
            <pc:sldMk cId="292055907" sldId="2695"/>
            <ac:picMk id="2" creationId="{DC03B5E1-B736-71A4-40A5-5967E444E186}"/>
          </ac:picMkLst>
        </pc:picChg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1:10.641" v="197"/>
        <pc:sldMkLst>
          <pc:docMk/>
          <pc:sldMk cId="4281509733" sldId="2696"/>
        </pc:sldMkLst>
        <pc:picChg chg="add mod">
          <ac:chgData name="Jeremy Clifton" userId="S::wec@woodfordec.onmicrosoft.com::b7121016-a606-4e59-9b8c-d8cabdc242a8" providerId="AD" clId="Web-{D30B1A58-1B8B-4196-BFC7-C26DD3FF50D6}" dt="2024-10-12T21:20:47.063" v="188" actId="1076"/>
          <ac:picMkLst>
            <pc:docMk/>
            <pc:sldMk cId="4281509733" sldId="2696"/>
            <ac:picMk id="2" creationId="{F268EE74-7A8B-F8B1-4DAC-E1FCEDE37FA4}"/>
          </ac:picMkLst>
        </pc:picChg>
        <pc:picChg chg="add del mod">
          <ac:chgData name="Jeremy Clifton" userId="S::wec@woodfordec.onmicrosoft.com::b7121016-a606-4e59-9b8c-d8cabdc242a8" providerId="AD" clId="Web-{D30B1A58-1B8B-4196-BFC7-C26DD3FF50D6}" dt="2024-10-12T21:21:10.641" v="197"/>
          <ac:picMkLst>
            <pc:docMk/>
            <pc:sldMk cId="4281509733" sldId="2696"/>
            <ac:picMk id="3" creationId="{EF670EA4-C5B1-DCB6-CA9B-5F7BAE0A1F19}"/>
          </ac:picMkLst>
        </pc:picChg>
        <pc:picChg chg="add del mod">
          <ac:chgData name="Jeremy Clifton" userId="S::wec@woodfordec.onmicrosoft.com::b7121016-a606-4e59-9b8c-d8cabdc242a8" providerId="AD" clId="Web-{D30B1A58-1B8B-4196-BFC7-C26DD3FF50D6}" dt="2024-10-12T21:21:00.500" v="193"/>
          <ac:picMkLst>
            <pc:docMk/>
            <pc:sldMk cId="4281509733" sldId="2696"/>
            <ac:picMk id="4" creationId="{4CDD3D1B-BEBF-A58B-2C38-E4D5F976BDD8}"/>
          </ac:picMkLst>
        </pc:picChg>
        <pc:picChg chg="add del mod">
          <ac:chgData name="Jeremy Clifton" userId="S::wec@woodfordec.onmicrosoft.com::b7121016-a606-4e59-9b8c-d8cabdc242a8" providerId="AD" clId="Web-{D30B1A58-1B8B-4196-BFC7-C26DD3FF50D6}" dt="2024-10-12T21:21:05.423" v="195"/>
          <ac:picMkLst>
            <pc:docMk/>
            <pc:sldMk cId="4281509733" sldId="2696"/>
            <ac:picMk id="5" creationId="{C6C14AA8-00D0-737E-BAE2-DEB525F19AAF}"/>
          </ac:picMkLst>
        </pc:picChg>
      </pc:sldChg>
      <pc:sldChg chg="addSp modSp add replId">
        <pc:chgData name="Jeremy Clifton" userId="S::wec@woodfordec.onmicrosoft.com::b7121016-a606-4e59-9b8c-d8cabdc242a8" providerId="AD" clId="Web-{D30B1A58-1B8B-4196-BFC7-C26DD3FF50D6}" dt="2024-10-12T21:01:45.459" v="79" actId="1076"/>
        <pc:sldMkLst>
          <pc:docMk/>
          <pc:sldMk cId="3379058537" sldId="2697"/>
        </pc:sldMkLst>
        <pc:picChg chg="add mod modCrop">
          <ac:chgData name="Jeremy Clifton" userId="S::wec@woodfordec.onmicrosoft.com::b7121016-a606-4e59-9b8c-d8cabdc242a8" providerId="AD" clId="Web-{D30B1A58-1B8B-4196-BFC7-C26DD3FF50D6}" dt="2024-10-12T21:01:10.754" v="72" actId="1076"/>
          <ac:picMkLst>
            <pc:docMk/>
            <pc:sldMk cId="3379058537" sldId="2697"/>
            <ac:picMk id="2" creationId="{87D7A0D7-BE18-76E2-3F86-FB6812567215}"/>
          </ac:picMkLst>
        </pc:picChg>
        <pc:picChg chg="add mod modCrop">
          <ac:chgData name="Jeremy Clifton" userId="S::wec@woodfordec.onmicrosoft.com::b7121016-a606-4e59-9b8c-d8cabdc242a8" providerId="AD" clId="Web-{D30B1A58-1B8B-4196-BFC7-C26DD3FF50D6}" dt="2024-10-12T21:01:45.459" v="79" actId="1076"/>
          <ac:picMkLst>
            <pc:docMk/>
            <pc:sldMk cId="3379058537" sldId="2697"/>
            <ac:picMk id="3" creationId="{781ABA1E-6BB9-8332-51D8-E5DCF8067CB2}"/>
          </ac:picMkLst>
        </pc:picChg>
      </pc:sldChg>
      <pc:sldChg chg="add replId">
        <pc:chgData name="Jeremy Clifton" userId="S::wec@woodfordec.onmicrosoft.com::b7121016-a606-4e59-9b8c-d8cabdc242a8" providerId="AD" clId="Web-{D30B1A58-1B8B-4196-BFC7-C26DD3FF50D6}" dt="2024-10-12T20:21:42.620" v="18"/>
        <pc:sldMkLst>
          <pc:docMk/>
          <pc:sldMk cId="955244239" sldId="2698"/>
        </pc:sldMkLst>
      </pc:sldChg>
      <pc:sldChg chg="addSp modSp add ord replId">
        <pc:chgData name="Jeremy Clifton" userId="S::wec@woodfordec.onmicrosoft.com::b7121016-a606-4e59-9b8c-d8cabdc242a8" providerId="AD" clId="Web-{D30B1A58-1B8B-4196-BFC7-C26DD3FF50D6}" dt="2024-10-12T21:05:17.625" v="122" actId="14100"/>
        <pc:sldMkLst>
          <pc:docMk/>
          <pc:sldMk cId="437970500" sldId="2699"/>
        </pc:sldMkLst>
        <pc:spChg chg="mod">
          <ac:chgData name="Jeremy Clifton" userId="S::wec@woodfordec.onmicrosoft.com::b7121016-a606-4e59-9b8c-d8cabdc242a8" providerId="AD" clId="Web-{D30B1A58-1B8B-4196-BFC7-C26DD3FF50D6}" dt="2024-10-12T21:03:56.528" v="93" actId="1076"/>
          <ac:spMkLst>
            <pc:docMk/>
            <pc:sldMk cId="437970500" sldId="2699"/>
            <ac:spMk id="6" creationId="{A19F3889-28F7-993E-5ED8-379190414E7F}"/>
          </ac:spMkLst>
        </pc:spChg>
        <pc:spChg chg="mod">
          <ac:chgData name="Jeremy Clifton" userId="S::wec@woodfordec.onmicrosoft.com::b7121016-a606-4e59-9b8c-d8cabdc242a8" providerId="AD" clId="Web-{D30B1A58-1B8B-4196-BFC7-C26DD3FF50D6}" dt="2024-10-12T21:04:36.576" v="107" actId="1076"/>
          <ac:spMkLst>
            <pc:docMk/>
            <pc:sldMk cId="437970500" sldId="2699"/>
            <ac:spMk id="7" creationId="{BE6D741D-420F-8D9A-EAB0-6310D10ABE35}"/>
          </ac:spMkLst>
        </pc:spChg>
        <pc:spChg chg="mod">
          <ac:chgData name="Jeremy Clifton" userId="S::wec@woodfordec.onmicrosoft.com::b7121016-a606-4e59-9b8c-d8cabdc242a8" providerId="AD" clId="Web-{D30B1A58-1B8B-4196-BFC7-C26DD3FF50D6}" dt="2024-10-12T21:03:45.590" v="86" actId="1076"/>
          <ac:spMkLst>
            <pc:docMk/>
            <pc:sldMk cId="437970500" sldId="2699"/>
            <ac:spMk id="8" creationId="{7C1F4E5D-BAD7-AEB5-4A6B-49386D9A33FE}"/>
          </ac:spMkLst>
        </pc:spChg>
        <pc:spChg chg="add mod">
          <ac:chgData name="Jeremy Clifton" userId="S::wec@woodfordec.onmicrosoft.com::b7121016-a606-4e59-9b8c-d8cabdc242a8" providerId="AD" clId="Web-{D30B1A58-1B8B-4196-BFC7-C26DD3FF50D6}" dt="2024-10-12T21:05:03.546" v="119" actId="1076"/>
          <ac:spMkLst>
            <pc:docMk/>
            <pc:sldMk cId="437970500" sldId="2699"/>
            <ac:spMk id="12" creationId="{C5440F45-D30E-0FEC-31DE-81F83635BD84}"/>
          </ac:spMkLst>
        </pc:spChg>
        <pc:spChg chg="add mod">
          <ac:chgData name="Jeremy Clifton" userId="S::wec@woodfordec.onmicrosoft.com::b7121016-a606-4e59-9b8c-d8cabdc242a8" providerId="AD" clId="Web-{D30B1A58-1B8B-4196-BFC7-C26DD3FF50D6}" dt="2024-10-12T21:05:13.031" v="121" actId="1076"/>
          <ac:spMkLst>
            <pc:docMk/>
            <pc:sldMk cId="437970500" sldId="2699"/>
            <ac:spMk id="14" creationId="{2FE7DA11-10B5-22CE-3B3F-19B13F10CD5D}"/>
          </ac:spMkLst>
        </pc:spChg>
        <pc:picChg chg="mod">
          <ac:chgData name="Jeremy Clifton" userId="S::wec@woodfordec.onmicrosoft.com::b7121016-a606-4e59-9b8c-d8cabdc242a8" providerId="AD" clId="Web-{D30B1A58-1B8B-4196-BFC7-C26DD3FF50D6}" dt="2024-10-12T21:03:39.059" v="83" actId="1076"/>
          <ac:picMkLst>
            <pc:docMk/>
            <pc:sldMk cId="437970500" sldId="2699"/>
            <ac:picMk id="3" creationId="{0B7E0636-ED20-ED8F-764F-49DD7D97D88A}"/>
          </ac:picMkLst>
        </pc:picChg>
        <pc:picChg chg="mod">
          <ac:chgData name="Jeremy Clifton" userId="S::wec@woodfordec.onmicrosoft.com::b7121016-a606-4e59-9b8c-d8cabdc242a8" providerId="AD" clId="Web-{D30B1A58-1B8B-4196-BFC7-C26DD3FF50D6}" dt="2024-10-12T21:04:32.123" v="106" actId="14100"/>
          <ac:picMkLst>
            <pc:docMk/>
            <pc:sldMk cId="437970500" sldId="2699"/>
            <ac:picMk id="4" creationId="{86C5F943-8F26-134E-E0DF-3DCB28D0982B}"/>
          </ac:picMkLst>
        </pc:picChg>
        <pc:picChg chg="add mod">
          <ac:chgData name="Jeremy Clifton" userId="S::wec@woodfordec.onmicrosoft.com::b7121016-a606-4e59-9b8c-d8cabdc242a8" providerId="AD" clId="Web-{D30B1A58-1B8B-4196-BFC7-C26DD3FF50D6}" dt="2024-10-12T21:04:23.560" v="104" actId="1076"/>
          <ac:picMkLst>
            <pc:docMk/>
            <pc:sldMk cId="437970500" sldId="2699"/>
            <ac:picMk id="5" creationId="{2F5822DD-38CB-8470-5716-110AB6F27999}"/>
          </ac:picMkLst>
        </pc:picChg>
        <pc:picChg chg="add mod">
          <ac:chgData name="Jeremy Clifton" userId="S::wec@woodfordec.onmicrosoft.com::b7121016-a606-4e59-9b8c-d8cabdc242a8" providerId="AD" clId="Web-{D30B1A58-1B8B-4196-BFC7-C26DD3FF50D6}" dt="2024-10-12T21:05:17.625" v="122" actId="14100"/>
          <ac:picMkLst>
            <pc:docMk/>
            <pc:sldMk cId="437970500" sldId="2699"/>
            <ac:picMk id="10" creationId="{38D484B7-A033-60A9-10EF-88D4195EC688}"/>
          </ac:picMkLst>
        </pc:picChg>
      </pc:sldChg>
      <pc:sldChg chg="add replId">
        <pc:chgData name="Jeremy Clifton" userId="S::wec@woodfordec.onmicrosoft.com::b7121016-a606-4e59-9b8c-d8cabdc242a8" providerId="AD" clId="Web-{D30B1A58-1B8B-4196-BFC7-C26DD3FF50D6}" dt="2024-10-12T21:05:23.625" v="123"/>
        <pc:sldMkLst>
          <pc:docMk/>
          <pc:sldMk cId="3947652834" sldId="2700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6:43.493" v="124"/>
        <pc:sldMkLst>
          <pc:docMk/>
          <pc:sldMk cId="4205845095" sldId="2701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8.682" v="166"/>
        <pc:sldMkLst>
          <pc:docMk/>
          <pc:sldMk cId="3683738647" sldId="2702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9.401" v="167"/>
        <pc:sldMkLst>
          <pc:docMk/>
          <pc:sldMk cId="2963239696" sldId="270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3:14.977" v="202" actId="1076"/>
        <pc:sldMkLst>
          <pc:docMk/>
          <pc:sldMk cId="3435773771" sldId="2704"/>
        </pc:sldMkLst>
        <pc:picChg chg="del">
          <ac:chgData name="Jeremy Clifton" userId="S::wec@woodfordec.onmicrosoft.com::b7121016-a606-4e59-9b8c-d8cabdc242a8" providerId="AD" clId="Web-{D30B1A58-1B8B-4196-BFC7-C26DD3FF50D6}" dt="2024-10-12T21:23:00.852" v="198"/>
          <ac:picMkLst>
            <pc:docMk/>
            <pc:sldMk cId="3435773771" sldId="2704"/>
            <ac:picMk id="4" creationId="{4CDD3D1B-BEBF-A58B-2C38-E4D5F976BDD8}"/>
          </ac:picMkLst>
        </pc:picChg>
        <pc:picChg chg="add mod">
          <ac:chgData name="Jeremy Clifton" userId="S::wec@woodfordec.onmicrosoft.com::b7121016-a606-4e59-9b8c-d8cabdc242a8" providerId="AD" clId="Web-{D30B1A58-1B8B-4196-BFC7-C26DD3FF50D6}" dt="2024-10-12T21:23:14.977" v="202" actId="1076"/>
          <ac:picMkLst>
            <pc:docMk/>
            <pc:sldMk cId="3435773771" sldId="2704"/>
            <ac:picMk id="6" creationId="{5A154FFB-04B5-157D-D9B2-72FCFF650105}"/>
          </ac:picMkLst>
        </pc:picChg>
      </pc:sldChg>
      <pc:sldChg chg="add replId">
        <pc:chgData name="Jeremy Clifton" userId="S::wec@woodfordec.onmicrosoft.com::b7121016-a606-4e59-9b8c-d8cabdc242a8" providerId="AD" clId="Web-{D30B1A58-1B8B-4196-BFC7-C26DD3FF50D6}" dt="2024-10-12T21:21:02.844" v="194"/>
        <pc:sldMkLst>
          <pc:docMk/>
          <pc:sldMk cId="1805459024" sldId="2705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6.782" v="196"/>
        <pc:sldMkLst>
          <pc:docMk/>
          <pc:sldMk cId="589130818" sldId="2706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09.220" v="223"/>
        <pc:sldMkLst>
          <pc:docMk/>
          <pc:sldMk cId="3631717929" sldId="270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5.298" v="225"/>
        <pc:sldMkLst>
          <pc:docMk/>
          <pc:sldMk cId="1303468534" sldId="2708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9.970" v="227"/>
        <pc:sldMkLst>
          <pc:docMk/>
          <pc:sldMk cId="912741240" sldId="2709"/>
        </pc:sldMkLst>
      </pc:sldChg>
    </pc:docChg>
  </pc:docChgLst>
  <pc:docChgLst>
    <pc:chgData name="Jeremy Clifton" userId="S::wec@woodfordec.onmicrosoft.com::b7121016-a606-4e59-9b8c-d8cabdc242a8" providerId="AD" clId="Web-{2A48576E-2E3E-3D40-8A0A-CADE6F582DAD}"/>
    <pc:docChg chg="addSld delSld modSld sldOrd">
      <pc:chgData name="Jeremy Clifton" userId="S::wec@woodfordec.onmicrosoft.com::b7121016-a606-4e59-9b8c-d8cabdc242a8" providerId="AD" clId="Web-{2A48576E-2E3E-3D40-8A0A-CADE6F582DAD}" dt="2024-09-25T09:23:25.143" v="188"/>
      <pc:docMkLst>
        <pc:docMk/>
      </pc:docMkLst>
      <pc:sldChg chg="del">
        <pc:chgData name="Jeremy Clifton" userId="S::wec@woodfordec.onmicrosoft.com::b7121016-a606-4e59-9b8c-d8cabdc242a8" providerId="AD" clId="Web-{2A48576E-2E3E-3D40-8A0A-CADE6F582DAD}" dt="2024-09-25T09:08:16.705" v="43"/>
        <pc:sldMkLst>
          <pc:docMk/>
          <pc:sldMk cId="3707065343" sldId="2563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3:25.143" v="188"/>
        <pc:sldMkLst>
          <pc:docMk/>
          <pc:sldMk cId="1087806648" sldId="2565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00:19.016" v="36" actId="20577"/>
        <pc:sldMkLst>
          <pc:docMk/>
          <pc:sldMk cId="251116125" sldId="2574"/>
        </pc:sldMkLst>
        <pc:spChg chg="mod">
          <ac:chgData name="Jeremy Clifton" userId="S::wec@woodfordec.onmicrosoft.com::b7121016-a606-4e59-9b8c-d8cabdc242a8" providerId="AD" clId="Web-{2A48576E-2E3E-3D40-8A0A-CADE6F582DAD}" dt="2024-09-25T09:00:19.016" v="36" actId="20577"/>
          <ac:spMkLst>
            <pc:docMk/>
            <pc:sldMk cId="251116125" sldId="2574"/>
            <ac:spMk id="2" creationId="{4C0E6E6C-BF60-09AC-678B-3F8D51F568D0}"/>
          </ac:spMkLst>
        </pc:spChg>
      </pc:sldChg>
      <pc:sldChg chg="del">
        <pc:chgData name="Jeremy Clifton" userId="S::wec@woodfordec.onmicrosoft.com::b7121016-a606-4e59-9b8c-d8cabdc242a8" providerId="AD" clId="Web-{2A48576E-2E3E-3D40-8A0A-CADE6F582DAD}" dt="2024-09-25T09:00:28.517" v="40"/>
        <pc:sldMkLst>
          <pc:docMk/>
          <pc:sldMk cId="122724408" sldId="2576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19:59.870" v="108"/>
        <pc:sldMkLst>
          <pc:docMk/>
          <pc:sldMk cId="3414905132" sldId="2579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19:54.261" v="107" actId="20577"/>
        <pc:sldMkLst>
          <pc:docMk/>
          <pc:sldMk cId="2346559008" sldId="2581"/>
        </pc:sldMkLst>
        <pc:spChg chg="mod">
          <ac:chgData name="Jeremy Clifton" userId="S::wec@woodfordec.onmicrosoft.com::b7121016-a606-4e59-9b8c-d8cabdc242a8" providerId="AD" clId="Web-{2A48576E-2E3E-3D40-8A0A-CADE6F582DAD}" dt="2024-09-25T09:19:54.261" v="107" actId="20577"/>
          <ac:spMkLst>
            <pc:docMk/>
            <pc:sldMk cId="2346559008" sldId="2581"/>
            <ac:spMk id="2" creationId="{4C0E6E6C-BF60-09AC-678B-3F8D51F568D0}"/>
          </ac:spMkLst>
        </pc:spChg>
      </pc:sldChg>
      <pc:sldChg chg="del">
        <pc:chgData name="Jeremy Clifton" userId="S::wec@woodfordec.onmicrosoft.com::b7121016-a606-4e59-9b8c-d8cabdc242a8" providerId="AD" clId="Web-{2A48576E-2E3E-3D40-8A0A-CADE6F582DAD}" dt="2024-09-25T09:20:00.761" v="109"/>
        <pc:sldMkLst>
          <pc:docMk/>
          <pc:sldMk cId="1759092795" sldId="2582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00:26.845" v="39" actId="20577"/>
        <pc:sldMkLst>
          <pc:docMk/>
          <pc:sldMk cId="2943754848" sldId="2613"/>
        </pc:sldMkLst>
        <pc:spChg chg="mod">
          <ac:chgData name="Jeremy Clifton" userId="S::wec@woodfordec.onmicrosoft.com::b7121016-a606-4e59-9b8c-d8cabdc242a8" providerId="AD" clId="Web-{2A48576E-2E3E-3D40-8A0A-CADE6F582DAD}" dt="2024-09-25T09:00:26.845" v="39" actId="20577"/>
          <ac:spMkLst>
            <pc:docMk/>
            <pc:sldMk cId="2943754848" sldId="2613"/>
            <ac:spMk id="2" creationId="{4C0E6E6C-BF60-09AC-678B-3F8D51F568D0}"/>
          </ac:spMkLst>
        </pc:spChg>
      </pc:sldChg>
      <pc:sldChg chg="modSp add ord replId">
        <pc:chgData name="Jeremy Clifton" userId="S::wec@woodfordec.onmicrosoft.com::b7121016-a606-4e59-9b8c-d8cabdc242a8" providerId="AD" clId="Web-{2A48576E-2E3E-3D40-8A0A-CADE6F582DAD}" dt="2024-09-25T09:10:15.756" v="92" actId="20577"/>
        <pc:sldMkLst>
          <pc:docMk/>
          <pc:sldMk cId="91270432" sldId="2614"/>
        </pc:sldMkLst>
        <pc:spChg chg="mod">
          <ac:chgData name="Jeremy Clifton" userId="S::wec@woodfordec.onmicrosoft.com::b7121016-a606-4e59-9b8c-d8cabdc242a8" providerId="AD" clId="Web-{2A48576E-2E3E-3D40-8A0A-CADE6F582DAD}" dt="2024-09-25T09:10:15.756" v="92" actId="20577"/>
          <ac:spMkLst>
            <pc:docMk/>
            <pc:sldMk cId="91270432" sldId="2614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2A48576E-2E3E-3D40-8A0A-CADE6F582DAD}" dt="2024-09-25T09:10:31.506" v="98" actId="20577"/>
        <pc:sldMkLst>
          <pc:docMk/>
          <pc:sldMk cId="3443046812" sldId="2615"/>
        </pc:sldMkLst>
        <pc:spChg chg="mod">
          <ac:chgData name="Jeremy Clifton" userId="S::wec@woodfordec.onmicrosoft.com::b7121016-a606-4e59-9b8c-d8cabdc242a8" providerId="AD" clId="Web-{2A48576E-2E3E-3D40-8A0A-CADE6F582DAD}" dt="2024-09-25T09:10:31.506" v="98" actId="20577"/>
          <ac:spMkLst>
            <pc:docMk/>
            <pc:sldMk cId="3443046812" sldId="2615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2A48576E-2E3E-3D40-8A0A-CADE6F582DAD}" dt="2024-09-25T09:20:54.981" v="134" actId="20577"/>
        <pc:sldMkLst>
          <pc:docMk/>
          <pc:sldMk cId="1385135892" sldId="2616"/>
        </pc:sldMkLst>
        <pc:spChg chg="mod">
          <ac:chgData name="Jeremy Clifton" userId="S::wec@woodfordec.onmicrosoft.com::b7121016-a606-4e59-9b8c-d8cabdc242a8" providerId="AD" clId="Web-{2A48576E-2E3E-3D40-8A0A-CADE6F582DAD}" dt="2024-09-25T09:20:54.981" v="134" actId="20577"/>
          <ac:spMkLst>
            <pc:docMk/>
            <pc:sldMk cId="1385135892" sldId="2616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2A48576E-2E3E-3D40-8A0A-CADE6F582DAD}" dt="2024-09-25T09:21:29.358" v="148" actId="20577"/>
        <pc:sldMkLst>
          <pc:docMk/>
          <pc:sldMk cId="2381008040" sldId="2617"/>
        </pc:sldMkLst>
        <pc:spChg chg="mod">
          <ac:chgData name="Jeremy Clifton" userId="S::wec@woodfordec.onmicrosoft.com::b7121016-a606-4e59-9b8c-d8cabdc242a8" providerId="AD" clId="Web-{2A48576E-2E3E-3D40-8A0A-CADE6F582DAD}" dt="2024-09-25T09:21:29.358" v="148" actId="20577"/>
          <ac:spMkLst>
            <pc:docMk/>
            <pc:sldMk cId="2381008040" sldId="2617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2A48576E-2E3E-3D40-8A0A-CADE6F582DAD}" dt="2024-09-25T09:22:27.188" v="170" actId="20577"/>
        <pc:sldMkLst>
          <pc:docMk/>
          <pc:sldMk cId="1860562175" sldId="2618"/>
        </pc:sldMkLst>
        <pc:spChg chg="mod">
          <ac:chgData name="Jeremy Clifton" userId="S::wec@woodfordec.onmicrosoft.com::b7121016-a606-4e59-9b8c-d8cabdc242a8" providerId="AD" clId="Web-{2A48576E-2E3E-3D40-8A0A-CADE6F582DAD}" dt="2024-09-25T09:22:27.188" v="170" actId="20577"/>
          <ac:spMkLst>
            <pc:docMk/>
            <pc:sldMk cId="1860562175" sldId="2618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2A48576E-2E3E-3D40-8A0A-CADE6F582DAD}" dt="2024-09-25T09:22:56.501" v="178" actId="20577"/>
        <pc:sldMkLst>
          <pc:docMk/>
          <pc:sldMk cId="1516434988" sldId="2619"/>
        </pc:sldMkLst>
        <pc:spChg chg="mod">
          <ac:chgData name="Jeremy Clifton" userId="S::wec@woodfordec.onmicrosoft.com::b7121016-a606-4e59-9b8c-d8cabdc242a8" providerId="AD" clId="Web-{2A48576E-2E3E-3D40-8A0A-CADE6F582DAD}" dt="2024-09-25T09:22:56.501" v="178" actId="20577"/>
          <ac:spMkLst>
            <pc:docMk/>
            <pc:sldMk cId="1516434988" sldId="2619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2A48576E-2E3E-3D40-8A0A-CADE6F582DAD}" dt="2024-09-25T09:23:20.877" v="187" actId="20577"/>
        <pc:sldMkLst>
          <pc:docMk/>
          <pc:sldMk cId="2435953216" sldId="2620"/>
        </pc:sldMkLst>
        <pc:spChg chg="mod">
          <ac:chgData name="Jeremy Clifton" userId="S::wec@woodfordec.onmicrosoft.com::b7121016-a606-4e59-9b8c-d8cabdc242a8" providerId="AD" clId="Web-{2A48576E-2E3E-3D40-8A0A-CADE6F582DAD}" dt="2024-09-25T09:23:20.877" v="187" actId="20577"/>
          <ac:spMkLst>
            <pc:docMk/>
            <pc:sldMk cId="2435953216" sldId="2620"/>
            <ac:spMk id="2" creationId="{4C0E6E6C-BF60-09AC-678B-3F8D51F568D0}"/>
          </ac:spMkLst>
        </pc:spChg>
      </pc:sldChg>
    </pc:docChg>
  </pc:docChgLst>
  <pc:docChgLst>
    <pc:chgData name="Jeremy Clifton" userId="S::wec@woodfordec.onmicrosoft.com::b7121016-a606-4e59-9b8c-d8cabdc242a8" providerId="AD" clId="Web-{38D70B06-D1D2-2C68-379D-7ED9821BB693}"/>
    <pc:docChg chg="delSld">
      <pc:chgData name="Jeremy Clifton" userId="S::wec@woodfordec.onmicrosoft.com::b7121016-a606-4e59-9b8c-d8cabdc242a8" providerId="AD" clId="Web-{38D70B06-D1D2-2C68-379D-7ED9821BB693}" dt="2024-10-06T07:09:23.287" v="29"/>
      <pc:docMkLst>
        <pc:docMk/>
      </pc:docMkLst>
      <pc:sldChg chg="del">
        <pc:chgData name="Jeremy Clifton" userId="S::wec@woodfordec.onmicrosoft.com::b7121016-a606-4e59-9b8c-d8cabdc242a8" providerId="AD" clId="Web-{38D70B06-D1D2-2C68-379D-7ED9821BB693}" dt="2024-10-06T07:09:08.927" v="23"/>
        <pc:sldMkLst>
          <pc:docMk/>
          <pc:sldMk cId="2096059120" sldId="255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3.458" v="24"/>
        <pc:sldMkLst>
          <pc:docMk/>
          <pc:sldMk cId="1858804869" sldId="256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8.583" v="18"/>
        <pc:sldMkLst>
          <pc:docMk/>
          <pc:sldMk cId="2792281040" sldId="258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5.786" v="20"/>
        <pc:sldMkLst>
          <pc:docMk/>
          <pc:sldMk cId="570178981" sldId="260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5.689" v="5"/>
        <pc:sldMkLst>
          <pc:docMk/>
          <pc:sldMk cId="1219072176" sldId="262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360" v="1"/>
        <pc:sldMkLst>
          <pc:docMk/>
          <pc:sldMk cId="176081877" sldId="262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5.032" v="0"/>
        <pc:sldMkLst>
          <pc:docMk/>
          <pc:sldMk cId="2792421128" sldId="262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704" v="2"/>
        <pc:sldMkLst>
          <pc:docMk/>
          <pc:sldMk cId="1495141676" sldId="262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1.938" v="3"/>
        <pc:sldMkLst>
          <pc:docMk/>
          <pc:sldMk cId="3839395880" sldId="262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3.704" v="4"/>
        <pc:sldMkLst>
          <pc:docMk/>
          <pc:sldMk cId="815855311" sldId="263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8.064" v="6"/>
        <pc:sldMkLst>
          <pc:docMk/>
          <pc:sldMk cId="1807763116" sldId="263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3.595" v="8"/>
        <pc:sldMkLst>
          <pc:docMk/>
          <pc:sldMk cId="3666381279" sldId="263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1.954" v="7"/>
        <pc:sldMkLst>
          <pc:docMk/>
          <pc:sldMk cId="2779203064" sldId="263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9.908" v="10"/>
        <pc:sldMkLst>
          <pc:docMk/>
          <pc:sldMk cId="3000054600" sldId="263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7.517" v="9"/>
        <pc:sldMkLst>
          <pc:docMk/>
          <pc:sldMk cId="1301476936" sldId="263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4.908" v="13"/>
        <pc:sldMkLst>
          <pc:docMk/>
          <pc:sldMk cId="161877844" sldId="263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42" v="12"/>
        <pc:sldMkLst>
          <pc:docMk/>
          <pc:sldMk cId="1083201160" sldId="263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11" v="11"/>
        <pc:sldMkLst>
          <pc:docMk/>
          <pc:sldMk cId="1498208413" sldId="263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3.380" v="16"/>
        <pc:sldMkLst>
          <pc:docMk/>
          <pc:sldMk cId="3797599728" sldId="263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9.145" v="14"/>
        <pc:sldMkLst>
          <pc:docMk/>
          <pc:sldMk cId="3123927282" sldId="264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0.442" v="15"/>
        <pc:sldMkLst>
          <pc:docMk/>
          <pc:sldMk cId="825777553" sldId="264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4.505" v="17"/>
        <pc:sldMkLst>
          <pc:docMk/>
          <pc:sldMk cId="1283367606" sldId="264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1.880" v="19"/>
        <pc:sldMkLst>
          <pc:docMk/>
          <pc:sldMk cId="2856444991" sldId="264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6.849" v="21"/>
        <pc:sldMkLst>
          <pc:docMk/>
          <pc:sldMk cId="537656127" sldId="264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8.911" v="22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3.287" v="29"/>
        <pc:sldMkLst>
          <pc:docMk/>
          <pc:sldMk cId="2308825471" sldId="264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8.474" v="27"/>
        <pc:sldMkLst>
          <pc:docMk/>
          <pc:sldMk cId="418978747" sldId="264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5.912" v="25"/>
        <pc:sldMkLst>
          <pc:docMk/>
          <pc:sldMk cId="2136148209" sldId="264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6.990" v="26"/>
        <pc:sldMkLst>
          <pc:docMk/>
          <pc:sldMk cId="2633678934" sldId="264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0.974" v="28"/>
        <pc:sldMkLst>
          <pc:docMk/>
          <pc:sldMk cId="183724845" sldId="2651"/>
        </pc:sldMkLst>
      </pc:sldChg>
    </pc:docChg>
  </pc:docChgLst>
  <pc:docChgLst>
    <pc:chgData name="Jeremy Clifton" userId="S::wec@woodfordec.onmicrosoft.com::b7121016-a606-4e59-9b8c-d8cabdc242a8" providerId="AD" clId="Web-{6F4C8C2D-D1D3-6715-6AAC-C7815EBF5406}"/>
    <pc:docChg chg="modSld">
      <pc:chgData name="Jeremy Clifton" userId="S::wec@woodfordec.onmicrosoft.com::b7121016-a606-4e59-9b8c-d8cabdc242a8" providerId="AD" clId="Web-{6F4C8C2D-D1D3-6715-6AAC-C7815EBF5406}" dt="2024-09-22T09:21:45.826" v="2" actId="14100"/>
      <pc:docMkLst>
        <pc:docMk/>
      </pc:docMkLst>
      <pc:sldChg chg="addSp modSp addAnim">
        <pc:chgData name="Jeremy Clifton" userId="S::wec@woodfordec.onmicrosoft.com::b7121016-a606-4e59-9b8c-d8cabdc242a8" providerId="AD" clId="Web-{6F4C8C2D-D1D3-6715-6AAC-C7815EBF5406}" dt="2024-09-22T09:21:45.826" v="2" actId="14100"/>
        <pc:sldMkLst>
          <pc:docMk/>
          <pc:sldMk cId="3807114289" sldId="2597"/>
        </pc:sldMkLst>
        <pc:picChg chg="add mod">
          <ac:chgData name="Jeremy Clifton" userId="S::wec@woodfordec.onmicrosoft.com::b7121016-a606-4e59-9b8c-d8cabdc242a8" providerId="AD" clId="Web-{6F4C8C2D-D1D3-6715-6AAC-C7815EBF5406}" dt="2024-09-22T09:21:45.826" v="2" actId="14100"/>
          <ac:picMkLst>
            <pc:docMk/>
            <pc:sldMk cId="3807114289" sldId="2597"/>
            <ac:picMk id="2" creationId="{A091580F-77A4-52CF-9549-EF5ECC055AF5}"/>
          </ac:picMkLst>
        </pc:picChg>
      </pc:sldChg>
    </pc:docChg>
  </pc:docChgLst>
  <pc:docChgLst>
    <pc:chgData name="Jeremy Clifton" userId="S::wec@woodfordec.onmicrosoft.com::b7121016-a606-4e59-9b8c-d8cabdc242a8" providerId="AD" clId="Web-{0D73B5D2-E182-FC51-68CB-C59542CFCE48}"/>
    <pc:docChg chg="addSld modSld sldOrd">
      <pc:chgData name="Jeremy Clifton" userId="S::wec@woodfordec.onmicrosoft.com::b7121016-a606-4e59-9b8c-d8cabdc242a8" providerId="AD" clId="Web-{0D73B5D2-E182-FC51-68CB-C59542CFCE48}" dt="2024-10-19T22:19:06.607" v="442" actId="1076"/>
      <pc:docMkLst>
        <pc:docMk/>
      </pc:docMkLst>
      <pc:sldChg chg="addSp modSp add replId">
        <pc:chgData name="Jeremy Clifton" userId="S::wec@woodfordec.onmicrosoft.com::b7121016-a606-4e59-9b8c-d8cabdc242a8" providerId="AD" clId="Web-{0D73B5D2-E182-FC51-68CB-C59542CFCE48}" dt="2024-10-19T21:35:02.927" v="70" actId="1076"/>
        <pc:sldMkLst>
          <pc:docMk/>
          <pc:sldMk cId="3163097307" sldId="2736"/>
        </pc:sldMkLst>
        <pc:spChg chg="add mod">
          <ac:chgData name="Jeremy Clifton" userId="S::wec@woodfordec.onmicrosoft.com::b7121016-a606-4e59-9b8c-d8cabdc242a8" providerId="AD" clId="Web-{0D73B5D2-E182-FC51-68CB-C59542CFCE48}" dt="2024-10-19T21:17:23.958" v="28" actId="1076"/>
          <ac:spMkLst>
            <pc:docMk/>
            <pc:sldMk cId="3163097307" sldId="2736"/>
            <ac:spMk id="3" creationId="{3E505859-CE2B-13B3-F257-A1079CFF7737}"/>
          </ac:spMkLst>
        </pc:spChg>
        <pc:picChg chg="add mod">
          <ac:chgData name="Jeremy Clifton" userId="S::wec@woodfordec.onmicrosoft.com::b7121016-a606-4e59-9b8c-d8cabdc242a8" providerId="AD" clId="Web-{0D73B5D2-E182-FC51-68CB-C59542CFCE48}" dt="2024-10-19T21:35:02.927" v="70" actId="1076"/>
          <ac:picMkLst>
            <pc:docMk/>
            <pc:sldMk cId="3163097307" sldId="2736"/>
            <ac:picMk id="2" creationId="{83E3740B-3EF7-BB82-0724-9E0543EBF808}"/>
          </ac:picMkLst>
        </pc:picChg>
      </pc:sldChg>
      <pc:sldChg chg="addSp modSp add replId">
        <pc:chgData name="Jeremy Clifton" userId="S::wec@woodfordec.onmicrosoft.com::b7121016-a606-4e59-9b8c-d8cabdc242a8" providerId="AD" clId="Web-{0D73B5D2-E182-FC51-68CB-C59542CFCE48}" dt="2024-10-19T21:42:27.221" v="233" actId="20577"/>
        <pc:sldMkLst>
          <pc:docMk/>
          <pc:sldMk cId="1304492969" sldId="2737"/>
        </pc:sldMkLst>
        <pc:spChg chg="add mod">
          <ac:chgData name="Jeremy Clifton" userId="S::wec@woodfordec.onmicrosoft.com::b7121016-a606-4e59-9b8c-d8cabdc242a8" providerId="AD" clId="Web-{0D73B5D2-E182-FC51-68CB-C59542CFCE48}" dt="2024-10-19T21:42:27.221" v="233" actId="20577"/>
          <ac:spMkLst>
            <pc:docMk/>
            <pc:sldMk cId="1304492969" sldId="2737"/>
            <ac:spMk id="2" creationId="{60C3AD12-55CF-5369-0183-7F84A31FEB18}"/>
          </ac:spMkLst>
        </pc:spChg>
        <pc:picChg chg="add mod">
          <ac:chgData name="Jeremy Clifton" userId="S::wec@woodfordec.onmicrosoft.com::b7121016-a606-4e59-9b8c-d8cabdc242a8" providerId="AD" clId="Web-{0D73B5D2-E182-FC51-68CB-C59542CFCE48}" dt="2024-10-19T21:34:43.520" v="69" actId="1076"/>
          <ac:picMkLst>
            <pc:docMk/>
            <pc:sldMk cId="1304492969" sldId="2737"/>
            <ac:picMk id="3" creationId="{31BC32AD-4C81-7498-BE12-10E23E157C3A}"/>
          </ac:picMkLst>
        </pc:picChg>
      </pc:sldChg>
      <pc:sldChg chg="addSp modSp add replId">
        <pc:chgData name="Jeremy Clifton" userId="S::wec@woodfordec.onmicrosoft.com::b7121016-a606-4e59-9b8c-d8cabdc242a8" providerId="AD" clId="Web-{0D73B5D2-E182-FC51-68CB-C59542CFCE48}" dt="2024-10-19T21:37:53.735" v="133" actId="1076"/>
        <pc:sldMkLst>
          <pc:docMk/>
          <pc:sldMk cId="682273609" sldId="2738"/>
        </pc:sldMkLst>
        <pc:spChg chg="add mod">
          <ac:chgData name="Jeremy Clifton" userId="S::wec@woodfordec.onmicrosoft.com::b7121016-a606-4e59-9b8c-d8cabdc242a8" providerId="AD" clId="Web-{0D73B5D2-E182-FC51-68CB-C59542CFCE48}" dt="2024-10-19T21:37:51.626" v="132" actId="20577"/>
          <ac:spMkLst>
            <pc:docMk/>
            <pc:sldMk cId="682273609" sldId="2738"/>
            <ac:spMk id="2" creationId="{A2C755ED-F4C4-22D7-3D50-7EC7BE7BE336}"/>
          </ac:spMkLst>
        </pc:spChg>
        <pc:picChg chg="add mod">
          <ac:chgData name="Jeremy Clifton" userId="S::wec@woodfordec.onmicrosoft.com::b7121016-a606-4e59-9b8c-d8cabdc242a8" providerId="AD" clId="Web-{0D73B5D2-E182-FC51-68CB-C59542CFCE48}" dt="2024-10-19T21:37:53.735" v="133" actId="1076"/>
          <ac:picMkLst>
            <pc:docMk/>
            <pc:sldMk cId="682273609" sldId="2738"/>
            <ac:picMk id="4" creationId="{F9D87214-C6FE-90C7-34A8-EDEB5CF7E3A9}"/>
          </ac:picMkLst>
        </pc:picChg>
      </pc:sldChg>
      <pc:sldChg chg="addSp modSp add replId">
        <pc:chgData name="Jeremy Clifton" userId="S::wec@woodfordec.onmicrosoft.com::b7121016-a606-4e59-9b8c-d8cabdc242a8" providerId="AD" clId="Web-{0D73B5D2-E182-FC51-68CB-C59542CFCE48}" dt="2024-10-19T21:39:07.099" v="136" actId="1076"/>
        <pc:sldMkLst>
          <pc:docMk/>
          <pc:sldMk cId="1230591952" sldId="2739"/>
        </pc:sldMkLst>
        <pc:picChg chg="add mod">
          <ac:chgData name="Jeremy Clifton" userId="S::wec@woodfordec.onmicrosoft.com::b7121016-a606-4e59-9b8c-d8cabdc242a8" providerId="AD" clId="Web-{0D73B5D2-E182-FC51-68CB-C59542CFCE48}" dt="2024-10-19T21:39:07.099" v="136" actId="1076"/>
          <ac:picMkLst>
            <pc:docMk/>
            <pc:sldMk cId="1230591952" sldId="2739"/>
            <ac:picMk id="2" creationId="{337C20C6-96E7-E3E4-030E-118649499444}"/>
          </ac:picMkLst>
        </pc:picChg>
      </pc:sldChg>
      <pc:sldChg chg="add replId">
        <pc:chgData name="Jeremy Clifton" userId="S::wec@woodfordec.onmicrosoft.com::b7121016-a606-4e59-9b8c-d8cabdc242a8" providerId="AD" clId="Web-{0D73B5D2-E182-FC51-68CB-C59542CFCE48}" dt="2024-10-19T21:33:09.468" v="30"/>
        <pc:sldMkLst>
          <pc:docMk/>
          <pc:sldMk cId="2685482461" sldId="2740"/>
        </pc:sldMkLst>
      </pc:sldChg>
      <pc:sldChg chg="add replId">
        <pc:chgData name="Jeremy Clifton" userId="S::wec@woodfordec.onmicrosoft.com::b7121016-a606-4e59-9b8c-d8cabdc242a8" providerId="AD" clId="Web-{0D73B5D2-E182-FC51-68CB-C59542CFCE48}" dt="2024-10-19T21:39:27.788" v="137"/>
        <pc:sldMkLst>
          <pc:docMk/>
          <pc:sldMk cId="1882659537" sldId="2741"/>
        </pc:sldMkLst>
      </pc:sldChg>
      <pc:sldChg chg="add replId">
        <pc:chgData name="Jeremy Clifton" userId="S::wec@woodfordec.onmicrosoft.com::b7121016-a606-4e59-9b8c-d8cabdc242a8" providerId="AD" clId="Web-{0D73B5D2-E182-FC51-68CB-C59542CFCE48}" dt="2024-10-19T21:39:31.257" v="138"/>
        <pc:sldMkLst>
          <pc:docMk/>
          <pc:sldMk cId="3144505452" sldId="2742"/>
        </pc:sldMkLst>
      </pc:sldChg>
      <pc:sldChg chg="add replId">
        <pc:chgData name="Jeremy Clifton" userId="S::wec@woodfordec.onmicrosoft.com::b7121016-a606-4e59-9b8c-d8cabdc242a8" providerId="AD" clId="Web-{0D73B5D2-E182-FC51-68CB-C59542CFCE48}" dt="2024-10-19T21:39:33.710" v="139"/>
        <pc:sldMkLst>
          <pc:docMk/>
          <pc:sldMk cId="3718995548" sldId="2743"/>
        </pc:sldMkLst>
      </pc:sldChg>
      <pc:sldChg chg="addSp modSp add replId">
        <pc:chgData name="Jeremy Clifton" userId="S::wec@woodfordec.onmicrosoft.com::b7121016-a606-4e59-9b8c-d8cabdc242a8" providerId="AD" clId="Web-{0D73B5D2-E182-FC51-68CB-C59542CFCE48}" dt="2024-10-19T22:19:06.607" v="442" actId="1076"/>
        <pc:sldMkLst>
          <pc:docMk/>
          <pc:sldMk cId="1474055393" sldId="2744"/>
        </pc:sldMkLst>
        <pc:picChg chg="add mod">
          <ac:chgData name="Jeremy Clifton" userId="S::wec@woodfordec.onmicrosoft.com::b7121016-a606-4e59-9b8c-d8cabdc242a8" providerId="AD" clId="Web-{0D73B5D2-E182-FC51-68CB-C59542CFCE48}" dt="2024-10-19T22:19:06.607" v="442" actId="1076"/>
          <ac:picMkLst>
            <pc:docMk/>
            <pc:sldMk cId="1474055393" sldId="2744"/>
            <ac:picMk id="3" creationId="{AA467EE4-2DE2-B731-176C-62D265020ACD}"/>
          </ac:picMkLst>
        </pc:picChg>
      </pc:sldChg>
      <pc:sldChg chg="add replId">
        <pc:chgData name="Jeremy Clifton" userId="S::wec@woodfordec.onmicrosoft.com::b7121016-a606-4e59-9b8c-d8cabdc242a8" providerId="AD" clId="Web-{0D73B5D2-E182-FC51-68CB-C59542CFCE48}" dt="2024-10-19T21:39:33.929" v="141"/>
        <pc:sldMkLst>
          <pc:docMk/>
          <pc:sldMk cId="4220939253" sldId="2745"/>
        </pc:sldMkLst>
      </pc:sldChg>
      <pc:sldChg chg="addSp modSp add replId">
        <pc:chgData name="Jeremy Clifton" userId="S::wec@woodfordec.onmicrosoft.com::b7121016-a606-4e59-9b8c-d8cabdc242a8" providerId="AD" clId="Web-{0D73B5D2-E182-FC51-68CB-C59542CFCE48}" dt="2024-10-19T22:14:13.190" v="439" actId="1076"/>
        <pc:sldMkLst>
          <pc:docMk/>
          <pc:sldMk cId="2836976671" sldId="2746"/>
        </pc:sldMkLst>
        <pc:picChg chg="add mod">
          <ac:chgData name="Jeremy Clifton" userId="S::wec@woodfordec.onmicrosoft.com::b7121016-a606-4e59-9b8c-d8cabdc242a8" providerId="AD" clId="Web-{0D73B5D2-E182-FC51-68CB-C59542CFCE48}" dt="2024-10-19T22:14:13.190" v="439" actId="1076"/>
          <ac:picMkLst>
            <pc:docMk/>
            <pc:sldMk cId="2836976671" sldId="2746"/>
            <ac:picMk id="2" creationId="{C92D91BA-C3FC-4DD0-D228-B35750DD271F}"/>
          </ac:picMkLst>
        </pc:picChg>
      </pc:sldChg>
      <pc:sldChg chg="modSp add ord replId">
        <pc:chgData name="Jeremy Clifton" userId="S::wec@woodfordec.onmicrosoft.com::b7121016-a606-4e59-9b8c-d8cabdc242a8" providerId="AD" clId="Web-{0D73B5D2-E182-FC51-68CB-C59542CFCE48}" dt="2024-10-19T21:42:47.394" v="245" actId="20577"/>
        <pc:sldMkLst>
          <pc:docMk/>
          <pc:sldMk cId="1476753534" sldId="2747"/>
        </pc:sldMkLst>
        <pc:spChg chg="mod">
          <ac:chgData name="Jeremy Clifton" userId="S::wec@woodfordec.onmicrosoft.com::b7121016-a606-4e59-9b8c-d8cabdc242a8" providerId="AD" clId="Web-{0D73B5D2-E182-FC51-68CB-C59542CFCE48}" dt="2024-10-19T21:42:47.394" v="245" actId="20577"/>
          <ac:spMkLst>
            <pc:docMk/>
            <pc:sldMk cId="1476753534" sldId="2747"/>
            <ac:spMk id="2" creationId="{60C3AD12-55CF-5369-0183-7F84A31FEB18}"/>
          </ac:spMkLst>
        </pc:spChg>
        <pc:picChg chg="mod modCrop">
          <ac:chgData name="Jeremy Clifton" userId="S::wec@woodfordec.onmicrosoft.com::b7121016-a606-4e59-9b8c-d8cabdc242a8" providerId="AD" clId="Web-{0D73B5D2-E182-FC51-68CB-C59542CFCE48}" dt="2024-10-19T21:41:53.172" v="204" actId="1076"/>
          <ac:picMkLst>
            <pc:docMk/>
            <pc:sldMk cId="1476753534" sldId="2747"/>
            <ac:picMk id="3" creationId="{31BC32AD-4C81-7498-BE12-10E23E157C3A}"/>
          </ac:picMkLst>
        </pc:picChg>
      </pc:sldChg>
      <pc:sldChg chg="addSp delSp modSp add ord replId">
        <pc:chgData name="Jeremy Clifton" userId="S::wec@woodfordec.onmicrosoft.com::b7121016-a606-4e59-9b8c-d8cabdc242a8" providerId="AD" clId="Web-{0D73B5D2-E182-FC51-68CB-C59542CFCE48}" dt="2024-10-19T21:56:40.059" v="290" actId="14100"/>
        <pc:sldMkLst>
          <pc:docMk/>
          <pc:sldMk cId="2819311441" sldId="2748"/>
        </pc:sldMkLst>
        <pc:spChg chg="mod">
          <ac:chgData name="Jeremy Clifton" userId="S::wec@woodfordec.onmicrosoft.com::b7121016-a606-4e59-9b8c-d8cabdc242a8" providerId="AD" clId="Web-{0D73B5D2-E182-FC51-68CB-C59542CFCE48}" dt="2024-10-19T21:56:18.370" v="289" actId="20577"/>
          <ac:spMkLst>
            <pc:docMk/>
            <pc:sldMk cId="2819311441" sldId="2748"/>
            <ac:spMk id="2" creationId="{A2C755ED-F4C4-22D7-3D50-7EC7BE7BE336}"/>
          </ac:spMkLst>
        </pc:spChg>
        <pc:picChg chg="add mod">
          <ac:chgData name="Jeremy Clifton" userId="S::wec@woodfordec.onmicrosoft.com::b7121016-a606-4e59-9b8c-d8cabdc242a8" providerId="AD" clId="Web-{0D73B5D2-E182-FC51-68CB-C59542CFCE48}" dt="2024-10-19T21:56:40.059" v="290" actId="14100"/>
          <ac:picMkLst>
            <pc:docMk/>
            <pc:sldMk cId="2819311441" sldId="2748"/>
            <ac:picMk id="3" creationId="{0772344E-54F7-78B1-EDA1-EE6564E273C5}"/>
          </ac:picMkLst>
        </pc:picChg>
        <pc:picChg chg="del">
          <ac:chgData name="Jeremy Clifton" userId="S::wec@woodfordec.onmicrosoft.com::b7121016-a606-4e59-9b8c-d8cabdc242a8" providerId="AD" clId="Web-{0D73B5D2-E182-FC51-68CB-C59542CFCE48}" dt="2024-10-19T21:50:31.286" v="285"/>
          <ac:picMkLst>
            <pc:docMk/>
            <pc:sldMk cId="2819311441" sldId="2748"/>
            <ac:picMk id="4" creationId="{F9D87214-C6FE-90C7-34A8-EDEB5CF7E3A9}"/>
          </ac:picMkLst>
        </pc:picChg>
      </pc:sldChg>
      <pc:sldChg chg="addSp delSp modSp add replId">
        <pc:chgData name="Jeremy Clifton" userId="S::wec@woodfordec.onmicrosoft.com::b7121016-a606-4e59-9b8c-d8cabdc242a8" providerId="AD" clId="Web-{0D73B5D2-E182-FC51-68CB-C59542CFCE48}" dt="2024-10-19T22:01:58.756" v="346" actId="20577"/>
        <pc:sldMkLst>
          <pc:docMk/>
          <pc:sldMk cId="3432236633" sldId="2749"/>
        </pc:sldMkLst>
        <pc:spChg chg="mod">
          <ac:chgData name="Jeremy Clifton" userId="S::wec@woodfordec.onmicrosoft.com::b7121016-a606-4e59-9b8c-d8cabdc242a8" providerId="AD" clId="Web-{0D73B5D2-E182-FC51-68CB-C59542CFCE48}" dt="2024-10-19T22:01:58.756" v="346" actId="20577"/>
          <ac:spMkLst>
            <pc:docMk/>
            <pc:sldMk cId="3432236633" sldId="2749"/>
            <ac:spMk id="2" creationId="{A2C755ED-F4C4-22D7-3D50-7EC7BE7BE336}"/>
          </ac:spMkLst>
        </pc:spChg>
        <pc:picChg chg="del">
          <ac:chgData name="Jeremy Clifton" userId="S::wec@woodfordec.onmicrosoft.com::b7121016-a606-4e59-9b8c-d8cabdc242a8" providerId="AD" clId="Web-{0D73B5D2-E182-FC51-68CB-C59542CFCE48}" dt="2024-10-19T21:57:19.811" v="337"/>
          <ac:picMkLst>
            <pc:docMk/>
            <pc:sldMk cId="3432236633" sldId="2749"/>
            <ac:picMk id="3" creationId="{0772344E-54F7-78B1-EDA1-EE6564E273C5}"/>
          </ac:picMkLst>
        </pc:picChg>
        <pc:picChg chg="add del mod">
          <ac:chgData name="Jeremy Clifton" userId="S::wec@woodfordec.onmicrosoft.com::b7121016-a606-4e59-9b8c-d8cabdc242a8" providerId="AD" clId="Web-{0D73B5D2-E182-FC51-68CB-C59542CFCE48}" dt="2024-10-19T21:59:34.445" v="340"/>
          <ac:picMkLst>
            <pc:docMk/>
            <pc:sldMk cId="3432236633" sldId="2749"/>
            <ac:picMk id="4" creationId="{115E4A6D-4431-8517-B109-7BC34EE20A5E}"/>
          </ac:picMkLst>
        </pc:picChg>
        <pc:picChg chg="add mod">
          <ac:chgData name="Jeremy Clifton" userId="S::wec@woodfordec.onmicrosoft.com::b7121016-a606-4e59-9b8c-d8cabdc242a8" providerId="AD" clId="Web-{0D73B5D2-E182-FC51-68CB-C59542CFCE48}" dt="2024-10-19T22:01:52.130" v="343" actId="1076"/>
          <ac:picMkLst>
            <pc:docMk/>
            <pc:sldMk cId="3432236633" sldId="2749"/>
            <ac:picMk id="5" creationId="{4FDA3A12-F189-92DC-DBC6-D41F0A0DDEBF}"/>
          </ac:picMkLst>
        </pc:picChg>
      </pc:sldChg>
      <pc:sldChg chg="addSp delSp modSp add replId">
        <pc:chgData name="Jeremy Clifton" userId="S::wec@woodfordec.onmicrosoft.com::b7121016-a606-4e59-9b8c-d8cabdc242a8" providerId="AD" clId="Web-{0D73B5D2-E182-FC51-68CB-C59542CFCE48}" dt="2024-10-19T22:12:30.278" v="434" actId="1076"/>
        <pc:sldMkLst>
          <pc:docMk/>
          <pc:sldMk cId="3183001471" sldId="2750"/>
        </pc:sldMkLst>
        <pc:spChg chg="mod">
          <ac:chgData name="Jeremy Clifton" userId="S::wec@woodfordec.onmicrosoft.com::b7121016-a606-4e59-9b8c-d8cabdc242a8" providerId="AD" clId="Web-{0D73B5D2-E182-FC51-68CB-C59542CFCE48}" dt="2024-10-19T22:12:19.168" v="430" actId="20577"/>
          <ac:spMkLst>
            <pc:docMk/>
            <pc:sldMk cId="3183001471" sldId="2750"/>
            <ac:spMk id="2" creationId="{A2C755ED-F4C4-22D7-3D50-7EC7BE7BE336}"/>
          </ac:spMkLst>
        </pc:spChg>
        <pc:picChg chg="add mod modCrop">
          <ac:chgData name="Jeremy Clifton" userId="S::wec@woodfordec.onmicrosoft.com::b7121016-a606-4e59-9b8c-d8cabdc242a8" providerId="AD" clId="Web-{0D73B5D2-E182-FC51-68CB-C59542CFCE48}" dt="2024-10-19T22:12:30.278" v="434" actId="1076"/>
          <ac:picMkLst>
            <pc:docMk/>
            <pc:sldMk cId="3183001471" sldId="2750"/>
            <ac:picMk id="3" creationId="{4FD0F325-B504-50FC-83CE-43F9AD9B7626}"/>
          </ac:picMkLst>
        </pc:picChg>
        <pc:picChg chg="del">
          <ac:chgData name="Jeremy Clifton" userId="S::wec@woodfordec.onmicrosoft.com::b7121016-a606-4e59-9b8c-d8cabdc242a8" providerId="AD" clId="Web-{0D73B5D2-E182-FC51-68CB-C59542CFCE48}" dt="2024-10-19T22:10:36.084" v="383"/>
          <ac:picMkLst>
            <pc:docMk/>
            <pc:sldMk cId="3183001471" sldId="2750"/>
            <ac:picMk id="5" creationId="{4FDA3A12-F189-92DC-DBC6-D41F0A0DDEBF}"/>
          </ac:picMkLst>
        </pc:picChg>
      </pc:sldChg>
    </pc:docChg>
  </pc:docChgLst>
  <pc:docChgLst>
    <pc:chgData name="Jeremy Clifton" userId="b7121016-a606-4e59-9b8c-d8cabdc242a8" providerId="ADAL" clId="{C14B75F8-EFF1-4F2C-9EB7-F386131516C6}"/>
    <pc:docChg chg="delSld modSld sldOrd">
      <pc:chgData name="Jeremy Clifton" userId="b7121016-a606-4e59-9b8c-d8cabdc242a8" providerId="ADAL" clId="{C14B75F8-EFF1-4F2C-9EB7-F386131516C6}" dt="2024-10-13T09:43:51.430" v="4" actId="47"/>
      <pc:docMkLst>
        <pc:docMk/>
      </pc:docMkLst>
      <pc:sldChg chg="del ord">
        <pc:chgData name="Jeremy Clifton" userId="b7121016-a606-4e59-9b8c-d8cabdc242a8" providerId="ADAL" clId="{C14B75F8-EFF1-4F2C-9EB7-F386131516C6}" dt="2024-10-13T09:43:51.430" v="4" actId="47"/>
        <pc:sldMkLst>
          <pc:docMk/>
          <pc:sldMk cId="3511499765" sldId="2548"/>
        </pc:sldMkLst>
      </pc:sldChg>
    </pc:docChg>
  </pc:docChgLst>
  <pc:docChgLst>
    <pc:chgData name="Jeremy Clifton" userId="S::wec@woodfordec.onmicrosoft.com::b7121016-a606-4e59-9b8c-d8cabdc242a8" providerId="AD" clId="Web-{9BED98DA-2F3E-A7AA-0C3F-F8854CA4D9F1}"/>
    <pc:docChg chg="addSld delSld modSld sldOrd">
      <pc:chgData name="Jeremy Clifton" userId="S::wec@woodfordec.onmicrosoft.com::b7121016-a606-4e59-9b8c-d8cabdc242a8" providerId="AD" clId="Web-{9BED98DA-2F3E-A7AA-0C3F-F8854CA4D9F1}" dt="2024-10-20T08:42:30.487" v="186" actId="20577"/>
      <pc:docMkLst>
        <pc:docMk/>
      </pc:docMkLst>
      <pc:sldChg chg="del">
        <pc:chgData name="Jeremy Clifton" userId="S::wec@woodfordec.onmicrosoft.com::b7121016-a606-4e59-9b8c-d8cabdc242a8" providerId="AD" clId="Web-{9BED98DA-2F3E-A7AA-0C3F-F8854CA4D9F1}" dt="2024-10-20T07:51:07.778" v="76"/>
        <pc:sldMkLst>
          <pc:docMk/>
          <pc:sldMk cId="1882659537" sldId="2741"/>
        </pc:sldMkLst>
      </pc:sldChg>
      <pc:sldChg chg="del">
        <pc:chgData name="Jeremy Clifton" userId="S::wec@woodfordec.onmicrosoft.com::b7121016-a606-4e59-9b8c-d8cabdc242a8" providerId="AD" clId="Web-{9BED98DA-2F3E-A7AA-0C3F-F8854CA4D9F1}" dt="2024-10-20T08:42:05.611" v="175"/>
        <pc:sldMkLst>
          <pc:docMk/>
          <pc:sldMk cId="3718995548" sldId="2743"/>
        </pc:sldMkLst>
      </pc:sldChg>
      <pc:sldChg chg="del">
        <pc:chgData name="Jeremy Clifton" userId="S::wec@woodfordec.onmicrosoft.com::b7121016-a606-4e59-9b8c-d8cabdc242a8" providerId="AD" clId="Web-{9BED98DA-2F3E-A7AA-0C3F-F8854CA4D9F1}" dt="2024-10-20T08:33:31.243" v="174"/>
        <pc:sldMkLst>
          <pc:docMk/>
          <pc:sldMk cId="4220939253" sldId="2745"/>
        </pc:sldMkLst>
      </pc:sldChg>
      <pc:sldChg chg="modSp">
        <pc:chgData name="Jeremy Clifton" userId="S::wec@woodfordec.onmicrosoft.com::b7121016-a606-4e59-9b8c-d8cabdc242a8" providerId="AD" clId="Web-{9BED98DA-2F3E-A7AA-0C3F-F8854CA4D9F1}" dt="2024-10-20T07:51:06.403" v="75" actId="20577"/>
        <pc:sldMkLst>
          <pc:docMk/>
          <pc:sldMk cId="1476753534" sldId="2747"/>
        </pc:sldMkLst>
        <pc:spChg chg="mod">
          <ac:chgData name="Jeremy Clifton" userId="S::wec@woodfordec.onmicrosoft.com::b7121016-a606-4e59-9b8c-d8cabdc242a8" providerId="AD" clId="Web-{9BED98DA-2F3E-A7AA-0C3F-F8854CA4D9F1}" dt="2024-10-20T07:51:06.403" v="75" actId="20577"/>
          <ac:spMkLst>
            <pc:docMk/>
            <pc:sldMk cId="1476753534" sldId="2747"/>
            <ac:spMk id="2" creationId="{60C3AD12-55CF-5369-0183-7F84A31FEB18}"/>
          </ac:spMkLst>
        </pc:spChg>
      </pc:sldChg>
      <pc:sldChg chg="modSp add ord replId">
        <pc:chgData name="Jeremy Clifton" userId="S::wec@woodfordec.onmicrosoft.com::b7121016-a606-4e59-9b8c-d8cabdc242a8" providerId="AD" clId="Web-{9BED98DA-2F3E-A7AA-0C3F-F8854CA4D9F1}" dt="2024-10-20T08:42:30.487" v="186" actId="20577"/>
        <pc:sldMkLst>
          <pc:docMk/>
          <pc:sldMk cId="3886528671" sldId="2751"/>
        </pc:sldMkLst>
        <pc:spChg chg="mod">
          <ac:chgData name="Jeremy Clifton" userId="S::wec@woodfordec.onmicrosoft.com::b7121016-a606-4e59-9b8c-d8cabdc242a8" providerId="AD" clId="Web-{9BED98DA-2F3E-A7AA-0C3F-F8854CA4D9F1}" dt="2024-10-20T08:42:30.487" v="186" actId="20577"/>
          <ac:spMkLst>
            <pc:docMk/>
            <pc:sldMk cId="3886528671" sldId="2751"/>
            <ac:spMk id="2" creationId="{60C3AD12-55CF-5369-0183-7F84A31FEB18}"/>
          </ac:spMkLst>
        </pc:spChg>
        <pc:picChg chg="mod">
          <ac:chgData name="Jeremy Clifton" userId="S::wec@woodfordec.onmicrosoft.com::b7121016-a606-4e59-9b8c-d8cabdc242a8" providerId="AD" clId="Web-{9BED98DA-2F3E-A7AA-0C3F-F8854CA4D9F1}" dt="2024-10-20T07:50:31.480" v="66" actId="1076"/>
          <ac:picMkLst>
            <pc:docMk/>
            <pc:sldMk cId="3886528671" sldId="2751"/>
            <ac:picMk id="3" creationId="{31BC32AD-4C81-7498-BE12-10E23E157C3A}"/>
          </ac:picMkLst>
        </pc:picChg>
      </pc:sldChg>
      <pc:sldChg chg="addSp modSp add ord replId">
        <pc:chgData name="Jeremy Clifton" userId="S::wec@woodfordec.onmicrosoft.com::b7121016-a606-4e59-9b8c-d8cabdc242a8" providerId="AD" clId="Web-{9BED98DA-2F3E-A7AA-0C3F-F8854CA4D9F1}" dt="2024-10-20T08:32:09.115" v="173" actId="1076"/>
        <pc:sldMkLst>
          <pc:docMk/>
          <pc:sldMk cId="3031524680" sldId="2752"/>
        </pc:sldMkLst>
        <pc:spChg chg="mod">
          <ac:chgData name="Jeremy Clifton" userId="S::wec@woodfordec.onmicrosoft.com::b7121016-a606-4e59-9b8c-d8cabdc242a8" providerId="AD" clId="Web-{9BED98DA-2F3E-A7AA-0C3F-F8854CA4D9F1}" dt="2024-10-20T08:32:06.958" v="172" actId="20577"/>
          <ac:spMkLst>
            <pc:docMk/>
            <pc:sldMk cId="3031524680" sldId="2752"/>
            <ac:spMk id="2" creationId="{A2C755ED-F4C4-22D7-3D50-7EC7BE7BE336}"/>
          </ac:spMkLst>
        </pc:spChg>
        <pc:picChg chg="mod">
          <ac:chgData name="Jeremy Clifton" userId="S::wec@woodfordec.onmicrosoft.com::b7121016-a606-4e59-9b8c-d8cabdc242a8" providerId="AD" clId="Web-{9BED98DA-2F3E-A7AA-0C3F-F8854CA4D9F1}" dt="2024-10-20T08:30:05.829" v="155" actId="14100"/>
          <ac:picMkLst>
            <pc:docMk/>
            <pc:sldMk cId="3031524680" sldId="2752"/>
            <ac:picMk id="3" creationId="{0772344E-54F7-78B1-EDA1-EE6564E273C5}"/>
          </ac:picMkLst>
        </pc:picChg>
        <pc:picChg chg="add mod">
          <ac:chgData name="Jeremy Clifton" userId="S::wec@woodfordec.onmicrosoft.com::b7121016-a606-4e59-9b8c-d8cabdc242a8" providerId="AD" clId="Web-{9BED98DA-2F3E-A7AA-0C3F-F8854CA4D9F1}" dt="2024-10-20T08:32:09.115" v="173" actId="1076"/>
          <ac:picMkLst>
            <pc:docMk/>
            <pc:sldMk cId="3031524680" sldId="2752"/>
            <ac:picMk id="5" creationId="{843D6603-3F93-F302-24CE-72824849E4D3}"/>
          </ac:picMkLst>
        </pc:picChg>
        <pc:picChg chg="add mod">
          <ac:chgData name="Jeremy Clifton" userId="S::wec@woodfordec.onmicrosoft.com::b7121016-a606-4e59-9b8c-d8cabdc242a8" providerId="AD" clId="Web-{9BED98DA-2F3E-A7AA-0C3F-F8854CA4D9F1}" dt="2024-10-20T08:30:21.236" v="158" actId="1076"/>
          <ac:picMkLst>
            <pc:docMk/>
            <pc:sldMk cId="3031524680" sldId="2752"/>
            <ac:picMk id="7" creationId="{B88A91D1-C343-D720-5E80-64621ECA0C8B}"/>
          </ac:picMkLst>
        </pc:picChg>
      </pc:sldChg>
    </pc:docChg>
  </pc:docChgLst>
  <pc:docChgLst>
    <pc:chgData name="Jeremy Clifton" userId="b7121016-a606-4e59-9b8c-d8cabdc242a8" providerId="ADAL" clId="{749A100B-E090-4853-9897-A4472EE45169}"/>
    <pc:docChg chg="undo custSel addSld delSld">
      <pc:chgData name="Jeremy Clifton" userId="b7121016-a606-4e59-9b8c-d8cabdc242a8" providerId="ADAL" clId="{749A100B-E090-4853-9897-A4472EE45169}" dt="2024-10-27T13:53:03.586" v="5" actId="47"/>
      <pc:docMkLst>
        <pc:docMk/>
      </pc:docMkLst>
      <pc:sldChg chg="del">
        <pc:chgData name="Jeremy Clifton" userId="b7121016-a606-4e59-9b8c-d8cabdc242a8" providerId="ADAL" clId="{749A100B-E090-4853-9897-A4472EE45169}" dt="2024-10-27T13:52:45.091" v="0" actId="47"/>
        <pc:sldMkLst>
          <pc:docMk/>
          <pc:sldMk cId="251116125" sldId="2574"/>
        </pc:sldMkLst>
      </pc:sldChg>
      <pc:sldChg chg="del">
        <pc:chgData name="Jeremy Clifton" userId="b7121016-a606-4e59-9b8c-d8cabdc242a8" providerId="ADAL" clId="{749A100B-E090-4853-9897-A4472EE45169}" dt="2024-10-27T13:52:45.091" v="0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749A100B-E090-4853-9897-A4472EE45169}" dt="2024-10-27T13:52:50.268" v="1" actId="47"/>
        <pc:sldMkLst>
          <pc:docMk/>
          <pc:sldMk cId="1394733300" sldId="2687"/>
        </pc:sldMkLst>
      </pc:sldChg>
      <pc:sldChg chg="del">
        <pc:chgData name="Jeremy Clifton" userId="b7121016-a606-4e59-9b8c-d8cabdc242a8" providerId="ADAL" clId="{749A100B-E090-4853-9897-A4472EE45169}" dt="2024-10-27T13:52:45.091" v="0" actId="47"/>
        <pc:sldMkLst>
          <pc:docMk/>
          <pc:sldMk cId="3768451164" sldId="2721"/>
        </pc:sldMkLst>
      </pc:sldChg>
      <pc:sldChg chg="del">
        <pc:chgData name="Jeremy Clifton" userId="b7121016-a606-4e59-9b8c-d8cabdc242a8" providerId="ADAL" clId="{749A100B-E090-4853-9897-A4472EE45169}" dt="2024-10-27T13:52:45.091" v="0" actId="47"/>
        <pc:sldMkLst>
          <pc:docMk/>
          <pc:sldMk cId="3943282151" sldId="2722"/>
        </pc:sldMkLst>
      </pc:sldChg>
      <pc:sldChg chg="del">
        <pc:chgData name="Jeremy Clifton" userId="b7121016-a606-4e59-9b8c-d8cabdc242a8" providerId="ADAL" clId="{749A100B-E090-4853-9897-A4472EE45169}" dt="2024-10-27T13:52:45.091" v="0" actId="47"/>
        <pc:sldMkLst>
          <pc:docMk/>
          <pc:sldMk cId="3516368234" sldId="2723"/>
        </pc:sldMkLst>
      </pc:sldChg>
      <pc:sldChg chg="del">
        <pc:chgData name="Jeremy Clifton" userId="b7121016-a606-4e59-9b8c-d8cabdc242a8" providerId="ADAL" clId="{749A100B-E090-4853-9897-A4472EE45169}" dt="2024-10-27T13:52:45.091" v="0" actId="47"/>
        <pc:sldMkLst>
          <pc:docMk/>
          <pc:sldMk cId="2731753472" sldId="2724"/>
        </pc:sldMkLst>
      </pc:sldChg>
      <pc:sldChg chg="del">
        <pc:chgData name="Jeremy Clifton" userId="b7121016-a606-4e59-9b8c-d8cabdc242a8" providerId="ADAL" clId="{749A100B-E090-4853-9897-A4472EE45169}" dt="2024-10-27T13:52:45.091" v="0" actId="47"/>
        <pc:sldMkLst>
          <pc:docMk/>
          <pc:sldMk cId="2645306562" sldId="2725"/>
        </pc:sldMkLst>
      </pc:sldChg>
      <pc:sldChg chg="del">
        <pc:chgData name="Jeremy Clifton" userId="b7121016-a606-4e59-9b8c-d8cabdc242a8" providerId="ADAL" clId="{749A100B-E090-4853-9897-A4472EE45169}" dt="2024-10-27T13:52:45.091" v="0" actId="47"/>
        <pc:sldMkLst>
          <pc:docMk/>
          <pc:sldMk cId="3783471362" sldId="2735"/>
        </pc:sldMkLst>
      </pc:sldChg>
      <pc:sldChg chg="del">
        <pc:chgData name="Jeremy Clifton" userId="b7121016-a606-4e59-9b8c-d8cabdc242a8" providerId="ADAL" clId="{749A100B-E090-4853-9897-A4472EE45169}" dt="2024-10-27T13:52:53.348" v="2" actId="47"/>
        <pc:sldMkLst>
          <pc:docMk/>
          <pc:sldMk cId="2685482461" sldId="2740"/>
        </pc:sldMkLst>
      </pc:sldChg>
      <pc:sldChg chg="del">
        <pc:chgData name="Jeremy Clifton" userId="b7121016-a606-4e59-9b8c-d8cabdc242a8" providerId="ADAL" clId="{749A100B-E090-4853-9897-A4472EE45169}" dt="2024-10-27T13:53:03.586" v="5" actId="47"/>
        <pc:sldMkLst>
          <pc:docMk/>
          <pc:sldMk cId="3144505452" sldId="2742"/>
        </pc:sldMkLst>
      </pc:sldChg>
      <pc:sldChg chg="add del">
        <pc:chgData name="Jeremy Clifton" userId="b7121016-a606-4e59-9b8c-d8cabdc242a8" providerId="ADAL" clId="{749A100B-E090-4853-9897-A4472EE45169}" dt="2024-10-27T13:52:59.950" v="4" actId="47"/>
        <pc:sldMkLst>
          <pc:docMk/>
          <pc:sldMk cId="1476753534" sldId="2747"/>
        </pc:sldMkLst>
      </pc:sldChg>
    </pc:docChg>
  </pc:docChgLst>
  <pc:docChgLst>
    <pc:chgData name="Jeremy Clifton" userId="S::wec@woodfordec.onmicrosoft.com::b7121016-a606-4e59-9b8c-d8cabdc242a8" providerId="AD" clId="Web-{AB18FBCD-6FC5-C2A1-7B72-A23D2B6EA99F}"/>
    <pc:docChg chg="delSld">
      <pc:chgData name="Jeremy Clifton" userId="S::wec@woodfordec.onmicrosoft.com::b7121016-a606-4e59-9b8c-d8cabdc242a8" providerId="AD" clId="Web-{AB18FBCD-6FC5-C2A1-7B72-A23D2B6EA99F}" dt="2024-09-25T08:55:18.687" v="0"/>
      <pc:docMkLst>
        <pc:docMk/>
      </pc:docMkLst>
      <pc:sldChg chg="del">
        <pc:chgData name="Jeremy Clifton" userId="S::wec@woodfordec.onmicrosoft.com::b7121016-a606-4e59-9b8c-d8cabdc242a8" providerId="AD" clId="Web-{AB18FBCD-6FC5-C2A1-7B72-A23D2B6EA99F}" dt="2024-09-25T08:55:18.687" v="0"/>
        <pc:sldMkLst>
          <pc:docMk/>
          <pc:sldMk cId="432114344" sldId="2577"/>
        </pc:sldMkLst>
      </pc:sldChg>
    </pc:docChg>
  </pc:docChgLst>
  <pc:docChgLst>
    <pc:chgData name="Jeremy Clifton" userId="S::wec@woodfordec.onmicrosoft.com::b7121016-a606-4e59-9b8c-d8cabdc242a8" providerId="AD" clId="Web-{76283D84-AB5F-E245-6EC2-37169CE90D68}"/>
    <pc:docChg chg="addSld delSld modSld">
      <pc:chgData name="Jeremy Clifton" userId="S::wec@woodfordec.onmicrosoft.com::b7121016-a606-4e59-9b8c-d8cabdc242a8" providerId="AD" clId="Web-{76283D84-AB5F-E245-6EC2-37169CE90D68}" dt="2024-09-19T13:51:42.020" v="17" actId="14100"/>
      <pc:docMkLst>
        <pc:docMk/>
      </pc:docMkLst>
      <pc:sldChg chg="del">
        <pc:chgData name="Jeremy Clifton" userId="S::wec@woodfordec.onmicrosoft.com::b7121016-a606-4e59-9b8c-d8cabdc242a8" providerId="AD" clId="Web-{76283D84-AB5F-E245-6EC2-37169CE90D68}" dt="2024-09-19T13:46:28.824" v="12"/>
        <pc:sldMkLst>
          <pc:docMk/>
          <pc:sldMk cId="2806271023" sldId="2555"/>
        </pc:sldMkLst>
      </pc:sldChg>
      <pc:sldChg chg="addSp modSp addAnim">
        <pc:chgData name="Jeremy Clifton" userId="S::wec@woodfordec.onmicrosoft.com::b7121016-a606-4e59-9b8c-d8cabdc242a8" providerId="AD" clId="Web-{76283D84-AB5F-E245-6EC2-37169CE90D68}" dt="2024-09-19T13:44:11.452" v="8" actId="14100"/>
        <pc:sldMkLst>
          <pc:docMk/>
          <pc:sldMk cId="3707065343" sldId="2563"/>
        </pc:sldMkLst>
        <pc:picChg chg="add mod">
          <ac:chgData name="Jeremy Clifton" userId="S::wec@woodfordec.onmicrosoft.com::b7121016-a606-4e59-9b8c-d8cabdc242a8" providerId="AD" clId="Web-{76283D84-AB5F-E245-6EC2-37169CE90D68}" dt="2024-09-19T13:44:11.452" v="8" actId="14100"/>
          <ac:picMkLst>
            <pc:docMk/>
            <pc:sldMk cId="3707065343" sldId="2563"/>
            <ac:picMk id="2" creationId="{396DEFD4-02B0-4ACA-5113-EA2F2CAF1A27}"/>
          </ac:picMkLst>
        </pc:picChg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3:58.014" v="4" actId="14100"/>
        <pc:sldMkLst>
          <pc:docMk/>
          <pc:sldMk cId="4001147759" sldId="2564"/>
        </pc:sldMkLst>
        <pc:picChg chg="add mod">
          <ac:chgData name="Jeremy Clifton" userId="S::wec@woodfordec.onmicrosoft.com::b7121016-a606-4e59-9b8c-d8cabdc242a8" providerId="AD" clId="Web-{76283D84-AB5F-E245-6EC2-37169CE90D68}" dt="2024-09-19T13:43:58.014" v="4" actId="14100"/>
          <ac:picMkLst>
            <pc:docMk/>
            <pc:sldMk cId="4001147759" sldId="2564"/>
            <ac:picMk id="2" creationId="{A8F3D63C-8809-535D-20A4-A03DD7AA4846}"/>
          </ac:picMkLst>
        </pc:picChg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6:26.012" v="11" actId="14100"/>
        <pc:sldMkLst>
          <pc:docMk/>
          <pc:sldMk cId="1087806648" sldId="2565"/>
        </pc:sldMkLst>
        <pc:picChg chg="add mod">
          <ac:chgData name="Jeremy Clifton" userId="S::wec@woodfordec.onmicrosoft.com::b7121016-a606-4e59-9b8c-d8cabdc242a8" providerId="AD" clId="Web-{76283D84-AB5F-E245-6EC2-37169CE90D68}" dt="2024-09-19T13:46:26.012" v="11" actId="14100"/>
          <ac:picMkLst>
            <pc:docMk/>
            <pc:sldMk cId="1087806648" sldId="2565"/>
            <ac:picMk id="2" creationId="{9839C38E-1B27-27C7-6F73-CF78777C28E3}"/>
          </ac:picMkLst>
        </pc:picChg>
      </pc:sldChg>
      <pc:sldChg chg="add replId">
        <pc:chgData name="Jeremy Clifton" userId="S::wec@woodfordec.onmicrosoft.com::b7121016-a606-4e59-9b8c-d8cabdc242a8" providerId="AD" clId="Web-{76283D84-AB5F-E245-6EC2-37169CE90D68}" dt="2024-09-19T13:44:02.983" v="6"/>
        <pc:sldMkLst>
          <pc:docMk/>
          <pc:sldMk cId="2484972360" sldId="2566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51:42.020" v="17" actId="14100"/>
        <pc:sldMkLst>
          <pc:docMk/>
          <pc:sldMk cId="239790084" sldId="2567"/>
        </pc:sldMkLst>
        <pc:picChg chg="add mod">
          <ac:chgData name="Jeremy Clifton" userId="S::wec@woodfordec.onmicrosoft.com::b7121016-a606-4e59-9b8c-d8cabdc242a8" providerId="AD" clId="Web-{76283D84-AB5F-E245-6EC2-37169CE90D68}" dt="2024-09-19T13:51:42.020" v="17" actId="14100"/>
          <ac:picMkLst>
            <pc:docMk/>
            <pc:sldMk cId="239790084" sldId="2567"/>
            <ac:picMk id="2" creationId="{7100E7F3-EE81-F217-CE2A-1A6A0315B726}"/>
          </ac:picMkLst>
        </pc:picChg>
      </pc:sldChg>
      <pc:sldChg chg="add replId">
        <pc:chgData name="Jeremy Clifton" userId="S::wec@woodfordec.onmicrosoft.com::b7121016-a606-4e59-9b8c-d8cabdc242a8" providerId="AD" clId="Web-{76283D84-AB5F-E245-6EC2-37169CE90D68}" dt="2024-09-19T13:46:34.450" v="14"/>
        <pc:sldMkLst>
          <pc:docMk/>
          <pc:sldMk cId="1043646145" sldId="2568"/>
        </pc:sldMkLst>
      </pc:sldChg>
    </pc:docChg>
  </pc:docChgLst>
  <pc:docChgLst>
    <pc:chgData name="Jeremy Clifton" userId="b7121016-a606-4e59-9b8c-d8cabdc242a8" providerId="ADAL" clId="{FF51FC17-3D86-4106-A0C5-2349D887A893}"/>
    <pc:docChg chg="addSld delSld modSld">
      <pc:chgData name="Jeremy Clifton" userId="b7121016-a606-4e59-9b8c-d8cabdc242a8" providerId="ADAL" clId="{FF51FC17-3D86-4106-A0C5-2349D887A893}" dt="2024-09-14T08:28:23.706" v="2"/>
      <pc:docMkLst>
        <pc:docMk/>
      </pc:docMkLst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6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7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9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60"/>
        </pc:sldMkLst>
      </pc:sldChg>
    </pc:docChg>
  </pc:docChgLst>
  <pc:docChgLst>
    <pc:chgData name="Jeremy Clifton" userId="b7121016-a606-4e59-9b8c-d8cabdc242a8" providerId="ADAL" clId="{A4350006-88B2-47C0-9248-B8C94516ACB6}"/>
    <pc:docChg chg="undo custSel addSld delSld modSld sldOrd">
      <pc:chgData name="Jeremy Clifton" userId="b7121016-a606-4e59-9b8c-d8cabdc242a8" providerId="ADAL" clId="{A4350006-88B2-47C0-9248-B8C94516ACB6}" dt="2023-07-23T09:16:38.177" v="26"/>
      <pc:docMkLst>
        <pc:docMk/>
      </pc:docMkLst>
      <pc:sldChg chg="addSp delSp modSp mod delAnim modAnim">
        <pc:chgData name="Jeremy Clifton" userId="b7121016-a606-4e59-9b8c-d8cabdc242a8" providerId="ADAL" clId="{A4350006-88B2-47C0-9248-B8C94516ACB6}" dt="2023-07-23T09:16:13.870" v="21" actId="1076"/>
        <pc:sldMkLst>
          <pc:docMk/>
          <pc:sldMk cId="2800405238" sldId="2544"/>
        </pc:sldMkLst>
        <pc:picChg chg="del">
          <ac:chgData name="Jeremy Clifton" userId="b7121016-a606-4e59-9b8c-d8cabdc242a8" providerId="ADAL" clId="{A4350006-88B2-47C0-9248-B8C94516ACB6}" dt="2023-07-23T09:15:58.983" v="16" actId="478"/>
          <ac:picMkLst>
            <pc:docMk/>
            <pc:sldMk cId="2800405238" sldId="2544"/>
            <ac:picMk id="4" creationId="{CC7AB071-8077-4628-9517-214507851C29}"/>
          </ac:picMkLst>
        </pc:picChg>
        <pc:picChg chg="add mod">
          <ac:chgData name="Jeremy Clifton" userId="b7121016-a606-4e59-9b8c-d8cabdc242a8" providerId="ADAL" clId="{A4350006-88B2-47C0-9248-B8C94516ACB6}" dt="2023-07-23T09:16:13.870" v="21" actId="1076"/>
          <ac:picMkLst>
            <pc:docMk/>
            <pc:sldMk cId="2800405238" sldId="2544"/>
            <ac:picMk id="5" creationId="{4F6DBA1C-CA90-C8B0-9A40-CBA5D949D464}"/>
          </ac:picMkLst>
        </pc:picChg>
      </pc:sldChg>
      <pc:sldChg chg="addSp delSp modSp mod delAnim modAnim">
        <pc:chgData name="Jeremy Clifton" userId="b7121016-a606-4e59-9b8c-d8cabdc242a8" providerId="ADAL" clId="{A4350006-88B2-47C0-9248-B8C94516ACB6}" dt="2023-07-23T09:15:49.479" v="15" actId="14100"/>
        <pc:sldMkLst>
          <pc:docMk/>
          <pc:sldMk cId="3266571747" sldId="2545"/>
        </pc:sldMkLst>
        <pc:spChg chg="add del mod">
          <ac:chgData name="Jeremy Clifton" userId="b7121016-a606-4e59-9b8c-d8cabdc242a8" providerId="ADAL" clId="{A4350006-88B2-47C0-9248-B8C94516ACB6}" dt="2023-07-23T09:15:38.897" v="12"/>
          <ac:spMkLst>
            <pc:docMk/>
            <pc:sldMk cId="3266571747" sldId="2545"/>
            <ac:spMk id="4" creationId="{FF445B5D-E18A-7023-8C6F-3DAA10136F5C}"/>
          </ac:spMkLst>
        </pc:spChg>
        <pc:picChg chg="add mod">
          <ac:chgData name="Jeremy Clifton" userId="b7121016-a606-4e59-9b8c-d8cabdc242a8" providerId="ADAL" clId="{A4350006-88B2-47C0-9248-B8C94516ACB6}" dt="2023-07-23T09:15:49.479" v="15" actId="14100"/>
          <ac:picMkLst>
            <pc:docMk/>
            <pc:sldMk cId="3266571747" sldId="2545"/>
            <ac:picMk id="5" creationId="{FADF1646-E1DA-E36C-5001-C45BB1916090}"/>
          </ac:picMkLst>
        </pc:picChg>
        <pc:picChg chg="del">
          <ac:chgData name="Jeremy Clifton" userId="b7121016-a606-4e59-9b8c-d8cabdc242a8" providerId="ADAL" clId="{A4350006-88B2-47C0-9248-B8C94516ACB6}" dt="2023-07-23T09:15:23.625" v="11" actId="478"/>
          <ac:picMkLst>
            <pc:docMk/>
            <pc:sldMk cId="3266571747" sldId="2545"/>
            <ac:picMk id="7" creationId="{A27C948F-BFC2-457F-A3EE-991CE0F44273}"/>
          </ac:picMkLst>
        </pc:picChg>
      </pc:sldChg>
      <pc:sldChg chg="del">
        <pc:chgData name="Jeremy Clifton" userId="b7121016-a606-4e59-9b8c-d8cabdc242a8" providerId="ADAL" clId="{A4350006-88B2-47C0-9248-B8C94516ACB6}" dt="2023-07-23T09:16:25.637" v="22" actId="2696"/>
        <pc:sldMkLst>
          <pc:docMk/>
          <pc:sldMk cId="3163911461" sldId="2549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15.144" v="10" actId="1076"/>
        <pc:sldMkLst>
          <pc:docMk/>
          <pc:sldMk cId="1658281437" sldId="2550"/>
        </pc:sldMkLst>
        <pc:picChg chg="del">
          <ac:chgData name="Jeremy Clifton" userId="b7121016-a606-4e59-9b8c-d8cabdc242a8" providerId="ADAL" clId="{A4350006-88B2-47C0-9248-B8C94516ACB6}" dt="2023-07-23T09:14:39.604" v="6" actId="478"/>
          <ac:picMkLst>
            <pc:docMk/>
            <pc:sldMk cId="1658281437" sldId="2550"/>
            <ac:picMk id="3" creationId="{9C984302-0108-47B1-8015-8B18BB4016BC}"/>
          </ac:picMkLst>
        </pc:picChg>
        <pc:picChg chg="add mod">
          <ac:chgData name="Jeremy Clifton" userId="b7121016-a606-4e59-9b8c-d8cabdc242a8" providerId="ADAL" clId="{A4350006-88B2-47C0-9248-B8C94516ACB6}" dt="2023-07-23T09:15:15.144" v="10" actId="1076"/>
          <ac:picMkLst>
            <pc:docMk/>
            <pc:sldMk cId="1658281437" sldId="2550"/>
            <ac:picMk id="4" creationId="{18CE2BA1-19B6-57B8-C4CC-24E944840B8C}"/>
          </ac:picMkLst>
        </pc:picChg>
      </pc:sldChg>
      <pc:sldChg chg="ord">
        <pc:chgData name="Jeremy Clifton" userId="b7121016-a606-4e59-9b8c-d8cabdc242a8" providerId="ADAL" clId="{A4350006-88B2-47C0-9248-B8C94516ACB6}" dt="2023-07-23T09:16:38.177" v="26"/>
        <pc:sldMkLst>
          <pc:docMk/>
          <pc:sldMk cId="2678110360" sldId="2555"/>
        </pc:sldMkLst>
      </pc:sldChg>
      <pc:sldChg chg="addSp delSp modSp mod addAnim delAnim modAnim">
        <pc:chgData name="Jeremy Clifton" userId="b7121016-a606-4e59-9b8c-d8cabdc242a8" providerId="ADAL" clId="{A4350006-88B2-47C0-9248-B8C94516ACB6}" dt="2023-07-23T09:14:33.860" v="5" actId="14100"/>
        <pc:sldMkLst>
          <pc:docMk/>
          <pc:sldMk cId="100077582" sldId="2556"/>
        </pc:sldMkLst>
        <pc:picChg chg="add del">
          <ac:chgData name="Jeremy Clifton" userId="b7121016-a606-4e59-9b8c-d8cabdc242a8" providerId="ADAL" clId="{A4350006-88B2-47C0-9248-B8C94516ACB6}" dt="2023-07-23T09:13:59.988" v="2" actId="478"/>
          <ac:picMkLst>
            <pc:docMk/>
            <pc:sldMk cId="100077582" sldId="2556"/>
            <ac:picMk id="3" creationId="{F2268E40-89E1-43E5-8877-E59F008254B2}"/>
          </ac:picMkLst>
        </pc:picChg>
        <pc:picChg chg="add mod">
          <ac:chgData name="Jeremy Clifton" userId="b7121016-a606-4e59-9b8c-d8cabdc242a8" providerId="ADAL" clId="{A4350006-88B2-47C0-9248-B8C94516ACB6}" dt="2023-07-23T09:14:33.860" v="5" actId="14100"/>
          <ac:picMkLst>
            <pc:docMk/>
            <pc:sldMk cId="100077582" sldId="2556"/>
            <ac:picMk id="4" creationId="{0409092B-5A03-F98A-7005-D82D1DCCF02E}"/>
          </ac:picMkLst>
        </pc:picChg>
      </pc:sldChg>
      <pc:sldChg chg="add">
        <pc:chgData name="Jeremy Clifton" userId="b7121016-a606-4e59-9b8c-d8cabdc242a8" providerId="ADAL" clId="{A4350006-88B2-47C0-9248-B8C94516ACB6}" dt="2023-07-23T09:16:35.721" v="24" actId="2890"/>
        <pc:sldMkLst>
          <pc:docMk/>
          <pc:sldMk cId="1705287027" sldId="2557"/>
        </pc:sldMkLst>
      </pc:sldChg>
      <pc:sldChg chg="del">
        <pc:chgData name="Jeremy Clifton" userId="b7121016-a606-4e59-9b8c-d8cabdc242a8" providerId="ADAL" clId="{A4350006-88B2-47C0-9248-B8C94516ACB6}" dt="2023-07-23T09:16:27.967" v="23" actId="2696"/>
        <pc:sldMkLst>
          <pc:docMk/>
          <pc:sldMk cId="1988468713" sldId="2557"/>
        </pc:sldMkLst>
      </pc:sldChg>
    </pc:docChg>
  </pc:docChgLst>
  <pc:docChgLst>
    <pc:chgData name="Jeremy Clifton" userId="S::wec@woodfordec.onmicrosoft.com::b7121016-a606-4e59-9b8c-d8cabdc242a8" providerId="AD" clId="Web-{D0EC3207-9552-6E7E-0967-559F15C1C2ED}"/>
    <pc:docChg chg="addSld delSld modSld sldOrd">
      <pc:chgData name="Jeremy Clifton" userId="S::wec@woodfordec.onmicrosoft.com::b7121016-a606-4e59-9b8c-d8cabdc242a8" providerId="AD" clId="Web-{D0EC3207-9552-6E7E-0967-559F15C1C2ED}" dt="2024-09-21T20:07:06.085" v="336"/>
      <pc:docMkLst>
        <pc:docMk/>
      </pc:docMkLst>
      <pc:sldChg chg="addSp modSp add replId">
        <pc:chgData name="Jeremy Clifton" userId="S::wec@woodfordec.onmicrosoft.com::b7121016-a606-4e59-9b8c-d8cabdc242a8" providerId="AD" clId="Web-{D0EC3207-9552-6E7E-0967-559F15C1C2ED}" dt="2024-09-21T19:12:57.525" v="59" actId="20577"/>
        <pc:sldMkLst>
          <pc:docMk/>
          <pc:sldMk cId="251116125" sldId="2574"/>
        </pc:sldMkLst>
        <pc:spChg chg="add mod">
          <ac:chgData name="Jeremy Clifton" userId="S::wec@woodfordec.onmicrosoft.com::b7121016-a606-4e59-9b8c-d8cabdc242a8" providerId="AD" clId="Web-{D0EC3207-9552-6E7E-0967-559F15C1C2ED}" dt="2024-09-21T19:12:57.525" v="59" actId="20577"/>
          <ac:spMkLst>
            <pc:docMk/>
            <pc:sldMk cId="251116125" sldId="2574"/>
            <ac:spMk id="2" creationId="{4C0E6E6C-BF60-09AC-678B-3F8D51F568D0}"/>
          </ac:spMkLst>
        </pc:spChg>
      </pc:sldChg>
      <pc:sldChg chg="add replId">
        <pc:chgData name="Jeremy Clifton" userId="S::wec@woodfordec.onmicrosoft.com::b7121016-a606-4e59-9b8c-d8cabdc242a8" providerId="AD" clId="Web-{D0EC3207-9552-6E7E-0967-559F15C1C2ED}" dt="2024-09-21T19:09:11.680" v="1"/>
        <pc:sldMkLst>
          <pc:docMk/>
          <pc:sldMk cId="294064188" sldId="2575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21.937" v="38" actId="20577"/>
        <pc:sldMkLst>
          <pc:docMk/>
          <pc:sldMk cId="122724408" sldId="2576"/>
        </pc:sldMkLst>
        <pc:spChg chg="mod">
          <ac:chgData name="Jeremy Clifton" userId="S::wec@woodfordec.onmicrosoft.com::b7121016-a606-4e59-9b8c-d8cabdc242a8" providerId="AD" clId="Web-{D0EC3207-9552-6E7E-0967-559F15C1C2ED}" dt="2024-09-21T19:11:21.937" v="38" actId="20577"/>
          <ac:spMkLst>
            <pc:docMk/>
            <pc:sldMk cId="122724408" sldId="2576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D0EC3207-9552-6E7E-0967-559F15C1C2ED}" dt="2024-09-21T19:11:54.564" v="47" actId="20577"/>
        <pc:sldMkLst>
          <pc:docMk/>
          <pc:sldMk cId="432114344" sldId="2577"/>
        </pc:sldMkLst>
        <pc:spChg chg="mod">
          <ac:chgData name="Jeremy Clifton" userId="S::wec@woodfordec.onmicrosoft.com::b7121016-a606-4e59-9b8c-d8cabdc242a8" providerId="AD" clId="Web-{D0EC3207-9552-6E7E-0967-559F15C1C2ED}" dt="2024-09-21T19:11:54.564" v="47" actId="20577"/>
          <ac:spMkLst>
            <pc:docMk/>
            <pc:sldMk cId="432114344" sldId="2577"/>
            <ac:spMk id="2" creationId="{4C0E6E6C-BF60-09AC-678B-3F8D51F568D0}"/>
          </ac:spMkLst>
        </pc:spChg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14:05.418" v="72" actId="20577"/>
        <pc:sldMkLst>
          <pc:docMk/>
          <pc:sldMk cId="509959403" sldId="2578"/>
        </pc:sldMkLst>
        <pc:spChg chg="add del mod">
          <ac:chgData name="Jeremy Clifton" userId="S::wec@woodfordec.onmicrosoft.com::b7121016-a606-4e59-9b8c-d8cabdc242a8" providerId="AD" clId="Web-{D0EC3207-9552-6E7E-0967-559F15C1C2ED}" dt="2024-09-21T19:14:05.418" v="72" actId="20577"/>
          <ac:spMkLst>
            <pc:docMk/>
            <pc:sldMk cId="509959403" sldId="2578"/>
            <ac:spMk id="2" creationId="{4C0E6E6C-BF60-09AC-678B-3F8D51F568D0}"/>
          </ac:spMkLst>
        </pc:spChg>
      </pc:sldChg>
      <pc:sldChg chg="modSp add ord replId">
        <pc:chgData name="Jeremy Clifton" userId="S::wec@woodfordec.onmicrosoft.com::b7121016-a606-4e59-9b8c-d8cabdc242a8" providerId="AD" clId="Web-{D0EC3207-9552-6E7E-0967-559F15C1C2ED}" dt="2024-09-21T19:20:07.229" v="130" actId="20577"/>
        <pc:sldMkLst>
          <pc:docMk/>
          <pc:sldMk cId="3414905132" sldId="2579"/>
        </pc:sldMkLst>
        <pc:spChg chg="mod">
          <ac:chgData name="Jeremy Clifton" userId="S::wec@woodfordec.onmicrosoft.com::b7121016-a606-4e59-9b8c-d8cabdc242a8" providerId="AD" clId="Web-{D0EC3207-9552-6E7E-0967-559F15C1C2ED}" dt="2024-09-21T19:20:07.229" v="130" actId="20577"/>
          <ac:spMkLst>
            <pc:docMk/>
            <pc:sldMk cId="3414905132" sldId="2579"/>
            <ac:spMk id="2" creationId="{4C0E6E6C-BF60-09AC-678B-3F8D51F568D0}"/>
          </ac:spMkLst>
        </pc:spChg>
      </pc:sldChg>
      <pc:sldChg chg="add replId">
        <pc:chgData name="Jeremy Clifton" userId="S::wec@woodfordec.onmicrosoft.com::b7121016-a606-4e59-9b8c-d8cabdc242a8" providerId="AD" clId="Web-{D0EC3207-9552-6E7E-0967-559F15C1C2ED}" dt="2024-09-21T19:17:18.003" v="75"/>
        <pc:sldMkLst>
          <pc:docMk/>
          <pc:sldMk cId="3402952972" sldId="2580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19:14.851" v="102"/>
        <pc:sldMkLst>
          <pc:docMk/>
          <pc:sldMk cId="2346559008" sldId="2581"/>
        </pc:sldMkLst>
        <pc:spChg chg="mod">
          <ac:chgData name="Jeremy Clifton" userId="S::wec@woodfordec.onmicrosoft.com::b7121016-a606-4e59-9b8c-d8cabdc242a8" providerId="AD" clId="Web-{D0EC3207-9552-6E7E-0967-559F15C1C2ED}" dt="2024-09-21T19:18:58.741" v="101" actId="20577"/>
          <ac:spMkLst>
            <pc:docMk/>
            <pc:sldMk cId="2346559008" sldId="2581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D0EC3207-9552-6E7E-0967-559F15C1C2ED}" dt="2024-09-21T19:20:18.354" v="134" actId="20577"/>
        <pc:sldMkLst>
          <pc:docMk/>
          <pc:sldMk cId="1759092795" sldId="2582"/>
        </pc:sldMkLst>
        <pc:spChg chg="mod">
          <ac:chgData name="Jeremy Clifton" userId="S::wec@woodfordec.onmicrosoft.com::b7121016-a606-4e59-9b8c-d8cabdc242a8" providerId="AD" clId="Web-{D0EC3207-9552-6E7E-0967-559F15C1C2ED}" dt="2024-09-21T19:20:18.354" v="134" actId="20577"/>
          <ac:spMkLst>
            <pc:docMk/>
            <pc:sldMk cId="1759092795" sldId="2582"/>
            <ac:spMk id="2" creationId="{4C0E6E6C-BF60-09AC-678B-3F8D51F568D0}"/>
          </ac:spMkLst>
        </pc:spChg>
      </pc:sldChg>
      <pc:sldChg chg="addSp modSp add replId">
        <pc:chgData name="Jeremy Clifton" userId="S::wec@woodfordec.onmicrosoft.com::b7121016-a606-4e59-9b8c-d8cabdc242a8" providerId="AD" clId="Web-{D0EC3207-9552-6E7E-0967-559F15C1C2ED}" dt="2024-09-21T19:28:23.301" v="143" actId="1076"/>
        <pc:sldMkLst>
          <pc:docMk/>
          <pc:sldMk cId="1068031326" sldId="2583"/>
        </pc:sldMkLst>
        <pc:picChg chg="add mod modCrop">
          <ac:chgData name="Jeremy Clifton" userId="S::wec@woodfordec.onmicrosoft.com::b7121016-a606-4e59-9b8c-d8cabdc242a8" providerId="AD" clId="Web-{D0EC3207-9552-6E7E-0967-559F15C1C2ED}" dt="2024-09-21T19:28:23.301" v="143" actId="1076"/>
          <ac:picMkLst>
            <pc:docMk/>
            <pc:sldMk cId="1068031326" sldId="2583"/>
            <ac:picMk id="2" creationId="{0E5CC301-2C81-1F23-79EE-B7E8D2709D30}"/>
          </ac:picMkLst>
        </pc:picChg>
      </pc:sldChg>
      <pc:sldChg chg="addSp modSp add replId">
        <pc:chgData name="Jeremy Clifton" userId="S::wec@woodfordec.onmicrosoft.com::b7121016-a606-4e59-9b8c-d8cabdc242a8" providerId="AD" clId="Web-{D0EC3207-9552-6E7E-0967-559F15C1C2ED}" dt="2024-09-21T19:29:01.521" v="149" actId="1076"/>
        <pc:sldMkLst>
          <pc:docMk/>
          <pc:sldMk cId="2597143122" sldId="2584"/>
        </pc:sldMkLst>
        <pc:picChg chg="add mod modCrop">
          <ac:chgData name="Jeremy Clifton" userId="S::wec@woodfordec.onmicrosoft.com::b7121016-a606-4e59-9b8c-d8cabdc242a8" providerId="AD" clId="Web-{D0EC3207-9552-6E7E-0967-559F15C1C2ED}" dt="2024-09-21T19:29:01.521" v="149" actId="1076"/>
          <ac:picMkLst>
            <pc:docMk/>
            <pc:sldMk cId="2597143122" sldId="2584"/>
            <ac:picMk id="2" creationId="{09CD98A9-6D67-CC46-436C-9A3DCE9FF206}"/>
          </ac:picMkLst>
        </pc:picChg>
      </pc:sldChg>
      <pc:sldChg chg="addSp modSp add replId">
        <pc:chgData name="Jeremy Clifton" userId="S::wec@woodfordec.onmicrosoft.com::b7121016-a606-4e59-9b8c-d8cabdc242a8" providerId="AD" clId="Web-{D0EC3207-9552-6E7E-0967-559F15C1C2ED}" dt="2024-09-21T19:31:30.308" v="155" actId="1076"/>
        <pc:sldMkLst>
          <pc:docMk/>
          <pc:sldMk cId="2319944622" sldId="2585"/>
        </pc:sldMkLst>
        <pc:picChg chg="add mod">
          <ac:chgData name="Jeremy Clifton" userId="S::wec@woodfordec.onmicrosoft.com::b7121016-a606-4e59-9b8c-d8cabdc242a8" providerId="AD" clId="Web-{D0EC3207-9552-6E7E-0967-559F15C1C2ED}" dt="2024-09-21T19:31:30.308" v="155" actId="1076"/>
          <ac:picMkLst>
            <pc:docMk/>
            <pc:sldMk cId="2319944622" sldId="2585"/>
            <ac:picMk id="2" creationId="{20A0FAE2-5489-B661-CDE9-FEEAA76BDFDA}"/>
          </ac:picMkLst>
        </pc:picChg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33:31.406" v="187" actId="1076"/>
        <pc:sldMkLst>
          <pc:docMk/>
          <pc:sldMk cId="4191789861" sldId="2586"/>
        </pc:sldMkLst>
        <pc:spChg chg="add mod">
          <ac:chgData name="Jeremy Clifton" userId="S::wec@woodfordec.onmicrosoft.com::b7121016-a606-4e59-9b8c-d8cabdc242a8" providerId="AD" clId="Web-{D0EC3207-9552-6E7E-0967-559F15C1C2ED}" dt="2024-09-21T19:33:31.406" v="187" actId="1076"/>
          <ac:spMkLst>
            <pc:docMk/>
            <pc:sldMk cId="4191789861" sldId="2586"/>
            <ac:spMk id="4" creationId="{B3E8E0F2-1E92-A5CF-30E8-9CCABFE172F0}"/>
          </ac:spMkLst>
        </pc:spChg>
        <pc:picChg chg="add del mod">
          <ac:chgData name="Jeremy Clifton" userId="S::wec@woodfordec.onmicrosoft.com::b7121016-a606-4e59-9b8c-d8cabdc242a8" providerId="AD" clId="Web-{D0EC3207-9552-6E7E-0967-559F15C1C2ED}" dt="2024-09-21T19:32:22.341" v="159"/>
          <ac:picMkLst>
            <pc:docMk/>
            <pc:sldMk cId="4191789861" sldId="2586"/>
            <ac:picMk id="2" creationId="{0E7D8DCA-3E26-A7DE-A6F8-74E3A03DE1F7}"/>
          </ac:picMkLst>
        </pc:picChg>
        <pc:picChg chg="add mod">
          <ac:chgData name="Jeremy Clifton" userId="S::wec@woodfordec.onmicrosoft.com::b7121016-a606-4e59-9b8c-d8cabdc242a8" providerId="AD" clId="Web-{D0EC3207-9552-6E7E-0967-559F15C1C2ED}" dt="2024-09-21T19:32:44.341" v="162" actId="14100"/>
          <ac:picMkLst>
            <pc:docMk/>
            <pc:sldMk cId="4191789861" sldId="2586"/>
            <ac:picMk id="3" creationId="{9D879354-4117-B9CF-38A5-4450B61085C6}"/>
          </ac:picMkLst>
        </pc:picChg>
      </pc:sldChg>
      <pc:sldChg chg="addSp delSp modSp add del replId">
        <pc:chgData name="Jeremy Clifton" userId="S::wec@woodfordec.onmicrosoft.com::b7121016-a606-4e59-9b8c-d8cabdc242a8" providerId="AD" clId="Web-{D0EC3207-9552-6E7E-0967-559F15C1C2ED}" dt="2024-09-21T19:55:14.246" v="326"/>
        <pc:sldMkLst>
          <pc:docMk/>
          <pc:sldMk cId="2684417712" sldId="2587"/>
        </pc:sldMkLst>
        <pc:spChg chg="add mod">
          <ac:chgData name="Jeremy Clifton" userId="S::wec@woodfordec.onmicrosoft.com::b7121016-a606-4e59-9b8c-d8cabdc242a8" providerId="AD" clId="Web-{D0EC3207-9552-6E7E-0967-559F15C1C2ED}" dt="2024-09-21T19:49:37.326" v="303" actId="1076"/>
          <ac:spMkLst>
            <pc:docMk/>
            <pc:sldMk cId="2684417712" sldId="2587"/>
            <ac:spMk id="2" creationId="{764F0EFF-92AF-53D7-0BBA-17EC1C5E2032}"/>
          </ac:spMkLst>
        </pc:spChg>
        <pc:spChg chg="add del mod">
          <ac:chgData name="Jeremy Clifton" userId="S::wec@woodfordec.onmicrosoft.com::b7121016-a606-4e59-9b8c-d8cabdc242a8" providerId="AD" clId="Web-{D0EC3207-9552-6E7E-0967-559F15C1C2ED}" dt="2024-09-21T19:54:46.855" v="324"/>
          <ac:spMkLst>
            <pc:docMk/>
            <pc:sldMk cId="2684417712" sldId="2587"/>
            <ac:spMk id="3" creationId="{0BA7751D-74AE-A8E6-A3C1-125B8586DEF5}"/>
          </ac:spMkLst>
        </pc:spChg>
        <pc:spChg chg="add del mod">
          <ac:chgData name="Jeremy Clifton" userId="S::wec@woodfordec.onmicrosoft.com::b7121016-a606-4e59-9b8c-d8cabdc242a8" providerId="AD" clId="Web-{D0EC3207-9552-6E7E-0967-559F15C1C2ED}" dt="2024-09-21T19:54:42.151" v="321"/>
          <ac:spMkLst>
            <pc:docMk/>
            <pc:sldMk cId="2684417712" sldId="2587"/>
            <ac:spMk id="4" creationId="{97C2B2C5-42D5-CFB8-A981-1AE466DB31D6}"/>
          </ac:spMkLst>
        </pc:spChg>
        <pc:spChg chg="add del mod">
          <ac:chgData name="Jeremy Clifton" userId="S::wec@woodfordec.onmicrosoft.com::b7121016-a606-4e59-9b8c-d8cabdc242a8" providerId="AD" clId="Web-{D0EC3207-9552-6E7E-0967-559F15C1C2ED}" dt="2024-09-21T19:54:34.198" v="319"/>
          <ac:spMkLst>
            <pc:docMk/>
            <pc:sldMk cId="2684417712" sldId="2587"/>
            <ac:spMk id="5" creationId="{160031D9-8114-48C9-BAD0-1097A23C5AEB}"/>
          </ac:spMkLst>
        </pc:spChg>
        <pc:spChg chg="add del mod">
          <ac:chgData name="Jeremy Clifton" userId="S::wec@woodfordec.onmicrosoft.com::b7121016-a606-4e59-9b8c-d8cabdc242a8" providerId="AD" clId="Web-{D0EC3207-9552-6E7E-0967-559F15C1C2ED}" dt="2024-09-21T19:54:29.151" v="315"/>
          <ac:spMkLst>
            <pc:docMk/>
            <pc:sldMk cId="2684417712" sldId="2587"/>
            <ac:spMk id="6" creationId="{A8534E73-B44D-6088-ED6A-B29108396240}"/>
          </ac:spMkLst>
        </pc:spChg>
        <pc:picChg chg="add mod">
          <ac:chgData name="Jeremy Clifton" userId="S::wec@woodfordec.onmicrosoft.com::b7121016-a606-4e59-9b8c-d8cabdc242a8" providerId="AD" clId="Web-{D0EC3207-9552-6E7E-0967-559F15C1C2ED}" dt="2024-09-21T19:49:40.014" v="304" actId="1076"/>
          <ac:picMkLst>
            <pc:docMk/>
            <pc:sldMk cId="2684417712" sldId="2587"/>
            <ac:picMk id="7" creationId="{29BEEEDA-CC37-A48B-21E5-5C185371B120}"/>
          </ac:picMkLst>
        </pc:picChg>
        <pc:picChg chg="add del mod">
          <ac:chgData name="Jeremy Clifton" userId="S::wec@woodfordec.onmicrosoft.com::b7121016-a606-4e59-9b8c-d8cabdc242a8" providerId="AD" clId="Web-{D0EC3207-9552-6E7E-0967-559F15C1C2ED}" dt="2024-09-21T19:44:17.440" v="277"/>
          <ac:picMkLst>
            <pc:docMk/>
            <pc:sldMk cId="2684417712" sldId="2587"/>
            <ac:picMk id="8" creationId="{36B08D07-4D15-064C-C089-EC3BDB6369D4}"/>
          </ac:picMkLst>
        </pc:picChg>
        <pc:picChg chg="add del mod">
          <ac:chgData name="Jeremy Clifton" userId="S::wec@woodfordec.onmicrosoft.com::b7121016-a606-4e59-9b8c-d8cabdc242a8" providerId="AD" clId="Web-{D0EC3207-9552-6E7E-0967-559F15C1C2ED}" dt="2024-09-21T19:44:16.377" v="276"/>
          <ac:picMkLst>
            <pc:docMk/>
            <pc:sldMk cId="2684417712" sldId="2587"/>
            <ac:picMk id="9" creationId="{65A475DE-1EC6-3563-D7DC-4000B49EF7AD}"/>
          </ac:picMkLst>
        </pc:picChg>
        <pc:picChg chg="add del mod modCrop">
          <ac:chgData name="Jeremy Clifton" userId="S::wec@woodfordec.onmicrosoft.com::b7121016-a606-4e59-9b8c-d8cabdc242a8" providerId="AD" clId="Web-{D0EC3207-9552-6E7E-0967-559F15C1C2ED}" dt="2024-09-21T19:54:47.761" v="325"/>
          <ac:picMkLst>
            <pc:docMk/>
            <pc:sldMk cId="2684417712" sldId="2587"/>
            <ac:picMk id="10" creationId="{670686BB-BCF4-BC00-7CAB-3CC219DC6817}"/>
          </ac:picMkLst>
        </pc:picChg>
        <pc:picChg chg="add del mod">
          <ac:chgData name="Jeremy Clifton" userId="S::wec@woodfordec.onmicrosoft.com::b7121016-a606-4e59-9b8c-d8cabdc242a8" providerId="AD" clId="Web-{D0EC3207-9552-6E7E-0967-559F15C1C2ED}" dt="2024-09-21T19:54:42.167" v="322"/>
          <ac:picMkLst>
            <pc:docMk/>
            <pc:sldMk cId="2684417712" sldId="2587"/>
            <ac:picMk id="11" creationId="{35182216-0C58-1AE4-4CF7-01E0D8DDDA97}"/>
          </ac:picMkLst>
        </pc:picChg>
        <pc:picChg chg="add del mod">
          <ac:chgData name="Jeremy Clifton" userId="S::wec@woodfordec.onmicrosoft.com::b7121016-a606-4e59-9b8c-d8cabdc242a8" providerId="AD" clId="Web-{D0EC3207-9552-6E7E-0967-559F15C1C2ED}" dt="2024-09-21T19:54:32.323" v="318"/>
          <ac:picMkLst>
            <pc:docMk/>
            <pc:sldMk cId="2684417712" sldId="2587"/>
            <ac:picMk id="12" creationId="{EC1DCC25-6D8F-EEF5-F645-DBDD4B42C889}"/>
          </ac:picMkLst>
        </pc:picChg>
        <pc:picChg chg="add del mod">
          <ac:chgData name="Jeremy Clifton" userId="S::wec@woodfordec.onmicrosoft.com::b7121016-a606-4e59-9b8c-d8cabdc242a8" providerId="AD" clId="Web-{D0EC3207-9552-6E7E-0967-559F15C1C2ED}" dt="2024-09-21T19:54:29.167" v="316"/>
          <ac:picMkLst>
            <pc:docMk/>
            <pc:sldMk cId="2684417712" sldId="2587"/>
            <ac:picMk id="13" creationId="{FCBD10E9-29EE-A8D9-30AC-1019FCBB936C}"/>
          </ac:picMkLst>
        </pc:picChg>
      </pc:sldChg>
      <pc:sldChg chg="add del replId">
        <pc:chgData name="Jeremy Clifton" userId="S::wec@woodfordec.onmicrosoft.com::b7121016-a606-4e59-9b8c-d8cabdc242a8" providerId="AD" clId="Web-{D0EC3207-9552-6E7E-0967-559F15C1C2ED}" dt="2024-09-21T20:06:57.725" v="334"/>
        <pc:sldMkLst>
          <pc:docMk/>
          <pc:sldMk cId="3354220452" sldId="2588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33:38.281" v="189"/>
        <pc:sldMkLst>
          <pc:docMk/>
          <pc:sldMk cId="2792281040" sldId="2589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35:23.503" v="214"/>
        <pc:sldMkLst>
          <pc:docMk/>
          <pc:sldMk cId="1829227996" sldId="2590"/>
        </pc:sldMkLst>
        <pc:spChg chg="mod">
          <ac:chgData name="Jeremy Clifton" userId="S::wec@woodfordec.onmicrosoft.com::b7121016-a606-4e59-9b8c-d8cabdc242a8" providerId="AD" clId="Web-{D0EC3207-9552-6E7E-0967-559F15C1C2ED}" dt="2024-09-21T19:35:21.081" v="213" actId="20577"/>
          <ac:spMkLst>
            <pc:docMk/>
            <pc:sldMk cId="1829227996" sldId="2590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D0EC3207-9552-6E7E-0967-559F15C1C2ED}" dt="2024-09-21T19:40:53.961" v="217" actId="20577"/>
        <pc:sldMkLst>
          <pc:docMk/>
          <pc:sldMk cId="1595672564" sldId="2591"/>
        </pc:sldMkLst>
        <pc:spChg chg="mod">
          <ac:chgData name="Jeremy Clifton" userId="S::wec@woodfordec.onmicrosoft.com::b7121016-a606-4e59-9b8c-d8cabdc242a8" providerId="AD" clId="Web-{D0EC3207-9552-6E7E-0967-559F15C1C2ED}" dt="2024-09-21T19:40:53.961" v="217" actId="20577"/>
          <ac:spMkLst>
            <pc:docMk/>
            <pc:sldMk cId="1595672564" sldId="2591"/>
            <ac:spMk id="2" creationId="{4C0E6E6C-BF60-09AC-678B-3F8D51F568D0}"/>
          </ac:spMkLst>
        </pc:spChg>
      </pc:sldChg>
      <pc:sldChg chg="modSp add replId">
        <pc:chgData name="Jeremy Clifton" userId="S::wec@woodfordec.onmicrosoft.com::b7121016-a606-4e59-9b8c-d8cabdc242a8" providerId="AD" clId="Web-{D0EC3207-9552-6E7E-0967-559F15C1C2ED}" dt="2024-09-21T19:41:18.055" v="221" actId="20577"/>
        <pc:sldMkLst>
          <pc:docMk/>
          <pc:sldMk cId="2630234285" sldId="2592"/>
        </pc:sldMkLst>
        <pc:spChg chg="mod">
          <ac:chgData name="Jeremy Clifton" userId="S::wec@woodfordec.onmicrosoft.com::b7121016-a606-4e59-9b8c-d8cabdc242a8" providerId="AD" clId="Web-{D0EC3207-9552-6E7E-0967-559F15C1C2ED}" dt="2024-09-21T19:41:18.055" v="221" actId="20577"/>
          <ac:spMkLst>
            <pc:docMk/>
            <pc:sldMk cId="2630234285" sldId="2592"/>
            <ac:spMk id="2" creationId="{4C0E6E6C-BF60-09AC-678B-3F8D51F568D0}"/>
          </ac:spMkLst>
        </pc:spChg>
      </pc:sldChg>
      <pc:sldChg chg="add del replId">
        <pc:chgData name="Jeremy Clifton" userId="S::wec@woodfordec.onmicrosoft.com::b7121016-a606-4e59-9b8c-d8cabdc242a8" providerId="AD" clId="Web-{D0EC3207-9552-6E7E-0967-559F15C1C2ED}" dt="2024-09-21T20:06:56.881" v="333"/>
        <pc:sldMkLst>
          <pc:docMk/>
          <pc:sldMk cId="1904089643" sldId="2593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54:22.119" v="314"/>
        <pc:sldMkLst>
          <pc:docMk/>
          <pc:sldMk cId="867742117" sldId="2594"/>
        </pc:sldMkLst>
      </pc:sldChg>
      <pc:sldChg chg="delSp modSp add del replId">
        <pc:chgData name="Jeremy Clifton" userId="S::wec@woodfordec.onmicrosoft.com::b7121016-a606-4e59-9b8c-d8cabdc242a8" providerId="AD" clId="Web-{D0EC3207-9552-6E7E-0967-559F15C1C2ED}" dt="2024-09-21T19:54:18.104" v="313"/>
        <pc:sldMkLst>
          <pc:docMk/>
          <pc:sldMk cId="2651253114" sldId="2594"/>
        </pc:sldMkLst>
        <pc:spChg chg="mod">
          <ac:chgData name="Jeremy Clifton" userId="S::wec@woodfordec.onmicrosoft.com::b7121016-a606-4e59-9b8c-d8cabdc242a8" providerId="AD" clId="Web-{D0EC3207-9552-6E7E-0967-559F15C1C2ED}" dt="2024-09-21T19:52:01.409" v="310" actId="1076"/>
          <ac:spMkLst>
            <pc:docMk/>
            <pc:sldMk cId="2651253114" sldId="2594"/>
            <ac:spMk id="4" creationId="{97C2B2C5-42D5-CFB8-A981-1AE466DB31D6}"/>
          </ac:spMkLst>
        </pc:spChg>
        <pc:spChg chg="del">
          <ac:chgData name="Jeremy Clifton" userId="S::wec@woodfordec.onmicrosoft.com::b7121016-a606-4e59-9b8c-d8cabdc242a8" providerId="AD" clId="Web-{D0EC3207-9552-6E7E-0967-559F15C1C2ED}" dt="2024-09-21T19:51:51.206" v="308"/>
          <ac:spMkLst>
            <pc:docMk/>
            <pc:sldMk cId="2651253114" sldId="2594"/>
            <ac:spMk id="5" creationId="{160031D9-8114-48C9-BAD0-1097A23C5AEB}"/>
          </ac:spMkLst>
        </pc:spChg>
        <pc:spChg chg="mod">
          <ac:chgData name="Jeremy Clifton" userId="S::wec@woodfordec.onmicrosoft.com::b7121016-a606-4e59-9b8c-d8cabdc242a8" providerId="AD" clId="Web-{D0EC3207-9552-6E7E-0967-559F15C1C2ED}" dt="2024-09-21T19:52:16.785" v="312" actId="1076"/>
          <ac:spMkLst>
            <pc:docMk/>
            <pc:sldMk cId="2651253114" sldId="2594"/>
            <ac:spMk id="6" creationId="{A8534E73-B44D-6088-ED6A-B29108396240}"/>
          </ac:spMkLst>
        </pc:spChg>
        <pc:picChg chg="mod">
          <ac:chgData name="Jeremy Clifton" userId="S::wec@woodfordec.onmicrosoft.com::b7121016-a606-4e59-9b8c-d8cabdc242a8" providerId="AD" clId="Web-{D0EC3207-9552-6E7E-0967-559F15C1C2ED}" dt="2024-09-21T19:52:03.831" v="311" actId="1076"/>
          <ac:picMkLst>
            <pc:docMk/>
            <pc:sldMk cId="2651253114" sldId="2594"/>
            <ac:picMk id="11" creationId="{35182216-0C58-1AE4-4CF7-01E0D8DDDA97}"/>
          </ac:picMkLst>
        </pc:picChg>
      </pc:sldChg>
      <pc:sldChg chg="modSp add replId">
        <pc:chgData name="Jeremy Clifton" userId="S::wec@woodfordec.onmicrosoft.com::b7121016-a606-4e59-9b8c-d8cabdc242a8" providerId="AD" clId="Web-{D0EC3207-9552-6E7E-0967-559F15C1C2ED}" dt="2024-09-21T19:58:00.893" v="332" actId="20577"/>
        <pc:sldMkLst>
          <pc:docMk/>
          <pc:sldMk cId="52531791" sldId="2595"/>
        </pc:sldMkLst>
        <pc:spChg chg="mod">
          <ac:chgData name="Jeremy Clifton" userId="S::wec@woodfordec.onmicrosoft.com::b7121016-a606-4e59-9b8c-d8cabdc242a8" providerId="AD" clId="Web-{D0EC3207-9552-6E7E-0967-559F15C1C2ED}" dt="2024-09-21T19:58:00.893" v="332" actId="20577"/>
          <ac:spMkLst>
            <pc:docMk/>
            <pc:sldMk cId="52531791" sldId="2595"/>
            <ac:spMk id="2" creationId="{4C0E6E6C-BF60-09AC-678B-3F8D51F568D0}"/>
          </ac:spMkLst>
        </pc:spChg>
      </pc:sldChg>
      <pc:sldChg chg="add del replId">
        <pc:chgData name="Jeremy Clifton" userId="S::wec@woodfordec.onmicrosoft.com::b7121016-a606-4e59-9b8c-d8cabdc242a8" providerId="AD" clId="Web-{D0EC3207-9552-6E7E-0967-559F15C1C2ED}" dt="2024-09-21T19:55:32.231" v="329"/>
        <pc:sldMkLst>
          <pc:docMk/>
          <pc:sldMk cId="3734395347" sldId="2595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2.741" v="335"/>
        <pc:sldMkLst>
          <pc:docMk/>
          <pc:sldMk cId="3512410512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9.981" v="328"/>
        <pc:sldMkLst>
          <pc:docMk/>
          <pc:sldMk cId="3618821226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8.653" v="327"/>
        <pc:sldMkLst>
          <pc:docMk/>
          <pc:sldMk cId="1154172454" sldId="2597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6.085" v="336"/>
        <pc:sldMkLst>
          <pc:docMk/>
          <pc:sldMk cId="3807114289" sldId="2597"/>
        </pc:sldMkLst>
      </pc:sldChg>
    </pc:docChg>
  </pc:docChgLst>
  <pc:docChgLst>
    <pc:chgData clId="Web-{7102A3D1-8D03-E31E-B9E9-42AFEBBA79C1}"/>
    <pc:docChg chg="delSld">
      <pc:chgData name="" userId="" providerId="" clId="Web-{7102A3D1-8D03-E31E-B9E9-42AFEBBA79C1}" dt="2024-09-25T08:50:36.192" v="0"/>
      <pc:docMkLst>
        <pc:docMk/>
      </pc:docMkLst>
      <pc:sldChg chg="del">
        <pc:chgData name="" userId="" providerId="" clId="Web-{7102A3D1-8D03-E31E-B9E9-42AFEBBA79C1}" dt="2024-09-25T08:50:36.192" v="0"/>
        <pc:sldMkLst>
          <pc:docMk/>
          <pc:sldMk cId="509959403" sldId="25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at are the prison epistles? | GotQuestions.org">
            <a:extLst>
              <a:ext uri="{FF2B5EF4-FFF2-40B4-BE49-F238E27FC236}">
                <a16:creationId xmlns:a16="http://schemas.microsoft.com/office/drawing/2014/main" id="{567B3D31-793E-45AC-5DE9-FC45F2E420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6899" b="-184"/>
          <a:stretch/>
        </p:blipFill>
        <p:spPr>
          <a:xfrm>
            <a:off x="3310835" y="422910"/>
            <a:ext cx="6048310" cy="601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487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C3AD12-55CF-5369-0183-7F84A31FEB18}"/>
              </a:ext>
            </a:extLst>
          </p:cNvPr>
          <p:cNvSpPr txBox="1"/>
          <p:nvPr/>
        </p:nvSpPr>
        <p:spPr>
          <a:xfrm>
            <a:off x="650947" y="482183"/>
            <a:ext cx="11058979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371600" indent="-1371600">
              <a:buAutoNum type="arabicPeriod"/>
            </a:pPr>
            <a:r>
              <a:rPr lang="en-US" sz="80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Paul prays for power...</a:t>
            </a:r>
            <a:r>
              <a:rPr lang="en-US" sz="8000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     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r>
              <a:rPr lang="en-US" sz="4800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            (v14-16)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Picture 2" descr="Praying Hands Images – Browse 427,160 Stock Photos, Vectors, and Video |  Adobe Stock">
            <a:extLst>
              <a:ext uri="{FF2B5EF4-FFF2-40B4-BE49-F238E27FC236}">
                <a16:creationId xmlns:a16="http://schemas.microsoft.com/office/drawing/2014/main" id="{31BC32AD-4C81-7498-BE12-10E23E157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9121" y="3433233"/>
            <a:ext cx="4462713" cy="312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49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C755ED-F4C4-22D7-3D50-7EC7BE7BE336}"/>
              </a:ext>
            </a:extLst>
          </p:cNvPr>
          <p:cNvSpPr txBox="1"/>
          <p:nvPr/>
        </p:nvSpPr>
        <p:spPr>
          <a:xfrm>
            <a:off x="220819" y="289825"/>
            <a:ext cx="1115138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u="sng" dirty="0">
                <a:solidFill>
                  <a:schemeClr val="bg2"/>
                </a:solidFill>
                <a:ea typeface="Calibri"/>
                <a:cs typeface="Calibri"/>
              </a:rPr>
              <a:t>v16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: I pray that out of his glorious riches he may </a:t>
            </a:r>
            <a:r>
              <a:rPr lang="en-US" sz="7200" b="1" dirty="0">
                <a:solidFill>
                  <a:schemeClr val="bg2"/>
                </a:solidFill>
                <a:ea typeface="Calibri"/>
                <a:cs typeface="Calibri"/>
              </a:rPr>
              <a:t>strengthen 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you                    with</a:t>
            </a:r>
            <a:r>
              <a:rPr lang="en-US" sz="7200" b="1" dirty="0">
                <a:solidFill>
                  <a:schemeClr val="bg2"/>
                </a:solidFill>
                <a:ea typeface="Calibri"/>
                <a:cs typeface="Calibri"/>
              </a:rPr>
              <a:t> power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  </a:t>
            </a:r>
          </a:p>
        </p:txBody>
      </p:sp>
      <p:pic>
        <p:nvPicPr>
          <p:cNvPr id="4" name="Picture 3" descr="Premium Vector | Hand holding a lighting bolt electricity and power symbol  authority thunder sign vector">
            <a:extLst>
              <a:ext uri="{FF2B5EF4-FFF2-40B4-BE49-F238E27FC236}">
                <a16:creationId xmlns:a16="http://schemas.microsoft.com/office/drawing/2014/main" id="{F9D87214-C6FE-90C7-34A8-EDEB5CF7E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169" y="2978037"/>
            <a:ext cx="4184224" cy="348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273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 ambulance service are urging people make use of other services if there is no emergency">
            <a:extLst>
              <a:ext uri="{FF2B5EF4-FFF2-40B4-BE49-F238E27FC236}">
                <a16:creationId xmlns:a16="http://schemas.microsoft.com/office/drawing/2014/main" id="{337C20C6-96E7-E3E4-030E-118649499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704" y="429613"/>
            <a:ext cx="9026938" cy="599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91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C3AD12-55CF-5369-0183-7F84A31FEB18}"/>
              </a:ext>
            </a:extLst>
          </p:cNvPr>
          <p:cNvSpPr txBox="1"/>
          <p:nvPr/>
        </p:nvSpPr>
        <p:spPr>
          <a:xfrm>
            <a:off x="679884" y="405018"/>
            <a:ext cx="10499536" cy="58785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371600" indent="-1371600">
              <a:buAutoNum type="arabicPeriod"/>
            </a:pP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Paul prays for power</a:t>
            </a:r>
          </a:p>
          <a:p>
            <a:pPr marL="1371600" indent="-1371600">
              <a:buAutoNum type="arabicPeriod"/>
            </a:pP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r>
              <a:rPr lang="en-US" sz="80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...to better know Christ's love, presence &amp; glory</a:t>
            </a:r>
            <a:r>
              <a:rPr lang="en-US" sz="8000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 </a:t>
            </a:r>
            <a:endParaRPr lang="en-US" sz="4800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r>
              <a:rPr lang="en-US" sz="4800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                                               (v17-19)</a:t>
            </a:r>
          </a:p>
        </p:txBody>
      </p:sp>
      <p:pic>
        <p:nvPicPr>
          <p:cNvPr id="3" name="Picture 2" descr="Praying Hands Images – Browse 427,160 Stock Photos, Vectors, and Video |  Adobe Stock">
            <a:extLst>
              <a:ext uri="{FF2B5EF4-FFF2-40B4-BE49-F238E27FC236}">
                <a16:creationId xmlns:a16="http://schemas.microsoft.com/office/drawing/2014/main" id="{31BC32AD-4C81-7498-BE12-10E23E157C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848" r="11269" b="308"/>
          <a:stretch/>
        </p:blipFill>
        <p:spPr>
          <a:xfrm>
            <a:off x="9443906" y="1214752"/>
            <a:ext cx="2404623" cy="311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753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C755ED-F4C4-22D7-3D50-7EC7BE7BE336}"/>
              </a:ext>
            </a:extLst>
          </p:cNvPr>
          <p:cNvSpPr txBox="1"/>
          <p:nvPr/>
        </p:nvSpPr>
        <p:spPr>
          <a:xfrm>
            <a:off x="220819" y="289825"/>
            <a:ext cx="11151387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u="sng" dirty="0">
                <a:solidFill>
                  <a:schemeClr val="bg2"/>
                </a:solidFill>
                <a:ea typeface="Calibri"/>
                <a:cs typeface="Calibri"/>
              </a:rPr>
              <a:t>v17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: that Christ may </a:t>
            </a:r>
            <a:r>
              <a:rPr lang="en-US" sz="7200" b="1" dirty="0">
                <a:solidFill>
                  <a:schemeClr val="bg2"/>
                </a:solidFill>
                <a:ea typeface="Calibri"/>
                <a:cs typeface="Calibri"/>
              </a:rPr>
              <a:t>dwell 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in your hearts through faith</a:t>
            </a:r>
          </a:p>
        </p:txBody>
      </p:sp>
      <p:pic>
        <p:nvPicPr>
          <p:cNvPr id="3" name="Picture 2" descr="Tips and Tricks to Successfully Move into a New Home | Wharton Law Firm">
            <a:extLst>
              <a:ext uri="{FF2B5EF4-FFF2-40B4-BE49-F238E27FC236}">
                <a16:creationId xmlns:a16="http://schemas.microsoft.com/office/drawing/2014/main" id="{0772344E-54F7-78B1-EDA1-EE6564E27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589" y="2770745"/>
            <a:ext cx="6425710" cy="363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311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C755ED-F4C4-22D7-3D50-7EC7BE7BE336}"/>
              </a:ext>
            </a:extLst>
          </p:cNvPr>
          <p:cNvSpPr txBox="1"/>
          <p:nvPr/>
        </p:nvSpPr>
        <p:spPr>
          <a:xfrm>
            <a:off x="220819" y="289825"/>
            <a:ext cx="11151387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u="sng" dirty="0">
                <a:solidFill>
                  <a:schemeClr val="bg2"/>
                </a:solidFill>
                <a:ea typeface="Calibri"/>
                <a:cs typeface="Calibri"/>
              </a:rPr>
              <a:t>v18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: ...to grasp how wide and long and high and deep is the </a:t>
            </a:r>
            <a:r>
              <a:rPr lang="en-US" sz="7200" b="1" dirty="0">
                <a:solidFill>
                  <a:schemeClr val="bg2"/>
                </a:solidFill>
                <a:ea typeface="Calibri"/>
                <a:cs typeface="Calibri"/>
              </a:rPr>
              <a:t>love 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of Christ</a:t>
            </a:r>
          </a:p>
        </p:txBody>
      </p:sp>
      <p:pic>
        <p:nvPicPr>
          <p:cNvPr id="5" name="Picture 4" descr="Love Images – Browse 26,268,918 Stock Photos, Vectors, and Video | Adobe  Stock">
            <a:extLst>
              <a:ext uri="{FF2B5EF4-FFF2-40B4-BE49-F238E27FC236}">
                <a16:creationId xmlns:a16="http://schemas.microsoft.com/office/drawing/2014/main" id="{4FDA3A12-F189-92DC-DBC6-D41F0A0DD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446" y="2880360"/>
            <a:ext cx="4766586" cy="343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236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C755ED-F4C4-22D7-3D50-7EC7BE7BE336}"/>
              </a:ext>
            </a:extLst>
          </p:cNvPr>
          <p:cNvSpPr txBox="1"/>
          <p:nvPr/>
        </p:nvSpPr>
        <p:spPr>
          <a:xfrm>
            <a:off x="220819" y="289825"/>
            <a:ext cx="1115138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u="sng" dirty="0">
                <a:solidFill>
                  <a:schemeClr val="bg2"/>
                </a:solidFill>
                <a:ea typeface="Calibri"/>
                <a:cs typeface="Calibri"/>
              </a:rPr>
              <a:t>v19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: that you may be </a:t>
            </a:r>
            <a:r>
              <a:rPr lang="en-US" sz="7200" b="1" dirty="0">
                <a:solidFill>
                  <a:schemeClr val="bg2"/>
                </a:solidFill>
                <a:ea typeface="Calibri"/>
                <a:cs typeface="Calibri"/>
              </a:rPr>
              <a:t>filled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 to the measure of                          all the fullness                                  of God</a:t>
            </a:r>
          </a:p>
        </p:txBody>
      </p:sp>
      <p:pic>
        <p:nvPicPr>
          <p:cNvPr id="3" name="Picture 2" descr="overflowing water glass - a Royalty Free Stock Photo from Photocase">
            <a:extLst>
              <a:ext uri="{FF2B5EF4-FFF2-40B4-BE49-F238E27FC236}">
                <a16:creationId xmlns:a16="http://schemas.microsoft.com/office/drawing/2014/main" id="{4FD0F325-B504-50FC-83CE-43F9AD9B762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0408" b="7923"/>
          <a:stretch/>
        </p:blipFill>
        <p:spPr>
          <a:xfrm>
            <a:off x="6911848" y="1617343"/>
            <a:ext cx="4014554" cy="494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001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Chronicles 5: Lessons from Solomon's Dedication of the Temple on  Maintaining Fellowship">
            <a:extLst>
              <a:ext uri="{FF2B5EF4-FFF2-40B4-BE49-F238E27FC236}">
                <a16:creationId xmlns:a16="http://schemas.microsoft.com/office/drawing/2014/main" id="{C92D91BA-C3FC-4DD0-D228-B35750DD2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2923" y="500270"/>
            <a:ext cx="5835374" cy="585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976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C755ED-F4C4-22D7-3D50-7EC7BE7BE336}"/>
              </a:ext>
            </a:extLst>
          </p:cNvPr>
          <p:cNvSpPr txBox="1"/>
          <p:nvPr/>
        </p:nvSpPr>
        <p:spPr>
          <a:xfrm>
            <a:off x="220819" y="289825"/>
            <a:ext cx="1115138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Power for...</a:t>
            </a:r>
            <a:endParaRPr lang="en-US" sz="7200" u="sng" dirty="0">
              <a:solidFill>
                <a:schemeClr val="bg2"/>
              </a:solidFill>
              <a:ea typeface="Calibri"/>
              <a:cs typeface="Calibri"/>
            </a:endParaRPr>
          </a:p>
          <a:p>
            <a:pPr marL="857250" indent="-857250">
              <a:buFont typeface="Arial"/>
              <a:buChar char="•"/>
            </a:pPr>
            <a:r>
              <a:rPr lang="en-US" sz="7200" u="sng" dirty="0">
                <a:solidFill>
                  <a:schemeClr val="bg2"/>
                </a:solidFill>
                <a:ea typeface="Calibri"/>
                <a:cs typeface="Calibri"/>
              </a:rPr>
              <a:t>v17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: dwelling</a:t>
            </a:r>
            <a:endParaRPr lang="en-US" dirty="0">
              <a:solidFill>
                <a:schemeClr val="bg2"/>
              </a:solidFill>
              <a:ea typeface="Calibri"/>
              <a:cs typeface="Calibri"/>
            </a:endParaRPr>
          </a:p>
          <a:p>
            <a:pPr marL="857250" indent="-857250">
              <a:buFont typeface="Arial"/>
              <a:buChar char="•"/>
            </a:pPr>
            <a:r>
              <a:rPr lang="en-US" sz="7200" u="sng" dirty="0">
                <a:solidFill>
                  <a:schemeClr val="bg2"/>
                </a:solidFill>
                <a:ea typeface="Calibri"/>
                <a:cs typeface="Calibri"/>
              </a:rPr>
              <a:t>v18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: grasping</a:t>
            </a:r>
          </a:p>
          <a:p>
            <a:pPr marL="857250" indent="-857250">
              <a:buFont typeface="Arial"/>
              <a:buChar char="•"/>
            </a:pPr>
            <a:r>
              <a:rPr lang="en-US" sz="7200" u="sng" dirty="0">
                <a:solidFill>
                  <a:schemeClr val="bg2"/>
                </a:solidFill>
                <a:ea typeface="Calibri"/>
                <a:cs typeface="Calibri"/>
              </a:rPr>
              <a:t>v19</a:t>
            </a:r>
            <a:r>
              <a:rPr lang="en-US" sz="7200" dirty="0">
                <a:solidFill>
                  <a:schemeClr val="bg2"/>
                </a:solidFill>
                <a:ea typeface="Calibri"/>
                <a:cs typeface="Calibri"/>
              </a:rPr>
              <a:t>: filling</a:t>
            </a:r>
          </a:p>
        </p:txBody>
      </p:sp>
      <p:pic>
        <p:nvPicPr>
          <p:cNvPr id="3" name="Picture 2" descr="Tips and Tricks to Successfully Move into a New Home | Wharton Law Firm">
            <a:extLst>
              <a:ext uri="{FF2B5EF4-FFF2-40B4-BE49-F238E27FC236}">
                <a16:creationId xmlns:a16="http://schemas.microsoft.com/office/drawing/2014/main" id="{0772344E-54F7-78B1-EDA1-EE6564E27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3670" y="289096"/>
            <a:ext cx="3954360" cy="2268136"/>
          </a:xfrm>
          <a:prstGeom prst="rect">
            <a:avLst/>
          </a:prstGeom>
        </p:spPr>
      </p:pic>
      <p:pic>
        <p:nvPicPr>
          <p:cNvPr id="5" name="Picture 4" descr="Love Images – Browse 26,268,918 Stock Photos, Vectors, and Video | Adobe  Stock">
            <a:extLst>
              <a:ext uri="{FF2B5EF4-FFF2-40B4-BE49-F238E27FC236}">
                <a16:creationId xmlns:a16="http://schemas.microsoft.com/office/drawing/2014/main" id="{843D6603-3F93-F302-24CE-72824849E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9365" y="3827711"/>
            <a:ext cx="3294073" cy="2377876"/>
          </a:xfrm>
          <a:prstGeom prst="rect">
            <a:avLst/>
          </a:prstGeom>
        </p:spPr>
      </p:pic>
      <p:pic>
        <p:nvPicPr>
          <p:cNvPr id="7" name="Picture 6" descr="overflowing water glass - a Royalty Free Stock Photo from Photocase">
            <a:extLst>
              <a:ext uri="{FF2B5EF4-FFF2-40B4-BE49-F238E27FC236}">
                <a16:creationId xmlns:a16="http://schemas.microsoft.com/office/drawing/2014/main" id="{B88A91D1-C343-D720-5E80-64621ECA0C8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20408" b="7923"/>
          <a:stretch/>
        </p:blipFill>
        <p:spPr>
          <a:xfrm>
            <a:off x="9228740" y="3254613"/>
            <a:ext cx="2542041" cy="313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24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ying Hands Images – Browse 427,160 Stock Photos, Vectors, and Video |  Adobe Stock">
            <a:extLst>
              <a:ext uri="{FF2B5EF4-FFF2-40B4-BE49-F238E27FC236}">
                <a16:creationId xmlns:a16="http://schemas.microsoft.com/office/drawing/2014/main" id="{AA467EE4-2DE2-B731-176C-62D265020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99" y="120190"/>
            <a:ext cx="8416278" cy="589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05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0E6E6C-BF60-09AC-678B-3F8D51F568D0}"/>
              </a:ext>
            </a:extLst>
          </p:cNvPr>
          <p:cNvSpPr txBox="1"/>
          <p:nvPr/>
        </p:nvSpPr>
        <p:spPr>
          <a:xfrm>
            <a:off x="140368" y="120315"/>
            <a:ext cx="11710736" cy="69249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600" u="sng" dirty="0">
                <a:solidFill>
                  <a:schemeClr val="bg2"/>
                </a:solidFill>
                <a:ea typeface="Calibri"/>
                <a:cs typeface="Calibri"/>
              </a:rPr>
              <a:t>Ephesians 3:13</a:t>
            </a:r>
            <a:endParaRPr lang="en-US" sz="6600">
              <a:solidFill>
                <a:schemeClr val="bg2"/>
              </a:solidFill>
              <a:ea typeface="Calibri"/>
              <a:cs typeface="Calibri"/>
            </a:endParaRPr>
          </a:p>
          <a:p>
            <a:endParaRPr lang="en-US" sz="6600" u="sng" dirty="0">
              <a:solidFill>
                <a:schemeClr val="bg2"/>
              </a:solidFill>
              <a:ea typeface="Calibri"/>
              <a:cs typeface="Calibri"/>
            </a:endParaRPr>
          </a:p>
          <a:p>
            <a:r>
              <a:rPr lang="en-US" sz="6600" dirty="0">
                <a:solidFill>
                  <a:schemeClr val="bg2"/>
                </a:solidFill>
                <a:ea typeface="Calibri"/>
                <a:cs typeface="Calibri"/>
              </a:rPr>
              <a:t>I ask you, therefore, not to be discouraged </a:t>
            </a:r>
            <a:r>
              <a:rPr lang="en-US" sz="6600" b="1" dirty="0">
                <a:solidFill>
                  <a:schemeClr val="bg2"/>
                </a:solidFill>
                <a:ea typeface="Calibri"/>
                <a:cs typeface="Calibri"/>
              </a:rPr>
              <a:t>because of my sufferings for you</a:t>
            </a:r>
            <a:r>
              <a:rPr lang="en-US" sz="6600" dirty="0">
                <a:solidFill>
                  <a:schemeClr val="bg2"/>
                </a:solidFill>
                <a:ea typeface="Calibri"/>
                <a:cs typeface="Calibri"/>
              </a:rPr>
              <a:t>, which are your glory.</a:t>
            </a:r>
          </a:p>
          <a:p>
            <a:endParaRPr lang="en-US" sz="4800" dirty="0">
              <a:solidFill>
                <a:schemeClr val="bg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4935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C3AD12-55CF-5369-0183-7F84A31FEB18}"/>
              </a:ext>
            </a:extLst>
          </p:cNvPr>
          <p:cNvSpPr txBox="1"/>
          <p:nvPr/>
        </p:nvSpPr>
        <p:spPr>
          <a:xfrm>
            <a:off x="679884" y="405018"/>
            <a:ext cx="10499536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371600" indent="-1371600">
              <a:buAutoNum type="arabicPeriod"/>
            </a:pP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Paul prays for power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to better know Christ's love,               presence &amp; glory</a:t>
            </a:r>
            <a:endParaRPr lang="en-US">
              <a:solidFill>
                <a:schemeClr val="accent4">
                  <a:lumMod val="20000"/>
                  <a:lumOff val="80000"/>
                </a:schemeClr>
              </a:solidFill>
              <a:ea typeface="Calibri" panose="020F0502020204030204"/>
              <a:cs typeface="Calibri" panose="020F0502020204030204"/>
            </a:endParaRPr>
          </a:p>
          <a:p>
            <a:pPr marL="1371600" indent="-1371600">
              <a:buAutoNum type="arabicPeriod"/>
            </a:pP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pPr marL="1371600" indent="-1371600">
              <a:buAutoNum type="arabicPeriod"/>
            </a:pPr>
            <a:r>
              <a:rPr lang="en-US" sz="8000" b="1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...to the God who is all powerful</a:t>
            </a:r>
            <a:r>
              <a:rPr lang="en-US" sz="8000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 </a:t>
            </a:r>
            <a:endParaRPr lang="en-US" sz="4800">
              <a:solidFill>
                <a:schemeClr val="accent4">
                  <a:lumMod val="20000"/>
                  <a:lumOff val="80000"/>
                </a:schemeClr>
              </a:solidFill>
              <a:ea typeface="Calibri"/>
              <a:cs typeface="Calibri"/>
            </a:endParaRPr>
          </a:p>
          <a:p>
            <a:r>
              <a:rPr lang="en-US" sz="4800" dirty="0">
                <a:solidFill>
                  <a:schemeClr val="accent4">
                    <a:lumMod val="20000"/>
                    <a:lumOff val="80000"/>
                  </a:schemeClr>
                </a:solidFill>
                <a:ea typeface="Calibri"/>
                <a:cs typeface="Calibri"/>
              </a:rPr>
              <a:t>                                               (v20-21)</a:t>
            </a:r>
          </a:p>
        </p:txBody>
      </p:sp>
      <p:pic>
        <p:nvPicPr>
          <p:cNvPr id="3" name="Picture 2" descr="Praying Hands Images – Browse 427,160 Stock Photos, Vectors, and Video |  Adobe Stock">
            <a:extLst>
              <a:ext uri="{FF2B5EF4-FFF2-40B4-BE49-F238E27FC236}">
                <a16:creationId xmlns:a16="http://schemas.microsoft.com/office/drawing/2014/main" id="{31BC32AD-4C81-7498-BE12-10E23E157C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848" r="11269" b="308"/>
          <a:stretch/>
        </p:blipFill>
        <p:spPr>
          <a:xfrm>
            <a:off x="9474798" y="154131"/>
            <a:ext cx="2404623" cy="311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2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0+ Attending Church Stock Photos, Pictures &amp; Royalty-Free Images - iStock  | People attending church">
            <a:extLst>
              <a:ext uri="{FF2B5EF4-FFF2-40B4-BE49-F238E27FC236}">
                <a16:creationId xmlns:a16="http://schemas.microsoft.com/office/drawing/2014/main" id="{9D7CE2AB-4266-9155-B0E6-636D5A439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964" y="349327"/>
            <a:ext cx="6437376" cy="617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15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ezi vs PowerPoint: Which Presentation Software Is Best?">
            <a:extLst>
              <a:ext uri="{FF2B5EF4-FFF2-40B4-BE49-F238E27FC236}">
                <a16:creationId xmlns:a16="http://schemas.microsoft.com/office/drawing/2014/main" id="{115338EA-8B9D-7F22-C00A-F80B275F6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357" y="409095"/>
            <a:ext cx="8872330" cy="60398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2A29208-E72E-FED3-C208-41A361C133F0}"/>
              </a:ext>
            </a:extLst>
          </p:cNvPr>
          <p:cNvSpPr txBox="1"/>
          <p:nvPr/>
        </p:nvSpPr>
        <p:spPr>
          <a:xfrm>
            <a:off x="1661624" y="405725"/>
            <a:ext cx="277404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ea typeface="Calibri"/>
                <a:cs typeface="Calibri"/>
              </a:rPr>
              <a:t>Jewish believers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E6E50B-536E-64E7-4E88-980E83534F36}"/>
              </a:ext>
            </a:extLst>
          </p:cNvPr>
          <p:cNvSpPr txBox="1"/>
          <p:nvPr/>
        </p:nvSpPr>
        <p:spPr>
          <a:xfrm>
            <a:off x="7746580" y="4878333"/>
            <a:ext cx="277404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4800" b="1" dirty="0">
                <a:solidFill>
                  <a:schemeClr val="accent1"/>
                </a:solidFill>
                <a:ea typeface="Calibri"/>
                <a:cs typeface="Calibri"/>
              </a:rPr>
              <a:t>Gentile believers</a:t>
            </a:r>
          </a:p>
        </p:txBody>
      </p:sp>
    </p:spTree>
    <p:extLst>
      <p:ext uri="{BB962C8B-B14F-4D97-AF65-F5344CB8AC3E}">
        <p14:creationId xmlns:p14="http://schemas.microsoft.com/office/powerpoint/2010/main" val="340060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0+ Attending Church Stock Photos, Pictures &amp; Royalty-Free Images - iStock  | People attending church">
            <a:extLst>
              <a:ext uri="{FF2B5EF4-FFF2-40B4-BE49-F238E27FC236}">
                <a16:creationId xmlns:a16="http://schemas.microsoft.com/office/drawing/2014/main" id="{9D7CE2AB-4266-9155-B0E6-636D5A439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964" y="349327"/>
            <a:ext cx="6437376" cy="617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9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gaphone Svg - Bullhorn SVG - Bullhorn Clipart - lip Art - Image Files -  Digital files - Download files - Svg - Png - Eps - Jpg Dxf">
            <a:extLst>
              <a:ext uri="{FF2B5EF4-FFF2-40B4-BE49-F238E27FC236}">
                <a16:creationId xmlns:a16="http://schemas.microsoft.com/office/drawing/2014/main" id="{988EA2DA-1F71-ECDB-FFF7-F423368E4F5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321" t="43" r="13508" b="9653"/>
          <a:stretch/>
        </p:blipFill>
        <p:spPr>
          <a:xfrm>
            <a:off x="2891183" y="268645"/>
            <a:ext cx="6632284" cy="62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12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at are the prison epistles? | GotQuestions.org">
            <a:extLst>
              <a:ext uri="{FF2B5EF4-FFF2-40B4-BE49-F238E27FC236}">
                <a16:creationId xmlns:a16="http://schemas.microsoft.com/office/drawing/2014/main" id="{567B3D31-793E-45AC-5DE9-FC45F2E420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6899" b="-184"/>
          <a:stretch/>
        </p:blipFill>
        <p:spPr>
          <a:xfrm>
            <a:off x="3310835" y="422910"/>
            <a:ext cx="6048310" cy="601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9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0+ Attending Church Stock Photos, Pictures &amp; Royalty-Free Images - iStock  | People attending church">
            <a:extLst>
              <a:ext uri="{FF2B5EF4-FFF2-40B4-BE49-F238E27FC236}">
                <a16:creationId xmlns:a16="http://schemas.microsoft.com/office/drawing/2014/main" id="{9D7CE2AB-4266-9155-B0E6-636D5A439F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208" t="3757" r="7719" b="7692"/>
          <a:stretch/>
        </p:blipFill>
        <p:spPr>
          <a:xfrm>
            <a:off x="3875253" y="2116284"/>
            <a:ext cx="4445660" cy="43375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EFDF6A1-4C8D-0716-6506-BD48830B45EA}"/>
              </a:ext>
            </a:extLst>
          </p:cNvPr>
          <p:cNvSpPr txBox="1"/>
          <p:nvPr/>
        </p:nvSpPr>
        <p:spPr>
          <a:xfrm>
            <a:off x="-443946" y="-2209"/>
            <a:ext cx="12638155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6565" lvl="1" algn="ctr"/>
            <a:r>
              <a:rPr lang="en-US" sz="4400" b="1" dirty="0">
                <a:solidFill>
                  <a:schemeClr val="accent2">
                    <a:lumMod val="76000"/>
                  </a:schemeClr>
                </a:solidFill>
                <a:ea typeface="Calibri"/>
                <a:cs typeface="Calibri"/>
              </a:rPr>
              <a:t>his intent was that now, through the church, the manifold wisdom of God should be made known to the rulers and authorities in the heavenly realms</a:t>
            </a:r>
            <a:endParaRPr lang="en-US" b="1">
              <a:solidFill>
                <a:schemeClr val="accent2">
                  <a:lumMod val="76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01663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emium Vector | Hand holding a lighting bolt electricity and power symbol  authority thunder sign vector">
            <a:extLst>
              <a:ext uri="{FF2B5EF4-FFF2-40B4-BE49-F238E27FC236}">
                <a16:creationId xmlns:a16="http://schemas.microsoft.com/office/drawing/2014/main" id="{83E3740B-3EF7-BB82-0724-9E0543EBF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382" y="470469"/>
            <a:ext cx="7088658" cy="59121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E505859-CE2B-13B3-F257-A1079CFF7737}"/>
              </a:ext>
            </a:extLst>
          </p:cNvPr>
          <p:cNvSpPr txBox="1"/>
          <p:nvPr/>
        </p:nvSpPr>
        <p:spPr>
          <a:xfrm>
            <a:off x="440996" y="2704824"/>
            <a:ext cx="393256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9600" b="1" dirty="0">
                <a:solidFill>
                  <a:srgbClr val="C00000"/>
                </a:solidFill>
                <a:ea typeface="Calibri"/>
                <a:cs typeface="Calibri"/>
              </a:rPr>
              <a:t>power</a:t>
            </a:r>
          </a:p>
        </p:txBody>
      </p:sp>
    </p:spTree>
    <p:extLst>
      <p:ext uri="{BB962C8B-B14F-4D97-AF65-F5344CB8AC3E}">
        <p14:creationId xmlns:p14="http://schemas.microsoft.com/office/powerpoint/2010/main" val="3163097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648EFD-F2F0-4783-9B5D-B8AECCB6A270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6c5326a3-a756-4a42-a4f0-608067e2ab76"/>
    <ds:schemaRef ds:uri="http://purl.org/dc/dcmitype/"/>
    <ds:schemaRef ds:uri="75dc85ca-d713-4229-a48d-79f58fb065ec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B633AA-15AD-47D7-AD96-6B70D0D433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dc85ca-d713-4229-a48d-79f58fb065ec"/>
    <ds:schemaRef ds:uri="6c5326a3-a756-4a42-a4f0-608067e2ab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2953</TotalTime>
  <Words>182</Words>
  <Application>Microsoft Office PowerPoint</Application>
  <PresentationFormat>Widescreen</PresentationFormat>
  <Paragraphs>26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Trevor Newman</cp:lastModifiedBy>
  <cp:revision>1439</cp:revision>
  <cp:lastPrinted>2023-02-12T02:31:22Z</cp:lastPrinted>
  <dcterms:created xsi:type="dcterms:W3CDTF">2019-12-15T16:16:57Z</dcterms:created>
  <dcterms:modified xsi:type="dcterms:W3CDTF">2024-10-27T13:53:05Z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