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15"/>
  </p:notesMasterIdLst>
  <p:sldIdLst>
    <p:sldId id="3330" r:id="rId5"/>
    <p:sldId id="3600" r:id="rId6"/>
    <p:sldId id="3605" r:id="rId7"/>
    <p:sldId id="3604" r:id="rId8"/>
    <p:sldId id="3603" r:id="rId9"/>
    <p:sldId id="3602" r:id="rId10"/>
    <p:sldId id="3601" r:id="rId11"/>
    <p:sldId id="3596" r:id="rId12"/>
    <p:sldId id="3592" r:id="rId13"/>
    <p:sldId id="3607" r:id="rId14"/>
  </p:sldIdLst>
  <p:sldSz cx="12192000" cy="6858000"/>
  <p:notesSz cx="6794500" cy="9931400"/>
  <p:defaultTextStyle>
    <a:defPPr>
      <a:defRPr lang="en-US"/>
    </a:defPPr>
    <a:lvl1pPr marL="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FF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AF25FE-801C-46B7-871F-37DDE62AB0FD}" v="1" dt="2025-10-26T10:26:05.503"/>
    <p1510:client id="{7550D428-EBDA-7B53-46C2-3ABDECCE009E}" v="390" dt="2025-10-26T10:03:58.164"/>
    <p1510:client id="{DBE00946-C651-97E3-C302-49845B75558D}" v="527" dt="2025-10-25T15:42:16.3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0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Clifton" userId="S::wec@woodfordec.onmicrosoft.com::b7121016-a606-4e59-9b8c-d8cabdc242a8" providerId="AD" clId="Web-{F124527C-F46E-60CB-B343-2BC0750E1656}"/>
    <pc:docChg chg="addSld delSld modSld sldOrd">
      <pc:chgData name="Jeremy Clifton" userId="S::wec@woodfordec.onmicrosoft.com::b7121016-a606-4e59-9b8c-d8cabdc242a8" providerId="AD" clId="Web-{F124527C-F46E-60CB-B343-2BC0750E1656}" dt="2025-10-12T07:16:02.625" v="332" actId="20577"/>
      <pc:docMkLst>
        <pc:docMk/>
      </pc:docMkLst>
      <pc:sldChg chg="delSp modSp ord">
        <pc:chgData name="Jeremy Clifton" userId="S::wec@woodfordec.onmicrosoft.com::b7121016-a606-4e59-9b8c-d8cabdc242a8" providerId="AD" clId="Web-{F124527C-F46E-60CB-B343-2BC0750E1656}" dt="2025-10-12T06:54:42.962" v="274" actId="20577"/>
        <pc:sldMkLst>
          <pc:docMk/>
          <pc:sldMk cId="1114134037" sldId="3330"/>
        </pc:sldMkLst>
        <pc:spChg chg="mod">
          <ac:chgData name="Jeremy Clifton" userId="S::wec@woodfordec.onmicrosoft.com::b7121016-a606-4e59-9b8c-d8cabdc242a8" providerId="AD" clId="Web-{F124527C-F46E-60CB-B343-2BC0750E1656}" dt="2025-10-12T06:54:42.962" v="274" actId="20577"/>
          <ac:spMkLst>
            <pc:docMk/>
            <pc:sldMk cId="1114134037" sldId="3330"/>
            <ac:spMk id="3" creationId="{EE9EB796-9B66-9414-97BD-1E41217B019B}"/>
          </ac:spMkLst>
        </pc:spChg>
      </pc:sldChg>
      <pc:sldChg chg="ord">
        <pc:chgData name="Jeremy Clifton" userId="S::wec@woodfordec.onmicrosoft.com::b7121016-a606-4e59-9b8c-d8cabdc242a8" providerId="AD" clId="Web-{F124527C-F46E-60CB-B343-2BC0750E1656}" dt="2025-10-12T06:30:22.745" v="44"/>
        <pc:sldMkLst>
          <pc:docMk/>
          <pc:sldMk cId="2021555309" sldId="3513"/>
        </pc:sldMkLst>
      </pc:sldChg>
      <pc:sldChg chg="modSp">
        <pc:chgData name="Jeremy Clifton" userId="S::wec@woodfordec.onmicrosoft.com::b7121016-a606-4e59-9b8c-d8cabdc242a8" providerId="AD" clId="Web-{F124527C-F46E-60CB-B343-2BC0750E1656}" dt="2025-10-12T06:29:42.448" v="41" actId="20577"/>
        <pc:sldMkLst>
          <pc:docMk/>
          <pc:sldMk cId="2368816164" sldId="3532"/>
        </pc:sldMkLst>
      </pc:sldChg>
      <pc:sldChg chg="add replId">
        <pc:chgData name="Jeremy Clifton" userId="S::wec@woodfordec.onmicrosoft.com::b7121016-a606-4e59-9b8c-d8cabdc242a8" providerId="AD" clId="Web-{F124527C-F46E-60CB-B343-2BC0750E1656}" dt="2025-10-12T06:30:21.183" v="43"/>
        <pc:sldMkLst>
          <pc:docMk/>
          <pc:sldMk cId="2318490640" sldId="3540"/>
        </pc:sldMkLst>
      </pc:sldChg>
      <pc:sldChg chg="add replId">
        <pc:chgData name="Jeremy Clifton" userId="S::wec@woodfordec.onmicrosoft.com::b7121016-a606-4e59-9b8c-d8cabdc242a8" providerId="AD" clId="Web-{F124527C-F46E-60CB-B343-2BC0750E1656}" dt="2025-10-12T06:32:57.207" v="91"/>
        <pc:sldMkLst>
          <pc:docMk/>
          <pc:sldMk cId="2973950719" sldId="3543"/>
        </pc:sldMkLst>
      </pc:sldChg>
      <pc:sldChg chg="add replId">
        <pc:chgData name="Jeremy Clifton" userId="S::wec@woodfordec.onmicrosoft.com::b7121016-a606-4e59-9b8c-d8cabdc242a8" providerId="AD" clId="Web-{F124527C-F46E-60CB-B343-2BC0750E1656}" dt="2025-10-12T06:33:01.113" v="93"/>
        <pc:sldMkLst>
          <pc:docMk/>
          <pc:sldMk cId="2832994926" sldId="3545"/>
        </pc:sldMkLst>
      </pc:sldChg>
      <pc:sldChg chg="modSp add replId">
        <pc:chgData name="Jeremy Clifton" userId="S::wec@woodfordec.onmicrosoft.com::b7121016-a606-4e59-9b8c-d8cabdc242a8" providerId="AD" clId="Web-{F124527C-F46E-60CB-B343-2BC0750E1656}" dt="2025-10-12T06:54:57.197" v="284" actId="20577"/>
        <pc:sldMkLst>
          <pc:docMk/>
          <pc:sldMk cId="3727139800" sldId="3553"/>
        </pc:sldMkLst>
        <pc:spChg chg="mod">
          <ac:chgData name="Jeremy Clifton" userId="S::wec@woodfordec.onmicrosoft.com::b7121016-a606-4e59-9b8c-d8cabdc242a8" providerId="AD" clId="Web-{F124527C-F46E-60CB-B343-2BC0750E1656}" dt="2025-10-12T06:54:57.197" v="284" actId="20577"/>
          <ac:spMkLst>
            <pc:docMk/>
            <pc:sldMk cId="3727139800" sldId="3553"/>
            <ac:spMk id="3" creationId="{2B71D200-ED38-21DC-8459-52C0255F2AEA}"/>
          </ac:spMkLst>
        </pc:spChg>
      </pc:sldChg>
      <pc:sldChg chg="modSp add replId">
        <pc:chgData name="Jeremy Clifton" userId="S::wec@woodfordec.onmicrosoft.com::b7121016-a606-4e59-9b8c-d8cabdc242a8" providerId="AD" clId="Web-{F124527C-F46E-60CB-B343-2BC0750E1656}" dt="2025-10-12T06:55:30.400" v="291" actId="20577"/>
        <pc:sldMkLst>
          <pc:docMk/>
          <pc:sldMk cId="1434533483" sldId="3554"/>
        </pc:sldMkLst>
        <pc:spChg chg="mod">
          <ac:chgData name="Jeremy Clifton" userId="S::wec@woodfordec.onmicrosoft.com::b7121016-a606-4e59-9b8c-d8cabdc242a8" providerId="AD" clId="Web-{F124527C-F46E-60CB-B343-2BC0750E1656}" dt="2025-10-12T06:55:30.400" v="291" actId="20577"/>
          <ac:spMkLst>
            <pc:docMk/>
            <pc:sldMk cId="1434533483" sldId="3554"/>
            <ac:spMk id="3" creationId="{6042579A-E027-DE36-13BD-FEC4C1A9AC12}"/>
          </ac:spMkLst>
        </pc:spChg>
      </pc:sldChg>
      <pc:sldChg chg="modSp add ord replId">
        <pc:chgData name="Jeremy Clifton" userId="S::wec@woodfordec.onmicrosoft.com::b7121016-a606-4e59-9b8c-d8cabdc242a8" providerId="AD" clId="Web-{F124527C-F46E-60CB-B343-2BC0750E1656}" dt="2025-10-12T07:16:02.625" v="332" actId="20577"/>
        <pc:sldMkLst>
          <pc:docMk/>
          <pc:sldMk cId="68852498" sldId="3555"/>
        </pc:sldMkLst>
      </pc:sldChg>
    </pc:docChg>
  </pc:docChgLst>
  <pc:docChgLst>
    <pc:chgData name="Jeremy Clifton" userId="b7121016-a606-4e59-9b8c-d8cabdc242a8" providerId="ADAL" clId="{59DAF793-FF44-4679-BC2D-399D97055421}"/>
    <pc:docChg chg="custSel addSld delSld modSld sldOrd">
      <pc:chgData name="Jeremy Clifton" userId="b7121016-a606-4e59-9b8c-d8cabdc242a8" providerId="ADAL" clId="{59DAF793-FF44-4679-BC2D-399D97055421}" dt="2025-10-26T10:27:58.706" v="1108" actId="14100"/>
      <pc:docMkLst>
        <pc:docMk/>
      </pc:docMkLst>
      <pc:sldChg chg="addSp delSp modSp mod ord">
        <pc:chgData name="Jeremy Clifton" userId="b7121016-a606-4e59-9b8c-d8cabdc242a8" providerId="ADAL" clId="{59DAF793-FF44-4679-BC2D-399D97055421}" dt="2025-10-05T07:16:13.196" v="911" actId="1076"/>
        <pc:sldMkLst>
          <pc:docMk/>
          <pc:sldMk cId="1114134037" sldId="3330"/>
        </pc:sldMkLst>
        <pc:spChg chg="mod">
          <ac:chgData name="Jeremy Clifton" userId="b7121016-a606-4e59-9b8c-d8cabdc242a8" providerId="ADAL" clId="{59DAF793-FF44-4679-BC2D-399D97055421}" dt="2025-10-05T07:16:08.351" v="909" actId="403"/>
          <ac:spMkLst>
            <pc:docMk/>
            <pc:sldMk cId="1114134037" sldId="3330"/>
            <ac:spMk id="3" creationId="{EE9EB796-9B66-9414-97BD-1E41217B019B}"/>
          </ac:spMkLst>
        </pc:spChg>
      </pc:sldChg>
      <pc:sldChg chg="add">
        <pc:chgData name="Jeremy Clifton" userId="b7121016-a606-4e59-9b8c-d8cabdc242a8" providerId="ADAL" clId="{59DAF793-FF44-4679-BC2D-399D97055421}" dt="2025-10-05T06:48:38.070" v="0" actId="2890"/>
        <pc:sldMkLst>
          <pc:docMk/>
          <pc:sldMk cId="4184557023" sldId="3511"/>
        </pc:sldMkLst>
      </pc:sldChg>
      <pc:sldChg chg="add">
        <pc:chgData name="Jeremy Clifton" userId="b7121016-a606-4e59-9b8c-d8cabdc242a8" providerId="ADAL" clId="{59DAF793-FF44-4679-BC2D-399D97055421}" dt="2025-10-05T06:48:38.550" v="2" actId="2890"/>
        <pc:sldMkLst>
          <pc:docMk/>
          <pc:sldMk cId="2021555309" sldId="3513"/>
        </pc:sldMkLst>
      </pc:sldChg>
      <pc:sldChg chg="addSp modSp mod modAnim">
        <pc:chgData name="Jeremy Clifton" userId="b7121016-a606-4e59-9b8c-d8cabdc242a8" providerId="ADAL" clId="{59DAF793-FF44-4679-BC2D-399D97055421}" dt="2025-10-26T10:27:58.706" v="1108" actId="14100"/>
        <pc:sldMkLst>
          <pc:docMk/>
          <pc:sldMk cId="483924201" sldId="3593"/>
        </pc:sldMkLst>
        <pc:picChg chg="add mod">
          <ac:chgData name="Jeremy Clifton" userId="b7121016-a606-4e59-9b8c-d8cabdc242a8" providerId="ADAL" clId="{59DAF793-FF44-4679-BC2D-399D97055421}" dt="2025-10-26T10:27:58.706" v="1108" actId="14100"/>
          <ac:picMkLst>
            <pc:docMk/>
            <pc:sldMk cId="483924201" sldId="3593"/>
            <ac:picMk id="2" creationId="{5571207E-B8A7-56AA-1F97-79BD276681E6}"/>
          </ac:picMkLst>
        </pc:picChg>
      </pc:sldChg>
    </pc:docChg>
  </pc:docChgLst>
  <pc:docChgLst>
    <pc:chgData clId="Web-{1B38D7BF-ABDE-A474-3BB8-A6B63AE40A8D}"/>
    <pc:docChg chg="addSld modSld sldOrd">
      <pc:chgData name="" userId="" providerId="" clId="Web-{1B38D7BF-ABDE-A474-3BB8-A6B63AE40A8D}" dt="2025-10-25T12:53:11.275" v="5" actId="20577"/>
      <pc:docMkLst>
        <pc:docMk/>
      </pc:docMkLst>
      <pc:sldChg chg="ord">
        <pc:chgData name="" userId="" providerId="" clId="Web-{1B38D7BF-ABDE-A474-3BB8-A6B63AE40A8D}" dt="2025-10-25T12:53:06.681" v="2"/>
        <pc:sldMkLst>
          <pc:docMk/>
          <pc:sldMk cId="2253022263" sldId="3529"/>
        </pc:sldMkLst>
      </pc:sldChg>
      <pc:sldChg chg="modSp ord">
        <pc:chgData name="" userId="" providerId="" clId="Web-{1B38D7BF-ABDE-A474-3BB8-A6B63AE40A8D}" dt="2025-10-25T12:53:11.275" v="5" actId="20577"/>
        <pc:sldMkLst>
          <pc:docMk/>
          <pc:sldMk cId="2368816164" sldId="3532"/>
        </pc:sldMkLst>
        <pc:spChg chg="mod">
          <ac:chgData name="" userId="" providerId="" clId="Web-{1B38D7BF-ABDE-A474-3BB8-A6B63AE40A8D}" dt="2025-10-25T12:53:11.275" v="5" actId="20577"/>
          <ac:spMkLst>
            <pc:docMk/>
            <pc:sldMk cId="2368816164" sldId="3532"/>
            <ac:spMk id="3" creationId="{6A899CB6-C678-0BBC-41BE-7817FFF5232A}"/>
          </ac:spMkLst>
        </pc:spChg>
      </pc:sldChg>
      <pc:sldChg chg="add replId">
        <pc:chgData name="" userId="" providerId="" clId="Web-{1B38D7BF-ABDE-A474-3BB8-A6B63AE40A8D}" dt="2025-10-25T12:53:05.118" v="1"/>
        <pc:sldMkLst>
          <pc:docMk/>
          <pc:sldMk cId="1628706279" sldId="3572"/>
        </pc:sldMkLst>
      </pc:sldChg>
    </pc:docChg>
  </pc:docChgLst>
  <pc:docChgLst>
    <pc:chgData name="Jeremy Clifton" userId="b7121016-a606-4e59-9b8c-d8cabdc242a8" providerId="ADAL" clId="{E211E35B-DF94-4D8F-8790-8C823AF181FA}"/>
    <pc:docChg chg="delSld">
      <pc:chgData name="Jeremy Clifton" userId="b7121016-a606-4e59-9b8c-d8cabdc242a8" providerId="ADAL" clId="{E211E35B-DF94-4D8F-8790-8C823AF181FA}" dt="2025-10-26T15:37:50.058" v="1" actId="47"/>
      <pc:docMkLst>
        <pc:docMk/>
      </pc:docMkLst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4184557023" sldId="3511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2021555309" sldId="3513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2253022263" sldId="3529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2368816164" sldId="3532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3867986018" sldId="3533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892880695" sldId="3538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2318490640" sldId="3540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2973950719" sldId="3543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2832994926" sldId="3545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3727139800" sldId="3553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1434533483" sldId="3554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68852498" sldId="3555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22185896" sldId="3556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2199551767" sldId="3558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1638587589" sldId="3560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3025668023" sldId="3561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2695616354" sldId="3563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3753142400" sldId="3564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4063360368" sldId="3565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3344958929" sldId="3566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188697006" sldId="3567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959456304" sldId="3568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1458017578" sldId="3569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2364155505" sldId="3570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3025482504" sldId="3571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1628706279" sldId="3572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550935150" sldId="3573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2404215681" sldId="3574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2540384487" sldId="3575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2429159300" sldId="3576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3382229417" sldId="3577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2636553375" sldId="3578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2021769169" sldId="3580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1400745774" sldId="3581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3935626296" sldId="3582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4007809005" sldId="3583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2941210133" sldId="3584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2446907827" sldId="3585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3162493995" sldId="3586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2414899572" sldId="3587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798777104" sldId="3588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1181762269" sldId="3589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915353116" sldId="3590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2694258202" sldId="3591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483924201" sldId="3593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3767947223" sldId="3594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833798157" sldId="3595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580307651" sldId="3597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3834108125" sldId="3598"/>
        </pc:sldMkLst>
      </pc:sldChg>
      <pc:sldChg chg="del">
        <pc:chgData name="Jeremy Clifton" userId="b7121016-a606-4e59-9b8c-d8cabdc242a8" providerId="ADAL" clId="{E211E35B-DF94-4D8F-8790-8C823AF181FA}" dt="2025-10-26T15:37:32.835" v="0" actId="47"/>
        <pc:sldMkLst>
          <pc:docMk/>
          <pc:sldMk cId="1094676162" sldId="3599"/>
        </pc:sldMkLst>
      </pc:sldChg>
      <pc:sldChg chg="del">
        <pc:chgData name="Jeremy Clifton" userId="b7121016-a606-4e59-9b8c-d8cabdc242a8" providerId="ADAL" clId="{E211E35B-DF94-4D8F-8790-8C823AF181FA}" dt="2025-10-26T15:37:50.058" v="1" actId="47"/>
        <pc:sldMkLst>
          <pc:docMk/>
          <pc:sldMk cId="3297505314" sldId="3606"/>
        </pc:sldMkLst>
      </pc:sldChg>
    </pc:docChg>
  </pc:docChgLst>
  <pc:docChgLst>
    <pc:chgData name="Jeremy Clifton" userId="S::wec@woodfordec.onmicrosoft.com::b7121016-a606-4e59-9b8c-d8cabdc242a8" providerId="AD" clId="Web-{DBE00946-C651-97E3-C302-49845B75558D}"/>
    <pc:docChg chg="addSld delSld modSld sldOrd">
      <pc:chgData name="Jeremy Clifton" userId="S::wec@woodfordec.onmicrosoft.com::b7121016-a606-4e59-9b8c-d8cabdc242a8" providerId="AD" clId="Web-{DBE00946-C651-97E3-C302-49845B75558D}" dt="2025-10-25T15:42:16.340" v="363"/>
      <pc:docMkLst>
        <pc:docMk/>
      </pc:docMkLst>
      <pc:sldChg chg="delSp modSp del ord">
        <pc:chgData name="Jeremy Clifton" userId="S::wec@woodfordec.onmicrosoft.com::b7121016-a606-4e59-9b8c-d8cabdc242a8" providerId="AD" clId="Web-{DBE00946-C651-97E3-C302-49845B75558D}" dt="2025-10-25T14:58:25.298" v="48"/>
        <pc:sldMkLst>
          <pc:docMk/>
          <pc:sldMk cId="4139586373" sldId="3512"/>
        </pc:sldMkLst>
        <pc:spChg chg="mod">
          <ac:chgData name="Jeremy Clifton" userId="S::wec@woodfordec.onmicrosoft.com::b7121016-a606-4e59-9b8c-d8cabdc242a8" providerId="AD" clId="Web-{DBE00946-C651-97E3-C302-49845B75558D}" dt="2025-10-25T14:57:41.579" v="26" actId="14100"/>
          <ac:spMkLst>
            <pc:docMk/>
            <pc:sldMk cId="4139586373" sldId="3512"/>
            <ac:spMk id="3" creationId="{C738A79E-A0B4-7BF9-581D-2D53694AC482}"/>
          </ac:spMkLst>
        </pc:spChg>
        <pc:picChg chg="del">
          <ac:chgData name="Jeremy Clifton" userId="S::wec@woodfordec.onmicrosoft.com::b7121016-a606-4e59-9b8c-d8cabdc242a8" providerId="AD" clId="Web-{DBE00946-C651-97E3-C302-49845B75558D}" dt="2025-10-25T14:35:32.960" v="19"/>
          <ac:picMkLst>
            <pc:docMk/>
            <pc:sldMk cId="4139586373" sldId="3512"/>
            <ac:picMk id="1026" creationId="{C4EB802C-D047-198C-95A6-4B6B366DC874}"/>
          </ac:picMkLst>
        </pc:picChg>
      </pc:sldChg>
      <pc:sldChg chg="del">
        <pc:chgData name="Jeremy Clifton" userId="S::wec@woodfordec.onmicrosoft.com::b7121016-a606-4e59-9b8c-d8cabdc242a8" providerId="AD" clId="Web-{DBE00946-C651-97E3-C302-49845B75558D}" dt="2025-10-25T15:42:14.731" v="361"/>
        <pc:sldMkLst>
          <pc:docMk/>
          <pc:sldMk cId="505520883" sldId="3522"/>
        </pc:sldMkLst>
      </pc:sldChg>
      <pc:sldChg chg="modSp del">
        <pc:chgData name="Jeremy Clifton" userId="S::wec@woodfordec.onmicrosoft.com::b7121016-a606-4e59-9b8c-d8cabdc242a8" providerId="AD" clId="Web-{DBE00946-C651-97E3-C302-49845B75558D}" dt="2025-10-25T13:53:20.255" v="12"/>
        <pc:sldMkLst>
          <pc:docMk/>
          <pc:sldMk cId="3630521521" sldId="3530"/>
        </pc:sldMkLst>
        <pc:spChg chg="mod">
          <ac:chgData name="Jeremy Clifton" userId="S::wec@woodfordec.onmicrosoft.com::b7121016-a606-4e59-9b8c-d8cabdc242a8" providerId="AD" clId="Web-{DBE00946-C651-97E3-C302-49845B75558D}" dt="2025-10-25T13:53:14.083" v="9" actId="20577"/>
          <ac:spMkLst>
            <pc:docMk/>
            <pc:sldMk cId="3630521521" sldId="3530"/>
            <ac:spMk id="3" creationId="{9D432A03-CCF3-9EC7-4A52-CC142E8D8D35}"/>
          </ac:spMkLst>
        </pc:spChg>
      </pc:sldChg>
      <pc:sldChg chg="del">
        <pc:chgData name="Jeremy Clifton" userId="S::wec@woodfordec.onmicrosoft.com::b7121016-a606-4e59-9b8c-d8cabdc242a8" providerId="AD" clId="Web-{DBE00946-C651-97E3-C302-49845B75558D}" dt="2025-10-25T13:53:20.255" v="13"/>
        <pc:sldMkLst>
          <pc:docMk/>
          <pc:sldMk cId="640108030" sldId="3531"/>
        </pc:sldMkLst>
      </pc:sldChg>
      <pc:sldChg chg="del">
        <pc:chgData name="Jeremy Clifton" userId="S::wec@woodfordec.onmicrosoft.com::b7121016-a606-4e59-9b8c-d8cabdc242a8" providerId="AD" clId="Web-{DBE00946-C651-97E3-C302-49845B75558D}" dt="2025-10-25T15:42:04.996" v="348"/>
        <pc:sldMkLst>
          <pc:docMk/>
          <pc:sldMk cId="208705553" sldId="3534"/>
        </pc:sldMkLst>
      </pc:sldChg>
      <pc:sldChg chg="del">
        <pc:chgData name="Jeremy Clifton" userId="S::wec@woodfordec.onmicrosoft.com::b7121016-a606-4e59-9b8c-d8cabdc242a8" providerId="AD" clId="Web-{DBE00946-C651-97E3-C302-49845B75558D}" dt="2025-10-25T15:42:05.839" v="349"/>
        <pc:sldMkLst>
          <pc:docMk/>
          <pc:sldMk cId="2574219500" sldId="3535"/>
        </pc:sldMkLst>
      </pc:sldChg>
      <pc:sldChg chg="del">
        <pc:chgData name="Jeremy Clifton" userId="S::wec@woodfordec.onmicrosoft.com::b7121016-a606-4e59-9b8c-d8cabdc242a8" providerId="AD" clId="Web-{DBE00946-C651-97E3-C302-49845B75558D}" dt="2025-10-25T15:42:10.808" v="350"/>
        <pc:sldMkLst>
          <pc:docMk/>
          <pc:sldMk cId="558055427" sldId="3536"/>
        </pc:sldMkLst>
      </pc:sldChg>
      <pc:sldChg chg="del">
        <pc:chgData name="Jeremy Clifton" userId="S::wec@woodfordec.onmicrosoft.com::b7121016-a606-4e59-9b8c-d8cabdc242a8" providerId="AD" clId="Web-{DBE00946-C651-97E3-C302-49845B75558D}" dt="2025-10-25T15:42:10.824" v="351"/>
        <pc:sldMkLst>
          <pc:docMk/>
          <pc:sldMk cId="3255968964" sldId="3537"/>
        </pc:sldMkLst>
      </pc:sldChg>
      <pc:sldChg chg="del">
        <pc:chgData name="Jeremy Clifton" userId="S::wec@woodfordec.onmicrosoft.com::b7121016-a606-4e59-9b8c-d8cabdc242a8" providerId="AD" clId="Web-{DBE00946-C651-97E3-C302-49845B75558D}" dt="2025-10-25T15:42:10.824" v="352"/>
        <pc:sldMkLst>
          <pc:docMk/>
          <pc:sldMk cId="3993124407" sldId="3539"/>
        </pc:sldMkLst>
      </pc:sldChg>
      <pc:sldChg chg="del">
        <pc:chgData name="Jeremy Clifton" userId="S::wec@woodfordec.onmicrosoft.com::b7121016-a606-4e59-9b8c-d8cabdc242a8" providerId="AD" clId="Web-{DBE00946-C651-97E3-C302-49845B75558D}" dt="2025-10-25T15:42:12.777" v="353"/>
        <pc:sldMkLst>
          <pc:docMk/>
          <pc:sldMk cId="3536579816" sldId="3541"/>
        </pc:sldMkLst>
      </pc:sldChg>
      <pc:sldChg chg="del">
        <pc:chgData name="Jeremy Clifton" userId="S::wec@woodfordec.onmicrosoft.com::b7121016-a606-4e59-9b8c-d8cabdc242a8" providerId="AD" clId="Web-{DBE00946-C651-97E3-C302-49845B75558D}" dt="2025-10-25T15:42:12.793" v="354"/>
        <pc:sldMkLst>
          <pc:docMk/>
          <pc:sldMk cId="106925767" sldId="3542"/>
        </pc:sldMkLst>
      </pc:sldChg>
      <pc:sldChg chg="del">
        <pc:chgData name="Jeremy Clifton" userId="S::wec@woodfordec.onmicrosoft.com::b7121016-a606-4e59-9b8c-d8cabdc242a8" providerId="AD" clId="Web-{DBE00946-C651-97E3-C302-49845B75558D}" dt="2025-10-25T15:42:16.340" v="363"/>
        <pc:sldMkLst>
          <pc:docMk/>
          <pc:sldMk cId="653920759" sldId="3544"/>
        </pc:sldMkLst>
      </pc:sldChg>
      <pc:sldChg chg="del">
        <pc:chgData name="Jeremy Clifton" userId="S::wec@woodfordec.onmicrosoft.com::b7121016-a606-4e59-9b8c-d8cabdc242a8" providerId="AD" clId="Web-{DBE00946-C651-97E3-C302-49845B75558D}" dt="2025-10-25T15:42:15.121" v="362"/>
        <pc:sldMkLst>
          <pc:docMk/>
          <pc:sldMk cId="3783633516" sldId="3546"/>
        </pc:sldMkLst>
      </pc:sldChg>
      <pc:sldChg chg="del">
        <pc:chgData name="Jeremy Clifton" userId="S::wec@woodfordec.onmicrosoft.com::b7121016-a606-4e59-9b8c-d8cabdc242a8" providerId="AD" clId="Web-{DBE00946-C651-97E3-C302-49845B75558D}" dt="2025-10-25T15:42:14.715" v="360"/>
        <pc:sldMkLst>
          <pc:docMk/>
          <pc:sldMk cId="4026527591" sldId="3547"/>
        </pc:sldMkLst>
      </pc:sldChg>
      <pc:sldChg chg="del">
        <pc:chgData name="Jeremy Clifton" userId="S::wec@woodfordec.onmicrosoft.com::b7121016-a606-4e59-9b8c-d8cabdc242a8" providerId="AD" clId="Web-{DBE00946-C651-97E3-C302-49845B75558D}" dt="2025-10-25T15:42:13.605" v="357"/>
        <pc:sldMkLst>
          <pc:docMk/>
          <pc:sldMk cId="3286441059" sldId="3548"/>
        </pc:sldMkLst>
      </pc:sldChg>
      <pc:sldChg chg="del">
        <pc:chgData name="Jeremy Clifton" userId="S::wec@woodfordec.onmicrosoft.com::b7121016-a606-4e59-9b8c-d8cabdc242a8" providerId="AD" clId="Web-{DBE00946-C651-97E3-C302-49845B75558D}" dt="2025-10-25T15:42:13.590" v="356"/>
        <pc:sldMkLst>
          <pc:docMk/>
          <pc:sldMk cId="2147556500" sldId="3549"/>
        </pc:sldMkLst>
      </pc:sldChg>
      <pc:sldChg chg="del">
        <pc:chgData name="Jeremy Clifton" userId="S::wec@woodfordec.onmicrosoft.com::b7121016-a606-4e59-9b8c-d8cabdc242a8" providerId="AD" clId="Web-{DBE00946-C651-97E3-C302-49845B75558D}" dt="2025-10-25T15:42:12.809" v="355"/>
        <pc:sldMkLst>
          <pc:docMk/>
          <pc:sldMk cId="92727254" sldId="3550"/>
        </pc:sldMkLst>
      </pc:sldChg>
      <pc:sldChg chg="del">
        <pc:chgData name="Jeremy Clifton" userId="S::wec@woodfordec.onmicrosoft.com::b7121016-a606-4e59-9b8c-d8cabdc242a8" providerId="AD" clId="Web-{DBE00946-C651-97E3-C302-49845B75558D}" dt="2025-10-25T15:42:13.621" v="358"/>
        <pc:sldMkLst>
          <pc:docMk/>
          <pc:sldMk cId="2253438705" sldId="3551"/>
        </pc:sldMkLst>
      </pc:sldChg>
      <pc:sldChg chg="del">
        <pc:chgData name="Jeremy Clifton" userId="S::wec@woodfordec.onmicrosoft.com::b7121016-a606-4e59-9b8c-d8cabdc242a8" providerId="AD" clId="Web-{DBE00946-C651-97E3-C302-49845B75558D}" dt="2025-10-25T15:42:13.621" v="359"/>
        <pc:sldMkLst>
          <pc:docMk/>
          <pc:sldMk cId="2560680871" sldId="3552"/>
        </pc:sldMkLst>
      </pc:sldChg>
      <pc:sldChg chg="modSp ord">
        <pc:chgData name="Jeremy Clifton" userId="S::wec@woodfordec.onmicrosoft.com::b7121016-a606-4e59-9b8c-d8cabdc242a8" providerId="AD" clId="Web-{DBE00946-C651-97E3-C302-49845B75558D}" dt="2025-10-25T15:09:16.831" v="257" actId="20577"/>
        <pc:sldMkLst>
          <pc:docMk/>
          <pc:sldMk cId="68852498" sldId="3555"/>
        </pc:sldMkLst>
        <pc:spChg chg="mod">
          <ac:chgData name="Jeremy Clifton" userId="S::wec@woodfordec.onmicrosoft.com::b7121016-a606-4e59-9b8c-d8cabdc242a8" providerId="AD" clId="Web-{DBE00946-C651-97E3-C302-49845B75558D}" dt="2025-10-25T15:09:16.831" v="257" actId="20577"/>
          <ac:spMkLst>
            <pc:docMk/>
            <pc:sldMk cId="68852498" sldId="3555"/>
            <ac:spMk id="3" creationId="{601F49D4-F691-9C79-12A3-5C353B58DB69}"/>
          </ac:spMkLst>
        </pc:spChg>
      </pc:sldChg>
      <pc:sldChg chg="addSp modSp">
        <pc:chgData name="Jeremy Clifton" userId="S::wec@woodfordec.onmicrosoft.com::b7121016-a606-4e59-9b8c-d8cabdc242a8" providerId="AD" clId="Web-{DBE00946-C651-97E3-C302-49845B75558D}" dt="2025-10-25T14:58:58.345" v="65" actId="1076"/>
        <pc:sldMkLst>
          <pc:docMk/>
          <pc:sldMk cId="1628706279" sldId="3572"/>
        </pc:sldMkLst>
        <pc:spChg chg="add mod">
          <ac:chgData name="Jeremy Clifton" userId="S::wec@woodfordec.onmicrosoft.com::b7121016-a606-4e59-9b8c-d8cabdc242a8" providerId="AD" clId="Web-{DBE00946-C651-97E3-C302-49845B75558D}" dt="2025-10-25T14:58:58.345" v="65" actId="1076"/>
          <ac:spMkLst>
            <pc:docMk/>
            <pc:sldMk cId="1628706279" sldId="3572"/>
            <ac:spMk id="3" creationId="{5BC40EA6-D9AA-5E1F-C98F-93D57A56F7DE}"/>
          </ac:spMkLst>
        </pc:spChg>
      </pc:sldChg>
      <pc:sldChg chg="addSp modSp addAnim">
        <pc:chgData name="Jeremy Clifton" userId="S::wec@woodfordec.onmicrosoft.com::b7121016-a606-4e59-9b8c-d8cabdc242a8" providerId="AD" clId="Web-{DBE00946-C651-97E3-C302-49845B75558D}" dt="2025-10-25T13:20:49.969" v="2" actId="14100"/>
        <pc:sldMkLst>
          <pc:docMk/>
          <pc:sldMk cId="3382229417" sldId="3577"/>
        </pc:sldMkLst>
        <pc:picChg chg="add mod">
          <ac:chgData name="Jeremy Clifton" userId="S::wec@woodfordec.onmicrosoft.com::b7121016-a606-4e59-9b8c-d8cabdc242a8" providerId="AD" clId="Web-{DBE00946-C651-97E3-C302-49845B75558D}" dt="2025-10-25T13:20:49.969" v="2" actId="14100"/>
          <ac:picMkLst>
            <pc:docMk/>
            <pc:sldMk cId="3382229417" sldId="3577"/>
            <ac:picMk id="2" creationId="{524EEB7D-04C7-94C5-BD12-D0497746A96A}"/>
          </ac:picMkLst>
        </pc:picChg>
      </pc:sldChg>
      <pc:sldChg chg="add del replId">
        <pc:chgData name="Jeremy Clifton" userId="S::wec@woodfordec.onmicrosoft.com::b7121016-a606-4e59-9b8c-d8cabdc242a8" providerId="AD" clId="Web-{DBE00946-C651-97E3-C302-49845B75558D}" dt="2025-10-25T13:53:18.145" v="10"/>
        <pc:sldMkLst>
          <pc:docMk/>
          <pc:sldMk cId="1072877651" sldId="3578"/>
        </pc:sldMkLst>
      </pc:sldChg>
      <pc:sldChg chg="add replId">
        <pc:chgData name="Jeremy Clifton" userId="S::wec@woodfordec.onmicrosoft.com::b7121016-a606-4e59-9b8c-d8cabdc242a8" providerId="AD" clId="Web-{DBE00946-C651-97E3-C302-49845B75558D}" dt="2025-10-25T14:34:52.038" v="14"/>
        <pc:sldMkLst>
          <pc:docMk/>
          <pc:sldMk cId="2636553375" sldId="3578"/>
        </pc:sldMkLst>
      </pc:sldChg>
      <pc:sldChg chg="add del replId">
        <pc:chgData name="Jeremy Clifton" userId="S::wec@woodfordec.onmicrosoft.com::b7121016-a606-4e59-9b8c-d8cabdc242a8" providerId="AD" clId="Web-{DBE00946-C651-97E3-C302-49845B75558D}" dt="2025-10-25T13:53:19.271" v="11"/>
        <pc:sldMkLst>
          <pc:docMk/>
          <pc:sldMk cId="3155764639" sldId="3579"/>
        </pc:sldMkLst>
      </pc:sldChg>
      <pc:sldChg chg="add del replId">
        <pc:chgData name="Jeremy Clifton" userId="S::wec@woodfordec.onmicrosoft.com::b7121016-a606-4e59-9b8c-d8cabdc242a8" providerId="AD" clId="Web-{DBE00946-C651-97E3-C302-49845B75558D}" dt="2025-10-25T15:13:35.621" v="338"/>
        <pc:sldMkLst>
          <pc:docMk/>
          <pc:sldMk cId="3803264154" sldId="3579"/>
        </pc:sldMkLst>
      </pc:sldChg>
      <pc:sldChg chg="addSp modSp add replId">
        <pc:chgData name="Jeremy Clifton" userId="S::wec@woodfordec.onmicrosoft.com::b7121016-a606-4e59-9b8c-d8cabdc242a8" providerId="AD" clId="Web-{DBE00946-C651-97E3-C302-49845B75558D}" dt="2025-10-25T15:12:09.995" v="337" actId="1076"/>
        <pc:sldMkLst>
          <pc:docMk/>
          <pc:sldMk cId="2021769169" sldId="3580"/>
        </pc:sldMkLst>
        <pc:spChg chg="add mod">
          <ac:chgData name="Jeremy Clifton" userId="S::wec@woodfordec.onmicrosoft.com::b7121016-a606-4e59-9b8c-d8cabdc242a8" providerId="AD" clId="Web-{DBE00946-C651-97E3-C302-49845B75558D}" dt="2025-10-25T15:12:09.995" v="337" actId="1076"/>
          <ac:spMkLst>
            <pc:docMk/>
            <pc:sldMk cId="2021769169" sldId="3580"/>
            <ac:spMk id="3" creationId="{96BE5360-D9E1-C825-6571-4C8D3C632934}"/>
          </ac:spMkLst>
        </pc:spChg>
        <pc:picChg chg="add mod modCrop">
          <ac:chgData name="Jeremy Clifton" userId="S::wec@woodfordec.onmicrosoft.com::b7121016-a606-4e59-9b8c-d8cabdc242a8" providerId="AD" clId="Web-{DBE00946-C651-97E3-C302-49845B75558D}" dt="2025-10-25T15:12:04.245" v="336" actId="1076"/>
          <ac:picMkLst>
            <pc:docMk/>
            <pc:sldMk cId="2021769169" sldId="3580"/>
            <ac:picMk id="4" creationId="{4BCDDB5A-2369-E831-1B47-9DC9F31EC693}"/>
          </ac:picMkLst>
        </pc:picChg>
      </pc:sldChg>
      <pc:sldChg chg="addSp modSp add replId">
        <pc:chgData name="Jeremy Clifton" userId="S::wec@woodfordec.onmicrosoft.com::b7121016-a606-4e59-9b8c-d8cabdc242a8" providerId="AD" clId="Web-{DBE00946-C651-97E3-C302-49845B75558D}" dt="2025-10-25T15:09:04.549" v="248" actId="20577"/>
        <pc:sldMkLst>
          <pc:docMk/>
          <pc:sldMk cId="1400745774" sldId="3581"/>
        </pc:sldMkLst>
        <pc:spChg chg="add mod">
          <ac:chgData name="Jeremy Clifton" userId="S::wec@woodfordec.onmicrosoft.com::b7121016-a606-4e59-9b8c-d8cabdc242a8" providerId="AD" clId="Web-{DBE00946-C651-97E3-C302-49845B75558D}" dt="2025-10-25T15:08:55.987" v="244" actId="20577"/>
          <ac:spMkLst>
            <pc:docMk/>
            <pc:sldMk cId="1400745774" sldId="3581"/>
            <ac:spMk id="4" creationId="{5243C15F-0197-C9A7-0F6A-B1C053B8A3F4}"/>
          </ac:spMkLst>
        </pc:spChg>
        <pc:spChg chg="add mod">
          <ac:chgData name="Jeremy Clifton" userId="S::wec@woodfordec.onmicrosoft.com::b7121016-a606-4e59-9b8c-d8cabdc242a8" providerId="AD" clId="Web-{DBE00946-C651-97E3-C302-49845B75558D}" dt="2025-10-25T15:09:04.549" v="248" actId="20577"/>
          <ac:spMkLst>
            <pc:docMk/>
            <pc:sldMk cId="1400745774" sldId="3581"/>
            <ac:spMk id="6" creationId="{DE06CA70-325F-39ED-2485-03D3EECAE4AC}"/>
          </ac:spMkLst>
        </pc:spChg>
        <pc:picChg chg="add mod modCrop">
          <ac:chgData name="Jeremy Clifton" userId="S::wec@woodfordec.onmicrosoft.com::b7121016-a606-4e59-9b8c-d8cabdc242a8" providerId="AD" clId="Web-{DBE00946-C651-97E3-C302-49845B75558D}" dt="2025-10-25T15:08:52.580" v="243" actId="1076"/>
          <ac:picMkLst>
            <pc:docMk/>
            <pc:sldMk cId="1400745774" sldId="3581"/>
            <ac:picMk id="2" creationId="{EE08386A-A6F2-E117-4544-309BC4A8A27C}"/>
          </ac:picMkLst>
        </pc:picChg>
      </pc:sldChg>
      <pc:sldChg chg="addSp modSp add replId">
        <pc:chgData name="Jeremy Clifton" userId="S::wec@woodfordec.onmicrosoft.com::b7121016-a606-4e59-9b8c-d8cabdc242a8" providerId="AD" clId="Web-{DBE00946-C651-97E3-C302-49845B75558D}" dt="2025-10-25T14:58:19.548" v="47" actId="20577"/>
        <pc:sldMkLst>
          <pc:docMk/>
          <pc:sldMk cId="3935626296" sldId="3582"/>
        </pc:sldMkLst>
        <pc:spChg chg="add mod">
          <ac:chgData name="Jeremy Clifton" userId="S::wec@woodfordec.onmicrosoft.com::b7121016-a606-4e59-9b8c-d8cabdc242a8" providerId="AD" clId="Web-{DBE00946-C651-97E3-C302-49845B75558D}" dt="2025-10-25T14:58:19.548" v="47" actId="20577"/>
          <ac:spMkLst>
            <pc:docMk/>
            <pc:sldMk cId="3935626296" sldId="3582"/>
            <ac:spMk id="2" creationId="{086889B6-3762-4EA4-C90B-AFEDC7B6923E}"/>
          </ac:spMkLst>
        </pc:spChg>
        <pc:spChg chg="add mod">
          <ac:chgData name="Jeremy Clifton" userId="S::wec@woodfordec.onmicrosoft.com::b7121016-a606-4e59-9b8c-d8cabdc242a8" providerId="AD" clId="Web-{DBE00946-C651-97E3-C302-49845B75558D}" dt="2025-10-25T14:58:15.485" v="46" actId="14100"/>
          <ac:spMkLst>
            <pc:docMk/>
            <pc:sldMk cId="3935626296" sldId="3582"/>
            <ac:spMk id="4" creationId="{46F61338-1911-310F-60BB-6182779758E0}"/>
          </ac:spMkLst>
        </pc:spChg>
        <pc:spChg chg="add mod">
          <ac:chgData name="Jeremy Clifton" userId="S::wec@woodfordec.onmicrosoft.com::b7121016-a606-4e59-9b8c-d8cabdc242a8" providerId="AD" clId="Web-{DBE00946-C651-97E3-C302-49845B75558D}" dt="2025-10-25T14:58:08.970" v="39" actId="20577"/>
          <ac:spMkLst>
            <pc:docMk/>
            <pc:sldMk cId="3935626296" sldId="3582"/>
            <ac:spMk id="5" creationId="{6487B61F-2A02-5972-39FE-E788B8A8F74C}"/>
          </ac:spMkLst>
        </pc:spChg>
      </pc:sldChg>
      <pc:sldChg chg="addSp delSp modSp add replId">
        <pc:chgData name="Jeremy Clifton" userId="S::wec@woodfordec.onmicrosoft.com::b7121016-a606-4e59-9b8c-d8cabdc242a8" providerId="AD" clId="Web-{DBE00946-C651-97E3-C302-49845B75558D}" dt="2025-10-25T15:01:58.926" v="87"/>
        <pc:sldMkLst>
          <pc:docMk/>
          <pc:sldMk cId="4007809005" sldId="3583"/>
        </pc:sldMkLst>
        <pc:picChg chg="add mod modCrop">
          <ac:chgData name="Jeremy Clifton" userId="S::wec@woodfordec.onmicrosoft.com::b7121016-a606-4e59-9b8c-d8cabdc242a8" providerId="AD" clId="Web-{DBE00946-C651-97E3-C302-49845B75558D}" dt="2025-10-25T14:59:48.174" v="71" actId="1076"/>
          <ac:picMkLst>
            <pc:docMk/>
            <pc:sldMk cId="4007809005" sldId="3583"/>
            <ac:picMk id="2" creationId="{AB314A91-C626-2EF7-A38C-4E708728CAFB}"/>
          </ac:picMkLst>
        </pc:picChg>
        <pc:picChg chg="add del mod modCrop">
          <ac:chgData name="Jeremy Clifton" userId="S::wec@woodfordec.onmicrosoft.com::b7121016-a606-4e59-9b8c-d8cabdc242a8" providerId="AD" clId="Web-{DBE00946-C651-97E3-C302-49845B75558D}" dt="2025-10-25T15:01:58.926" v="87"/>
          <ac:picMkLst>
            <pc:docMk/>
            <pc:sldMk cId="4007809005" sldId="3583"/>
            <ac:picMk id="4" creationId="{EF529E1A-0D53-CEE4-5641-E4C9BB534D42}"/>
          </ac:picMkLst>
        </pc:picChg>
        <pc:picChg chg="add del mod modCrop">
          <ac:chgData name="Jeremy Clifton" userId="S::wec@woodfordec.onmicrosoft.com::b7121016-a606-4e59-9b8c-d8cabdc242a8" providerId="AD" clId="Web-{DBE00946-C651-97E3-C302-49845B75558D}" dt="2025-10-25T15:01:44.800" v="85"/>
          <ac:picMkLst>
            <pc:docMk/>
            <pc:sldMk cId="4007809005" sldId="3583"/>
            <ac:picMk id="5" creationId="{B8AB7793-8048-AD81-706E-D8384992D3BD}"/>
          </ac:picMkLst>
        </pc:picChg>
      </pc:sldChg>
      <pc:sldChg chg="add replId">
        <pc:chgData name="Jeremy Clifton" userId="S::wec@woodfordec.onmicrosoft.com::b7121016-a606-4e59-9b8c-d8cabdc242a8" providerId="AD" clId="Web-{DBE00946-C651-97E3-C302-49845B75558D}" dt="2025-10-25T15:01:43.644" v="84"/>
        <pc:sldMkLst>
          <pc:docMk/>
          <pc:sldMk cId="2941210133" sldId="3584"/>
        </pc:sldMkLst>
      </pc:sldChg>
      <pc:sldChg chg="add replId">
        <pc:chgData name="Jeremy Clifton" userId="S::wec@woodfordec.onmicrosoft.com::b7121016-a606-4e59-9b8c-d8cabdc242a8" providerId="AD" clId="Web-{DBE00946-C651-97E3-C302-49845B75558D}" dt="2025-10-25T15:01:49.300" v="86"/>
        <pc:sldMkLst>
          <pc:docMk/>
          <pc:sldMk cId="2446907827" sldId="3585"/>
        </pc:sldMkLst>
      </pc:sldChg>
      <pc:sldChg chg="addSp delSp modSp add ord replId">
        <pc:chgData name="Jeremy Clifton" userId="S::wec@woodfordec.onmicrosoft.com::b7121016-a606-4e59-9b8c-d8cabdc242a8" providerId="AD" clId="Web-{DBE00946-C651-97E3-C302-49845B75558D}" dt="2025-10-25T15:09:12.034" v="252" actId="20577"/>
        <pc:sldMkLst>
          <pc:docMk/>
          <pc:sldMk cId="3162493995" sldId="3586"/>
        </pc:sldMkLst>
        <pc:spChg chg="mod">
          <ac:chgData name="Jeremy Clifton" userId="S::wec@woodfordec.onmicrosoft.com::b7121016-a606-4e59-9b8c-d8cabdc242a8" providerId="AD" clId="Web-{DBE00946-C651-97E3-C302-49845B75558D}" dt="2025-10-25T15:09:12.034" v="252" actId="20577"/>
          <ac:spMkLst>
            <pc:docMk/>
            <pc:sldMk cId="3162493995" sldId="3586"/>
            <ac:spMk id="3" creationId="{9A11817C-3216-6D5B-E21E-DA8C1A7FB1B6}"/>
          </ac:spMkLst>
        </pc:spChg>
        <pc:picChg chg="add del mod">
          <ac:chgData name="Jeremy Clifton" userId="S::wec@woodfordec.onmicrosoft.com::b7121016-a606-4e59-9b8c-d8cabdc242a8" providerId="AD" clId="Web-{DBE00946-C651-97E3-C302-49845B75558D}" dt="2025-10-25T15:05:46.023" v="168"/>
          <ac:picMkLst>
            <pc:docMk/>
            <pc:sldMk cId="3162493995" sldId="3586"/>
            <ac:picMk id="4" creationId="{D6D17DA8-9E11-54F2-796E-177B1F7C6BEC}"/>
          </ac:picMkLst>
        </pc:picChg>
      </pc:sldChg>
      <pc:sldChg chg="modSp add replId">
        <pc:chgData name="Jeremy Clifton" userId="S::wec@woodfordec.onmicrosoft.com::b7121016-a606-4e59-9b8c-d8cabdc242a8" providerId="AD" clId="Web-{DBE00946-C651-97E3-C302-49845B75558D}" dt="2025-10-25T15:09:24.863" v="263" actId="1076"/>
        <pc:sldMkLst>
          <pc:docMk/>
          <pc:sldMk cId="2414899572" sldId="3587"/>
        </pc:sldMkLst>
        <pc:spChg chg="mod">
          <ac:chgData name="Jeremy Clifton" userId="S::wec@woodfordec.onmicrosoft.com::b7121016-a606-4e59-9b8c-d8cabdc242a8" providerId="AD" clId="Web-{DBE00946-C651-97E3-C302-49845B75558D}" dt="2025-10-25T15:09:22.441" v="261" actId="20577"/>
          <ac:spMkLst>
            <pc:docMk/>
            <pc:sldMk cId="2414899572" sldId="3587"/>
            <ac:spMk id="3" creationId="{6BA8B76B-72E4-6871-1249-E1F20E80A43A}"/>
          </ac:spMkLst>
        </pc:spChg>
        <pc:picChg chg="mod">
          <ac:chgData name="Jeremy Clifton" userId="S::wec@woodfordec.onmicrosoft.com::b7121016-a606-4e59-9b8c-d8cabdc242a8" providerId="AD" clId="Web-{DBE00946-C651-97E3-C302-49845B75558D}" dt="2025-10-25T15:09:24.863" v="263" actId="1076"/>
          <ac:picMkLst>
            <pc:docMk/>
            <pc:sldMk cId="2414899572" sldId="3587"/>
            <ac:picMk id="4" creationId="{9C1933DD-78DC-0B4B-74BD-FCA6AB586C9A}"/>
          </ac:picMkLst>
        </pc:picChg>
      </pc:sldChg>
      <pc:sldChg chg="delSp modSp add replId">
        <pc:chgData name="Jeremy Clifton" userId="S::wec@woodfordec.onmicrosoft.com::b7121016-a606-4e59-9b8c-d8cabdc242a8" providerId="AD" clId="Web-{DBE00946-C651-97E3-C302-49845B75558D}" dt="2025-10-25T15:09:29.691" v="268" actId="20577"/>
        <pc:sldMkLst>
          <pc:docMk/>
          <pc:sldMk cId="798777104" sldId="3588"/>
        </pc:sldMkLst>
        <pc:spChg chg="mod">
          <ac:chgData name="Jeremy Clifton" userId="S::wec@woodfordec.onmicrosoft.com::b7121016-a606-4e59-9b8c-d8cabdc242a8" providerId="AD" clId="Web-{DBE00946-C651-97E3-C302-49845B75558D}" dt="2025-10-25T15:09:29.691" v="268" actId="20577"/>
          <ac:spMkLst>
            <pc:docMk/>
            <pc:sldMk cId="798777104" sldId="3588"/>
            <ac:spMk id="3" creationId="{8BF50E42-C625-198B-D219-3393DD8DE310}"/>
          </ac:spMkLst>
        </pc:spChg>
        <pc:picChg chg="del">
          <ac:chgData name="Jeremy Clifton" userId="S::wec@woodfordec.onmicrosoft.com::b7121016-a606-4e59-9b8c-d8cabdc242a8" providerId="AD" clId="Web-{DBE00946-C651-97E3-C302-49845B75558D}" dt="2025-10-25T15:06:27.760" v="174"/>
          <ac:picMkLst>
            <pc:docMk/>
            <pc:sldMk cId="798777104" sldId="3588"/>
            <ac:picMk id="4" creationId="{FF19BD6B-6348-7B1D-644F-A50ACF9BA256}"/>
          </ac:picMkLst>
        </pc:picChg>
      </pc:sldChg>
      <pc:sldChg chg="addSp modSp add replId">
        <pc:chgData name="Jeremy Clifton" userId="S::wec@woodfordec.onmicrosoft.com::b7121016-a606-4e59-9b8c-d8cabdc242a8" providerId="AD" clId="Web-{DBE00946-C651-97E3-C302-49845B75558D}" dt="2025-10-25T15:09:38.035" v="275" actId="1076"/>
        <pc:sldMkLst>
          <pc:docMk/>
          <pc:sldMk cId="1181762269" sldId="3589"/>
        </pc:sldMkLst>
        <pc:spChg chg="mod">
          <ac:chgData name="Jeremy Clifton" userId="S::wec@woodfordec.onmicrosoft.com::b7121016-a606-4e59-9b8c-d8cabdc242a8" providerId="AD" clId="Web-{DBE00946-C651-97E3-C302-49845B75558D}" dt="2025-10-25T15:09:36.504" v="274" actId="20577"/>
          <ac:spMkLst>
            <pc:docMk/>
            <pc:sldMk cId="1181762269" sldId="3589"/>
            <ac:spMk id="3" creationId="{8E4AD2E4-1D57-D3AE-0BCC-963269E008CC}"/>
          </ac:spMkLst>
        </pc:spChg>
        <pc:picChg chg="add mod">
          <ac:chgData name="Jeremy Clifton" userId="S::wec@woodfordec.onmicrosoft.com::b7121016-a606-4e59-9b8c-d8cabdc242a8" providerId="AD" clId="Web-{DBE00946-C651-97E3-C302-49845B75558D}" dt="2025-10-25T15:09:38.035" v="275" actId="1076"/>
          <ac:picMkLst>
            <pc:docMk/>
            <pc:sldMk cId="1181762269" sldId="3589"/>
            <ac:picMk id="2" creationId="{EF956B2D-F680-A8C4-5785-85C5978F9761}"/>
          </ac:picMkLst>
        </pc:picChg>
      </pc:sldChg>
      <pc:sldChg chg="add replId">
        <pc:chgData name="Jeremy Clifton" userId="S::wec@woodfordec.onmicrosoft.com::b7121016-a606-4e59-9b8c-d8cabdc242a8" providerId="AD" clId="Web-{DBE00946-C651-97E3-C302-49845B75558D}" dt="2025-10-25T15:11:52.729" v="331"/>
        <pc:sldMkLst>
          <pc:docMk/>
          <pc:sldMk cId="915353116" sldId="3590"/>
        </pc:sldMkLst>
      </pc:sldChg>
      <pc:sldChg chg="add replId">
        <pc:chgData name="Jeremy Clifton" userId="S::wec@woodfordec.onmicrosoft.com::b7121016-a606-4e59-9b8c-d8cabdc242a8" providerId="AD" clId="Web-{DBE00946-C651-97E3-C302-49845B75558D}" dt="2025-10-25T15:11:57.823" v="334"/>
        <pc:sldMkLst>
          <pc:docMk/>
          <pc:sldMk cId="2694258202" sldId="3591"/>
        </pc:sldMkLst>
      </pc:sldChg>
      <pc:sldChg chg="add replId">
        <pc:chgData name="Jeremy Clifton" userId="S::wec@woodfordec.onmicrosoft.com::b7121016-a606-4e59-9b8c-d8cabdc242a8" providerId="AD" clId="Web-{DBE00946-C651-97E3-C302-49845B75558D}" dt="2025-10-25T15:23:08.317" v="339"/>
        <pc:sldMkLst>
          <pc:docMk/>
          <pc:sldMk cId="2121041837" sldId="3592"/>
        </pc:sldMkLst>
      </pc:sldChg>
      <pc:sldChg chg="add replId">
        <pc:chgData name="Jeremy Clifton" userId="S::wec@woodfordec.onmicrosoft.com::b7121016-a606-4e59-9b8c-d8cabdc242a8" providerId="AD" clId="Web-{DBE00946-C651-97E3-C302-49845B75558D}" dt="2025-10-25T15:23:14.474" v="340"/>
        <pc:sldMkLst>
          <pc:docMk/>
          <pc:sldMk cId="483924201" sldId="3593"/>
        </pc:sldMkLst>
      </pc:sldChg>
      <pc:sldChg chg="addSp delSp modSp add replId addAnim delAnim">
        <pc:chgData name="Jeremy Clifton" userId="S::wec@woodfordec.onmicrosoft.com::b7121016-a606-4e59-9b8c-d8cabdc242a8" providerId="AD" clId="Web-{DBE00946-C651-97E3-C302-49845B75558D}" dt="2025-10-25T15:42:01.199" v="347" actId="14100"/>
        <pc:sldMkLst>
          <pc:docMk/>
          <pc:sldMk cId="3767947223" sldId="3594"/>
        </pc:sldMkLst>
        <pc:picChg chg="add del mod">
          <ac:chgData name="Jeremy Clifton" userId="S::wec@woodfordec.onmicrosoft.com::b7121016-a606-4e59-9b8c-d8cabdc242a8" providerId="AD" clId="Web-{DBE00946-C651-97E3-C302-49845B75558D}" dt="2025-10-25T15:32:41.462" v="344"/>
          <ac:picMkLst>
            <pc:docMk/>
            <pc:sldMk cId="3767947223" sldId="3594"/>
            <ac:picMk id="2" creationId="{C6DB69F3-1F6C-3412-E602-AA82DA2EBA36}"/>
          </ac:picMkLst>
        </pc:picChg>
        <pc:picChg chg="add mod">
          <ac:chgData name="Jeremy Clifton" userId="S::wec@woodfordec.onmicrosoft.com::b7121016-a606-4e59-9b8c-d8cabdc242a8" providerId="AD" clId="Web-{DBE00946-C651-97E3-C302-49845B75558D}" dt="2025-10-25T15:42:01.199" v="347" actId="14100"/>
          <ac:picMkLst>
            <pc:docMk/>
            <pc:sldMk cId="3767947223" sldId="3594"/>
            <ac:picMk id="3" creationId="{1166CFCA-370B-F2FF-D3C5-ADC3529D62A3}"/>
          </ac:picMkLst>
        </pc:picChg>
      </pc:sldChg>
      <pc:sldChg chg="add replId">
        <pc:chgData name="Jeremy Clifton" userId="S::wec@woodfordec.onmicrosoft.com::b7121016-a606-4e59-9b8c-d8cabdc242a8" providerId="AD" clId="Web-{DBE00946-C651-97E3-C302-49845B75558D}" dt="2025-10-25T15:30:07.568" v="342"/>
        <pc:sldMkLst>
          <pc:docMk/>
          <pc:sldMk cId="833798157" sldId="3595"/>
        </pc:sldMkLst>
      </pc:sldChg>
    </pc:docChg>
  </pc:docChgLst>
  <pc:docChgLst>
    <pc:chgData name="Jeremy Clifton" userId="S::wec@woodfordec.onmicrosoft.com::b7121016-a606-4e59-9b8c-d8cabdc242a8" providerId="AD" clId="Web-{1B38D7BF-ABDE-A474-3BB8-A6B63AE40A8D}"/>
    <pc:docChg chg="addSld modSld">
      <pc:chgData name="Jeremy Clifton" userId="S::wec@woodfordec.onmicrosoft.com::b7121016-a606-4e59-9b8c-d8cabdc242a8" providerId="AD" clId="Web-{1B38D7BF-ABDE-A474-3BB8-A6B63AE40A8D}" dt="2025-10-25T13:00:03.137" v="90"/>
      <pc:docMkLst>
        <pc:docMk/>
      </pc:docMkLst>
      <pc:sldChg chg="modSp">
        <pc:chgData name="Jeremy Clifton" userId="S::wec@woodfordec.onmicrosoft.com::b7121016-a606-4e59-9b8c-d8cabdc242a8" providerId="AD" clId="Web-{1B38D7BF-ABDE-A474-3BB8-A6B63AE40A8D}" dt="2025-10-25T12:55:59.077" v="77" actId="20577"/>
        <pc:sldMkLst>
          <pc:docMk/>
          <pc:sldMk cId="2368816164" sldId="3532"/>
        </pc:sldMkLst>
        <pc:spChg chg="mod">
          <ac:chgData name="Jeremy Clifton" userId="S::wec@woodfordec.onmicrosoft.com::b7121016-a606-4e59-9b8c-d8cabdc242a8" providerId="AD" clId="Web-{1B38D7BF-ABDE-A474-3BB8-A6B63AE40A8D}" dt="2025-10-25T12:55:59.077" v="77" actId="20577"/>
          <ac:spMkLst>
            <pc:docMk/>
            <pc:sldMk cId="2368816164" sldId="3532"/>
            <ac:spMk id="3" creationId="{6A899CB6-C678-0BBC-41BE-7817FFF5232A}"/>
          </ac:spMkLst>
        </pc:spChg>
      </pc:sldChg>
      <pc:sldChg chg="modSp add replId">
        <pc:chgData name="Jeremy Clifton" userId="S::wec@woodfordec.onmicrosoft.com::b7121016-a606-4e59-9b8c-d8cabdc242a8" providerId="AD" clId="Web-{1B38D7BF-ABDE-A474-3BB8-A6B63AE40A8D}" dt="2025-10-25T12:56:11.206" v="83" actId="1076"/>
        <pc:sldMkLst>
          <pc:docMk/>
          <pc:sldMk cId="550935150" sldId="3573"/>
        </pc:sldMkLst>
        <pc:spChg chg="mod">
          <ac:chgData name="Jeremy Clifton" userId="S::wec@woodfordec.onmicrosoft.com::b7121016-a606-4e59-9b8c-d8cabdc242a8" providerId="AD" clId="Web-{1B38D7BF-ABDE-A474-3BB8-A6B63AE40A8D}" dt="2025-10-25T12:56:11.206" v="83" actId="1076"/>
          <ac:spMkLst>
            <pc:docMk/>
            <pc:sldMk cId="550935150" sldId="3573"/>
            <ac:spMk id="3" creationId="{30AD9A5A-6753-7109-E0EC-70A4C8E4C994}"/>
          </ac:spMkLst>
        </pc:spChg>
      </pc:sldChg>
      <pc:sldChg chg="addSp modSp add replId addAnim">
        <pc:chgData name="Jeremy Clifton" userId="S::wec@woodfordec.onmicrosoft.com::b7121016-a606-4e59-9b8c-d8cabdc242a8" providerId="AD" clId="Web-{1B38D7BF-ABDE-A474-3BB8-A6B63AE40A8D}" dt="2025-10-25T12:59:54.871" v="88" actId="14100"/>
        <pc:sldMkLst>
          <pc:docMk/>
          <pc:sldMk cId="2404215681" sldId="3574"/>
        </pc:sldMkLst>
        <pc:picChg chg="add mod">
          <ac:chgData name="Jeremy Clifton" userId="S::wec@woodfordec.onmicrosoft.com::b7121016-a606-4e59-9b8c-d8cabdc242a8" providerId="AD" clId="Web-{1B38D7BF-ABDE-A474-3BB8-A6B63AE40A8D}" dt="2025-10-25T12:59:54.871" v="88" actId="14100"/>
          <ac:picMkLst>
            <pc:docMk/>
            <pc:sldMk cId="2404215681" sldId="3574"/>
            <ac:picMk id="2" creationId="{7DE6A0BE-2927-6D9F-B3DB-B9DEB09842F8}"/>
          </ac:picMkLst>
        </pc:picChg>
      </pc:sldChg>
      <pc:sldChg chg="add replId">
        <pc:chgData name="Jeremy Clifton" userId="S::wec@woodfordec.onmicrosoft.com::b7121016-a606-4e59-9b8c-d8cabdc242a8" providerId="AD" clId="Web-{1B38D7BF-ABDE-A474-3BB8-A6B63AE40A8D}" dt="2025-10-25T12:56:18.144" v="85"/>
        <pc:sldMkLst>
          <pc:docMk/>
          <pc:sldMk cId="2540384487" sldId="3575"/>
        </pc:sldMkLst>
      </pc:sldChg>
      <pc:sldChg chg="add replId">
        <pc:chgData name="Jeremy Clifton" userId="S::wec@woodfordec.onmicrosoft.com::b7121016-a606-4e59-9b8c-d8cabdc242a8" providerId="AD" clId="Web-{1B38D7BF-ABDE-A474-3BB8-A6B63AE40A8D}" dt="2025-10-25T12:59:57.934" v="89"/>
        <pc:sldMkLst>
          <pc:docMk/>
          <pc:sldMk cId="2429159300" sldId="3576"/>
        </pc:sldMkLst>
      </pc:sldChg>
      <pc:sldChg chg="add replId">
        <pc:chgData name="Jeremy Clifton" userId="S::wec@woodfordec.onmicrosoft.com::b7121016-a606-4e59-9b8c-d8cabdc242a8" providerId="AD" clId="Web-{1B38D7BF-ABDE-A474-3BB8-A6B63AE40A8D}" dt="2025-10-25T13:00:03.137" v="90"/>
        <pc:sldMkLst>
          <pc:docMk/>
          <pc:sldMk cId="3382229417" sldId="3577"/>
        </pc:sldMkLst>
      </pc:sldChg>
    </pc:docChg>
  </pc:docChgLst>
  <pc:docChgLst>
    <pc:chgData name="Jeremy Clifton" userId="S::wec@woodfordec.onmicrosoft.com::b7121016-a606-4e59-9b8c-d8cabdc242a8" providerId="AD" clId="Web-{E0507939-67EA-772C-CB24-CD4872B465DE}"/>
    <pc:docChg chg="addSld delSld modSld sldOrd">
      <pc:chgData name="Jeremy Clifton" userId="S::wec@woodfordec.onmicrosoft.com::b7121016-a606-4e59-9b8c-d8cabdc242a8" providerId="AD" clId="Web-{E0507939-67EA-772C-CB24-CD4872B465DE}" dt="2025-10-12T08:30:09.242" v="439" actId="20577"/>
      <pc:docMkLst>
        <pc:docMk/>
      </pc:docMkLst>
      <pc:sldChg chg="modSp">
        <pc:chgData name="Jeremy Clifton" userId="S::wec@woodfordec.onmicrosoft.com::b7121016-a606-4e59-9b8c-d8cabdc242a8" providerId="AD" clId="Web-{E0507939-67EA-772C-CB24-CD4872B465DE}" dt="2025-10-12T07:17:44.506" v="24" actId="20577"/>
        <pc:sldMkLst>
          <pc:docMk/>
          <pc:sldMk cId="68852498" sldId="3555"/>
        </pc:sldMkLst>
      </pc:sldChg>
      <pc:sldChg chg="modSp add replId">
        <pc:chgData name="Jeremy Clifton" userId="S::wec@woodfordec.onmicrosoft.com::b7121016-a606-4e59-9b8c-d8cabdc242a8" providerId="AD" clId="Web-{E0507939-67EA-772C-CB24-CD4872B465DE}" dt="2025-10-12T07:21:36.920" v="66" actId="20577"/>
        <pc:sldMkLst>
          <pc:docMk/>
          <pc:sldMk cId="22185896" sldId="3556"/>
        </pc:sldMkLst>
        <pc:spChg chg="mod">
          <ac:chgData name="Jeremy Clifton" userId="S::wec@woodfordec.onmicrosoft.com::b7121016-a606-4e59-9b8c-d8cabdc242a8" providerId="AD" clId="Web-{E0507939-67EA-772C-CB24-CD4872B465DE}" dt="2025-10-12T07:21:36.920" v="66" actId="20577"/>
          <ac:spMkLst>
            <pc:docMk/>
            <pc:sldMk cId="22185896" sldId="3556"/>
            <ac:spMk id="3" creationId="{455A1E53-A496-7EB9-6AC8-8E9BF6387BED}"/>
          </ac:spMkLst>
        </pc:spChg>
      </pc:sldChg>
      <pc:sldChg chg="delSp modSp add replId">
        <pc:chgData name="Jeremy Clifton" userId="S::wec@woodfordec.onmicrosoft.com::b7121016-a606-4e59-9b8c-d8cabdc242a8" providerId="AD" clId="Web-{E0507939-67EA-772C-CB24-CD4872B465DE}" dt="2025-10-12T07:37:31.189" v="123"/>
        <pc:sldMkLst>
          <pc:docMk/>
          <pc:sldMk cId="2199551767" sldId="3558"/>
        </pc:sldMkLst>
        <pc:spChg chg="mod">
          <ac:chgData name="Jeremy Clifton" userId="S::wec@woodfordec.onmicrosoft.com::b7121016-a606-4e59-9b8c-d8cabdc242a8" providerId="AD" clId="Web-{E0507939-67EA-772C-CB24-CD4872B465DE}" dt="2025-10-12T07:37:18.657" v="118" actId="20577"/>
          <ac:spMkLst>
            <pc:docMk/>
            <pc:sldMk cId="2199551767" sldId="3558"/>
            <ac:spMk id="5" creationId="{F43CABDA-663C-DC56-18AD-093F6E5EF015}"/>
          </ac:spMkLst>
        </pc:spChg>
      </pc:sldChg>
      <pc:sldChg chg="add replId">
        <pc:chgData name="Jeremy Clifton" userId="S::wec@woodfordec.onmicrosoft.com::b7121016-a606-4e59-9b8c-d8cabdc242a8" providerId="AD" clId="Web-{E0507939-67EA-772C-CB24-CD4872B465DE}" dt="2025-10-12T07:37:26.704" v="120"/>
        <pc:sldMkLst>
          <pc:docMk/>
          <pc:sldMk cId="1638587589" sldId="3560"/>
        </pc:sldMkLst>
      </pc:sldChg>
      <pc:sldChg chg="add replId">
        <pc:chgData name="Jeremy Clifton" userId="S::wec@woodfordec.onmicrosoft.com::b7121016-a606-4e59-9b8c-d8cabdc242a8" providerId="AD" clId="Web-{E0507939-67EA-772C-CB24-CD4872B465DE}" dt="2025-10-12T07:37:30.095" v="122"/>
        <pc:sldMkLst>
          <pc:docMk/>
          <pc:sldMk cId="3025668023" sldId="3561"/>
        </pc:sldMkLst>
      </pc:sldChg>
      <pc:sldChg chg="modSp add replId">
        <pc:chgData name="Jeremy Clifton" userId="S::wec@woodfordec.onmicrosoft.com::b7121016-a606-4e59-9b8c-d8cabdc242a8" providerId="AD" clId="Web-{E0507939-67EA-772C-CB24-CD4872B465DE}" dt="2025-10-12T08:10:25.748" v="328" actId="20577"/>
        <pc:sldMkLst>
          <pc:docMk/>
          <pc:sldMk cId="2695616354" sldId="3563"/>
        </pc:sldMkLst>
        <pc:spChg chg="mod">
          <ac:chgData name="Jeremy Clifton" userId="S::wec@woodfordec.onmicrosoft.com::b7121016-a606-4e59-9b8c-d8cabdc242a8" providerId="AD" clId="Web-{E0507939-67EA-772C-CB24-CD4872B465DE}" dt="2025-10-12T08:10:25.748" v="328" actId="20577"/>
          <ac:spMkLst>
            <pc:docMk/>
            <pc:sldMk cId="2695616354" sldId="3563"/>
            <ac:spMk id="5" creationId="{D0AB96BC-9881-C5AE-2712-E8E395F99BD2}"/>
          </ac:spMkLst>
        </pc:spChg>
      </pc:sldChg>
      <pc:sldChg chg="modSp add replId">
        <pc:chgData name="Jeremy Clifton" userId="S::wec@woodfordec.onmicrosoft.com::b7121016-a606-4e59-9b8c-d8cabdc242a8" providerId="AD" clId="Web-{E0507939-67EA-772C-CB24-CD4872B465DE}" dt="2025-10-12T08:10:28.076" v="329" actId="20577"/>
        <pc:sldMkLst>
          <pc:docMk/>
          <pc:sldMk cId="3753142400" sldId="3564"/>
        </pc:sldMkLst>
        <pc:spChg chg="mod">
          <ac:chgData name="Jeremy Clifton" userId="S::wec@woodfordec.onmicrosoft.com::b7121016-a606-4e59-9b8c-d8cabdc242a8" providerId="AD" clId="Web-{E0507939-67EA-772C-CB24-CD4872B465DE}" dt="2025-10-12T08:10:28.076" v="329" actId="20577"/>
          <ac:spMkLst>
            <pc:docMk/>
            <pc:sldMk cId="3753142400" sldId="3564"/>
            <ac:spMk id="5" creationId="{EED533FB-2338-0DC0-8C27-778E27B060EF}"/>
          </ac:spMkLst>
        </pc:spChg>
      </pc:sldChg>
      <pc:sldChg chg="modSp add replId">
        <pc:chgData name="Jeremy Clifton" userId="S::wec@woodfordec.onmicrosoft.com::b7121016-a606-4e59-9b8c-d8cabdc242a8" providerId="AD" clId="Web-{E0507939-67EA-772C-CB24-CD4872B465DE}" dt="2025-10-12T08:10:22.357" v="326" actId="20577"/>
        <pc:sldMkLst>
          <pc:docMk/>
          <pc:sldMk cId="4063360368" sldId="3565"/>
        </pc:sldMkLst>
        <pc:spChg chg="mod">
          <ac:chgData name="Jeremy Clifton" userId="S::wec@woodfordec.onmicrosoft.com::b7121016-a606-4e59-9b8c-d8cabdc242a8" providerId="AD" clId="Web-{E0507939-67EA-772C-CB24-CD4872B465DE}" dt="2025-10-12T08:10:22.357" v="326" actId="20577"/>
          <ac:spMkLst>
            <pc:docMk/>
            <pc:sldMk cId="4063360368" sldId="3565"/>
            <ac:spMk id="5" creationId="{0D191CE2-D8FC-DB4A-DDB0-CF3CC31228A5}"/>
          </ac:spMkLst>
        </pc:spChg>
      </pc:sldChg>
      <pc:sldChg chg="modSp add ord replId">
        <pc:chgData name="Jeremy Clifton" userId="S::wec@woodfordec.onmicrosoft.com::b7121016-a606-4e59-9b8c-d8cabdc242a8" providerId="AD" clId="Web-{E0507939-67EA-772C-CB24-CD4872B465DE}" dt="2025-10-12T08:30:09.242" v="439" actId="20577"/>
        <pc:sldMkLst>
          <pc:docMk/>
          <pc:sldMk cId="3344958929" sldId="3566"/>
        </pc:sldMkLst>
        <pc:spChg chg="mod">
          <ac:chgData name="Jeremy Clifton" userId="S::wec@woodfordec.onmicrosoft.com::b7121016-a606-4e59-9b8c-d8cabdc242a8" providerId="AD" clId="Web-{E0507939-67EA-772C-CB24-CD4872B465DE}" dt="2025-10-12T08:30:09.242" v="439" actId="20577"/>
          <ac:spMkLst>
            <pc:docMk/>
            <pc:sldMk cId="3344958929" sldId="3566"/>
            <ac:spMk id="5" creationId="{F675759D-A298-952D-2691-201B3F74EF7C}"/>
          </ac:spMkLst>
        </pc:spChg>
      </pc:sldChg>
    </pc:docChg>
  </pc:docChgLst>
  <pc:docChgLst>
    <pc:chgData name="Jeremy Clifton" userId="S::wec@woodfordec.onmicrosoft.com::b7121016-a606-4e59-9b8c-d8cabdc242a8" providerId="AD" clId="Web-{7550D428-EBDA-7B53-46C2-3ABDECCE009E}"/>
    <pc:docChg chg="addSld delSld modSld sldOrd">
      <pc:chgData name="Jeremy Clifton" userId="S::wec@woodfordec.onmicrosoft.com::b7121016-a606-4e59-9b8c-d8cabdc242a8" providerId="AD" clId="Web-{7550D428-EBDA-7B53-46C2-3ABDECCE009E}" dt="2025-10-26T10:03:58.164" v="251"/>
      <pc:docMkLst>
        <pc:docMk/>
      </pc:docMkLst>
      <pc:sldChg chg="modSp ord">
        <pc:chgData name="Jeremy Clifton" userId="S::wec@woodfordec.onmicrosoft.com::b7121016-a606-4e59-9b8c-d8cabdc242a8" providerId="AD" clId="Web-{7550D428-EBDA-7B53-46C2-3ABDECCE009E}" dt="2025-10-26T09:26:04.570" v="64" actId="20577"/>
        <pc:sldMkLst>
          <pc:docMk/>
          <pc:sldMk cId="1114134037" sldId="3330"/>
        </pc:sldMkLst>
        <pc:spChg chg="mod">
          <ac:chgData name="Jeremy Clifton" userId="S::wec@woodfordec.onmicrosoft.com::b7121016-a606-4e59-9b8c-d8cabdc242a8" providerId="AD" clId="Web-{7550D428-EBDA-7B53-46C2-3ABDECCE009E}" dt="2025-10-26T09:26:04.570" v="64" actId="20577"/>
          <ac:spMkLst>
            <pc:docMk/>
            <pc:sldMk cId="1114134037" sldId="3330"/>
            <ac:spMk id="3" creationId="{EE9EB796-9B66-9414-97BD-1E41217B019B}"/>
          </ac:spMkLst>
        </pc:spChg>
      </pc:sldChg>
      <pc:sldChg chg="addSp modSp">
        <pc:chgData name="Jeremy Clifton" userId="S::wec@woodfordec.onmicrosoft.com::b7121016-a606-4e59-9b8c-d8cabdc242a8" providerId="AD" clId="Web-{7550D428-EBDA-7B53-46C2-3ABDECCE009E}" dt="2025-10-26T09:57:06.468" v="247" actId="1076"/>
        <pc:sldMkLst>
          <pc:docMk/>
          <pc:sldMk cId="2121041837" sldId="3592"/>
        </pc:sldMkLst>
        <pc:spChg chg="add mod">
          <ac:chgData name="Jeremy Clifton" userId="S::wec@woodfordec.onmicrosoft.com::b7121016-a606-4e59-9b8c-d8cabdc242a8" providerId="AD" clId="Web-{7550D428-EBDA-7B53-46C2-3ABDECCE009E}" dt="2025-10-26T09:56:44.170" v="240" actId="1076"/>
          <ac:spMkLst>
            <pc:docMk/>
            <pc:sldMk cId="2121041837" sldId="3592"/>
            <ac:spMk id="4" creationId="{2BE0044B-AE2A-DB84-B878-A6A9BB216FDC}"/>
          </ac:spMkLst>
        </pc:spChg>
        <pc:spChg chg="add mod">
          <ac:chgData name="Jeremy Clifton" userId="S::wec@woodfordec.onmicrosoft.com::b7121016-a606-4e59-9b8c-d8cabdc242a8" providerId="AD" clId="Web-{7550D428-EBDA-7B53-46C2-3ABDECCE009E}" dt="2025-10-26T09:57:06.468" v="247" actId="1076"/>
          <ac:spMkLst>
            <pc:docMk/>
            <pc:sldMk cId="2121041837" sldId="3592"/>
            <ac:spMk id="5" creationId="{84EF6077-9C0A-EF91-E4A6-C6D26AE3F632}"/>
          </ac:spMkLst>
        </pc:spChg>
        <pc:picChg chg="add mod">
          <ac:chgData name="Jeremy Clifton" userId="S::wec@woodfordec.onmicrosoft.com::b7121016-a606-4e59-9b8c-d8cabdc242a8" providerId="AD" clId="Web-{7550D428-EBDA-7B53-46C2-3ABDECCE009E}" dt="2025-10-26T09:56:10.449" v="233" actId="1076"/>
          <ac:picMkLst>
            <pc:docMk/>
            <pc:sldMk cId="2121041837" sldId="3592"/>
            <ac:picMk id="2" creationId="{890938E7-D1AE-E4C9-21AC-7403B443D887}"/>
          </ac:picMkLst>
        </pc:picChg>
      </pc:sldChg>
      <pc:sldChg chg="modSp add replId">
        <pc:chgData name="Jeremy Clifton" userId="S::wec@woodfordec.onmicrosoft.com::b7121016-a606-4e59-9b8c-d8cabdc242a8" providerId="AD" clId="Web-{7550D428-EBDA-7B53-46C2-3ABDECCE009E}" dt="2025-10-26T09:26:19.727" v="72" actId="20577"/>
        <pc:sldMkLst>
          <pc:docMk/>
          <pc:sldMk cId="2413806208" sldId="3596"/>
        </pc:sldMkLst>
        <pc:spChg chg="mod">
          <ac:chgData name="Jeremy Clifton" userId="S::wec@woodfordec.onmicrosoft.com::b7121016-a606-4e59-9b8c-d8cabdc242a8" providerId="AD" clId="Web-{7550D428-EBDA-7B53-46C2-3ABDECCE009E}" dt="2025-10-26T09:26:19.727" v="72" actId="20577"/>
          <ac:spMkLst>
            <pc:docMk/>
            <pc:sldMk cId="2413806208" sldId="3596"/>
            <ac:spMk id="3" creationId="{492686AA-672C-E6E3-AB24-C744F504734F}"/>
          </ac:spMkLst>
        </pc:spChg>
      </pc:sldChg>
      <pc:sldChg chg="addSp modSp add replId addAnim">
        <pc:chgData name="Jeremy Clifton" userId="S::wec@woodfordec.onmicrosoft.com::b7121016-a606-4e59-9b8c-d8cabdc242a8" providerId="AD" clId="Web-{7550D428-EBDA-7B53-46C2-3ABDECCE009E}" dt="2025-10-26T09:26:26.743" v="74" actId="14100"/>
        <pc:sldMkLst>
          <pc:docMk/>
          <pc:sldMk cId="580307651" sldId="3597"/>
        </pc:sldMkLst>
        <pc:picChg chg="add mod">
          <ac:chgData name="Jeremy Clifton" userId="S::wec@woodfordec.onmicrosoft.com::b7121016-a606-4e59-9b8c-d8cabdc242a8" providerId="AD" clId="Web-{7550D428-EBDA-7B53-46C2-3ABDECCE009E}" dt="2025-10-26T09:26:26.743" v="74" actId="14100"/>
          <ac:picMkLst>
            <pc:docMk/>
            <pc:sldMk cId="580307651" sldId="3597"/>
            <ac:picMk id="2" creationId="{39C54811-0AA9-03FB-D95B-0D8978D79E2D}"/>
          </ac:picMkLst>
        </pc:picChg>
      </pc:sldChg>
      <pc:sldChg chg="add replId">
        <pc:chgData name="Jeremy Clifton" userId="S::wec@woodfordec.onmicrosoft.com::b7121016-a606-4e59-9b8c-d8cabdc242a8" providerId="AD" clId="Web-{7550D428-EBDA-7B53-46C2-3ABDECCE009E}" dt="2025-10-26T09:23:50.549" v="46"/>
        <pc:sldMkLst>
          <pc:docMk/>
          <pc:sldMk cId="3834108125" sldId="3598"/>
        </pc:sldMkLst>
      </pc:sldChg>
      <pc:sldChg chg="add replId">
        <pc:chgData name="Jeremy Clifton" userId="S::wec@woodfordec.onmicrosoft.com::b7121016-a606-4e59-9b8c-d8cabdc242a8" providerId="AD" clId="Web-{7550D428-EBDA-7B53-46C2-3ABDECCE009E}" dt="2025-10-26T09:40:52.330" v="75"/>
        <pc:sldMkLst>
          <pc:docMk/>
          <pc:sldMk cId="1094676162" sldId="3599"/>
        </pc:sldMkLst>
      </pc:sldChg>
      <pc:sldChg chg="modSp add replId">
        <pc:chgData name="Jeremy Clifton" userId="S::wec@woodfordec.onmicrosoft.com::b7121016-a606-4e59-9b8c-d8cabdc242a8" providerId="AD" clId="Web-{7550D428-EBDA-7B53-46C2-3ABDECCE009E}" dt="2025-10-26T09:46:09.520" v="227" actId="20577"/>
        <pc:sldMkLst>
          <pc:docMk/>
          <pc:sldMk cId="1866370136" sldId="3600"/>
        </pc:sldMkLst>
        <pc:spChg chg="mod">
          <ac:chgData name="Jeremy Clifton" userId="S::wec@woodfordec.onmicrosoft.com::b7121016-a606-4e59-9b8c-d8cabdc242a8" providerId="AD" clId="Web-{7550D428-EBDA-7B53-46C2-3ABDECCE009E}" dt="2025-10-26T09:46:09.520" v="227" actId="20577"/>
          <ac:spMkLst>
            <pc:docMk/>
            <pc:sldMk cId="1866370136" sldId="3600"/>
            <ac:spMk id="3" creationId="{729C9747-238C-8339-2F2A-BCAAEAE799F2}"/>
          </ac:spMkLst>
        </pc:spChg>
      </pc:sldChg>
      <pc:sldChg chg="add replId">
        <pc:chgData name="Jeremy Clifton" userId="S::wec@woodfordec.onmicrosoft.com::b7121016-a606-4e59-9b8c-d8cabdc242a8" providerId="AD" clId="Web-{7550D428-EBDA-7B53-46C2-3ABDECCE009E}" dt="2025-10-26T09:45:42.310" v="213"/>
        <pc:sldMkLst>
          <pc:docMk/>
          <pc:sldMk cId="3006275308" sldId="3601"/>
        </pc:sldMkLst>
      </pc:sldChg>
      <pc:sldChg chg="add replId">
        <pc:chgData name="Jeremy Clifton" userId="S::wec@woodfordec.onmicrosoft.com::b7121016-a606-4e59-9b8c-d8cabdc242a8" providerId="AD" clId="Web-{7550D428-EBDA-7B53-46C2-3ABDECCE009E}" dt="2025-10-26T09:45:46.951" v="216"/>
        <pc:sldMkLst>
          <pc:docMk/>
          <pc:sldMk cId="3223106125" sldId="3602"/>
        </pc:sldMkLst>
      </pc:sldChg>
      <pc:sldChg chg="add replId">
        <pc:chgData name="Jeremy Clifton" userId="S::wec@woodfordec.onmicrosoft.com::b7121016-a606-4e59-9b8c-d8cabdc242a8" providerId="AD" clId="Web-{7550D428-EBDA-7B53-46C2-3ABDECCE009E}" dt="2025-10-26T09:45:53.561" v="219"/>
        <pc:sldMkLst>
          <pc:docMk/>
          <pc:sldMk cId="394254720" sldId="3603"/>
        </pc:sldMkLst>
      </pc:sldChg>
      <pc:sldChg chg="add replId">
        <pc:chgData name="Jeremy Clifton" userId="S::wec@woodfordec.onmicrosoft.com::b7121016-a606-4e59-9b8c-d8cabdc242a8" providerId="AD" clId="Web-{7550D428-EBDA-7B53-46C2-3ABDECCE009E}" dt="2025-10-26T09:45:58.186" v="222"/>
        <pc:sldMkLst>
          <pc:docMk/>
          <pc:sldMk cId="1794892099" sldId="3604"/>
        </pc:sldMkLst>
      </pc:sldChg>
      <pc:sldChg chg="add replId">
        <pc:chgData name="Jeremy Clifton" userId="S::wec@woodfordec.onmicrosoft.com::b7121016-a606-4e59-9b8c-d8cabdc242a8" providerId="AD" clId="Web-{7550D428-EBDA-7B53-46C2-3ABDECCE009E}" dt="2025-10-26T09:46:05.332" v="225"/>
        <pc:sldMkLst>
          <pc:docMk/>
          <pc:sldMk cId="1057700805" sldId="3605"/>
        </pc:sldMkLst>
      </pc:sldChg>
      <pc:sldChg chg="add replId">
        <pc:chgData name="Jeremy Clifton" userId="S::wec@woodfordec.onmicrosoft.com::b7121016-a606-4e59-9b8c-d8cabdc242a8" providerId="AD" clId="Web-{7550D428-EBDA-7B53-46C2-3ABDECCE009E}" dt="2025-10-26T09:55:52.806" v="228"/>
        <pc:sldMkLst>
          <pc:docMk/>
          <pc:sldMk cId="3297505314" sldId="3606"/>
        </pc:sldMkLst>
      </pc:sldChg>
      <pc:sldChg chg="add del replId">
        <pc:chgData name="Jeremy Clifton" userId="S::wec@woodfordec.onmicrosoft.com::b7121016-a606-4e59-9b8c-d8cabdc242a8" providerId="AD" clId="Web-{7550D428-EBDA-7B53-46C2-3ABDECCE009E}" dt="2025-10-26T09:59:28.756" v="249"/>
        <pc:sldMkLst>
          <pc:docMk/>
          <pc:sldMk cId="1813808228" sldId="3607"/>
        </pc:sldMkLst>
      </pc:sldChg>
      <pc:sldChg chg="add ord replId">
        <pc:chgData name="Jeremy Clifton" userId="S::wec@woodfordec.onmicrosoft.com::b7121016-a606-4e59-9b8c-d8cabdc242a8" providerId="AD" clId="Web-{7550D428-EBDA-7B53-46C2-3ABDECCE009E}" dt="2025-10-26T10:03:58.164" v="251"/>
        <pc:sldMkLst>
          <pc:docMk/>
          <pc:sldMk cId="3366353177" sldId="3607"/>
        </pc:sldMkLst>
      </pc:sldChg>
      <pc:sldChg chg="add del replId">
        <pc:chgData name="Jeremy Clifton" userId="S::wec@woodfordec.onmicrosoft.com::b7121016-a606-4e59-9b8c-d8cabdc242a8" providerId="AD" clId="Web-{7550D428-EBDA-7B53-46C2-3ABDECCE009E}" dt="2025-10-26T09:56:49.577" v="242"/>
        <pc:sldMkLst>
          <pc:docMk/>
          <pc:sldMk cId="4222163771" sldId="3607"/>
        </pc:sldMkLst>
      </pc:sldChg>
    </pc:docChg>
  </pc:docChgLst>
  <pc:docChgLst>
    <pc:chgData name="Jeremy Clifton" userId="S::wec@woodfordec.onmicrosoft.com::b7121016-a606-4e59-9b8c-d8cabdc242a8" providerId="AD" clId="Web-{0CA1176B-BB1E-BDE9-EA4C-00D6E112D05F}"/>
    <pc:docChg chg="addSld delSld modSld">
      <pc:chgData name="Jeremy Clifton" userId="S::wec@woodfordec.onmicrosoft.com::b7121016-a606-4e59-9b8c-d8cabdc242a8" providerId="AD" clId="Web-{0CA1176B-BB1E-BDE9-EA4C-00D6E112D05F}" dt="2025-10-12T08:53:27.016" v="59" actId="1076"/>
      <pc:docMkLst>
        <pc:docMk/>
      </pc:docMkLst>
      <pc:sldChg chg="addSp modSp">
        <pc:chgData name="Jeremy Clifton" userId="S::wec@woodfordec.onmicrosoft.com::b7121016-a606-4e59-9b8c-d8cabdc242a8" providerId="AD" clId="Web-{0CA1176B-BB1E-BDE9-EA4C-00D6E112D05F}" dt="2025-10-12T08:45:31.977" v="45" actId="14100"/>
        <pc:sldMkLst>
          <pc:docMk/>
          <pc:sldMk cId="892880695" sldId="3538"/>
        </pc:sldMkLst>
        <pc:picChg chg="add mod">
          <ac:chgData name="Jeremy Clifton" userId="S::wec@woodfordec.onmicrosoft.com::b7121016-a606-4e59-9b8c-d8cabdc242a8" providerId="AD" clId="Web-{0CA1176B-BB1E-BDE9-EA4C-00D6E112D05F}" dt="2025-10-12T08:45:31.977" v="45" actId="14100"/>
          <ac:picMkLst>
            <pc:docMk/>
            <pc:sldMk cId="892880695" sldId="3538"/>
            <ac:picMk id="2" creationId="{2C858B67-B35C-5AFC-1139-CF3885BF7458}"/>
          </ac:picMkLst>
        </pc:picChg>
      </pc:sldChg>
      <pc:sldChg chg="modSp">
        <pc:chgData name="Jeremy Clifton" userId="S::wec@woodfordec.onmicrosoft.com::b7121016-a606-4e59-9b8c-d8cabdc242a8" providerId="AD" clId="Web-{0CA1176B-BB1E-BDE9-EA4C-00D6E112D05F}" dt="2025-10-12T08:37:59.185" v="40" actId="20577"/>
        <pc:sldMkLst>
          <pc:docMk/>
          <pc:sldMk cId="3344958929" sldId="3566"/>
        </pc:sldMkLst>
        <pc:spChg chg="mod">
          <ac:chgData name="Jeremy Clifton" userId="S::wec@woodfordec.onmicrosoft.com::b7121016-a606-4e59-9b8c-d8cabdc242a8" providerId="AD" clId="Web-{0CA1176B-BB1E-BDE9-EA4C-00D6E112D05F}" dt="2025-10-12T08:37:59.185" v="40" actId="20577"/>
          <ac:spMkLst>
            <pc:docMk/>
            <pc:sldMk cId="3344958929" sldId="3566"/>
            <ac:spMk id="5" creationId="{F675759D-A298-952D-2691-201B3F74EF7C}"/>
          </ac:spMkLst>
        </pc:spChg>
      </pc:sldChg>
      <pc:sldChg chg="modSp add replId">
        <pc:chgData name="Jeremy Clifton" userId="S::wec@woodfordec.onmicrosoft.com::b7121016-a606-4e59-9b8c-d8cabdc242a8" providerId="AD" clId="Web-{0CA1176B-BB1E-BDE9-EA4C-00D6E112D05F}" dt="2025-10-12T08:37:52.310" v="37" actId="20577"/>
        <pc:sldMkLst>
          <pc:docMk/>
          <pc:sldMk cId="188697006" sldId="3567"/>
        </pc:sldMkLst>
        <pc:spChg chg="mod">
          <ac:chgData name="Jeremy Clifton" userId="S::wec@woodfordec.onmicrosoft.com::b7121016-a606-4e59-9b8c-d8cabdc242a8" providerId="AD" clId="Web-{0CA1176B-BB1E-BDE9-EA4C-00D6E112D05F}" dt="2025-10-12T08:37:52.310" v="37" actId="20577"/>
          <ac:spMkLst>
            <pc:docMk/>
            <pc:sldMk cId="188697006" sldId="3567"/>
            <ac:spMk id="5" creationId="{9E09030F-8C78-A5DC-76BA-25BF02DD7D82}"/>
          </ac:spMkLst>
        </pc:spChg>
      </pc:sldChg>
      <pc:sldChg chg="modSp add replId">
        <pc:chgData name="Jeremy Clifton" userId="S::wec@woodfordec.onmicrosoft.com::b7121016-a606-4e59-9b8c-d8cabdc242a8" providerId="AD" clId="Web-{0CA1176B-BB1E-BDE9-EA4C-00D6E112D05F}" dt="2025-10-12T08:37:56.170" v="39" actId="20577"/>
        <pc:sldMkLst>
          <pc:docMk/>
          <pc:sldMk cId="959456304" sldId="3568"/>
        </pc:sldMkLst>
        <pc:spChg chg="mod">
          <ac:chgData name="Jeremy Clifton" userId="S::wec@woodfordec.onmicrosoft.com::b7121016-a606-4e59-9b8c-d8cabdc242a8" providerId="AD" clId="Web-{0CA1176B-BB1E-BDE9-EA4C-00D6E112D05F}" dt="2025-10-12T08:37:56.170" v="39" actId="20577"/>
          <ac:spMkLst>
            <pc:docMk/>
            <pc:sldMk cId="959456304" sldId="3568"/>
            <ac:spMk id="5" creationId="{64FF27D3-0624-5654-8553-1FCB008E68E0}"/>
          </ac:spMkLst>
        </pc:spChg>
      </pc:sldChg>
      <pc:sldChg chg="addSp delSp modSp add replId">
        <pc:chgData name="Jeremy Clifton" userId="S::wec@woodfordec.onmicrosoft.com::b7121016-a606-4e59-9b8c-d8cabdc242a8" providerId="AD" clId="Web-{0CA1176B-BB1E-BDE9-EA4C-00D6E112D05F}" dt="2025-10-12T08:47:15.712" v="55" actId="14100"/>
        <pc:sldMkLst>
          <pc:docMk/>
          <pc:sldMk cId="1458017578" sldId="3569"/>
        </pc:sldMkLst>
        <pc:picChg chg="add mod modCrop">
          <ac:chgData name="Jeremy Clifton" userId="S::wec@woodfordec.onmicrosoft.com::b7121016-a606-4e59-9b8c-d8cabdc242a8" providerId="AD" clId="Web-{0CA1176B-BB1E-BDE9-EA4C-00D6E112D05F}" dt="2025-10-12T08:47:15.712" v="55" actId="14100"/>
          <ac:picMkLst>
            <pc:docMk/>
            <pc:sldMk cId="1458017578" sldId="3569"/>
            <ac:picMk id="3" creationId="{276161FA-B533-B0DE-083C-62DEF8A18584}"/>
          </ac:picMkLst>
        </pc:picChg>
      </pc:sldChg>
      <pc:sldChg chg="addSp modSp add replId">
        <pc:chgData name="Jeremy Clifton" userId="S::wec@woodfordec.onmicrosoft.com::b7121016-a606-4e59-9b8c-d8cabdc242a8" providerId="AD" clId="Web-{0CA1176B-BB1E-BDE9-EA4C-00D6E112D05F}" dt="2025-10-12T08:53:27.016" v="59" actId="1076"/>
        <pc:sldMkLst>
          <pc:docMk/>
          <pc:sldMk cId="2364155505" sldId="3570"/>
        </pc:sldMkLst>
        <pc:picChg chg="add mod">
          <ac:chgData name="Jeremy Clifton" userId="S::wec@woodfordec.onmicrosoft.com::b7121016-a606-4e59-9b8c-d8cabdc242a8" providerId="AD" clId="Web-{0CA1176B-BB1E-BDE9-EA4C-00D6E112D05F}" dt="2025-10-12T08:53:27.016" v="59" actId="1076"/>
          <ac:picMkLst>
            <pc:docMk/>
            <pc:sldMk cId="2364155505" sldId="3570"/>
            <ac:picMk id="2" creationId="{24C7CFF5-937F-2202-5B27-000B503D1FFD}"/>
          </ac:picMkLst>
        </pc:picChg>
      </pc:sldChg>
      <pc:sldChg chg="add replId">
        <pc:chgData name="Jeremy Clifton" userId="S::wec@woodfordec.onmicrosoft.com::b7121016-a606-4e59-9b8c-d8cabdc242a8" providerId="AD" clId="Web-{0CA1176B-BB1E-BDE9-EA4C-00D6E112D05F}" dt="2025-10-12T08:52:41.592" v="56"/>
        <pc:sldMkLst>
          <pc:docMk/>
          <pc:sldMk cId="3025482504" sldId="3571"/>
        </pc:sldMkLst>
      </pc:sldChg>
    </pc:docChg>
  </pc:docChgLst>
  <pc:docChgLst>
    <pc:chgData name="Jeremy Clifton" userId="S::wec@woodfordec.onmicrosoft.com::b7121016-a606-4e59-9b8c-d8cabdc242a8" providerId="AD" clId="Web-{649EEE9C-44B0-D44C-7F4E-6AC1CE5C31E8}"/>
    <pc:docChg chg="addSld delSld modSld sldOrd">
      <pc:chgData name="Jeremy Clifton" userId="S::wec@woodfordec.onmicrosoft.com::b7121016-a606-4e59-9b8c-d8cabdc242a8" providerId="AD" clId="Web-{649EEE9C-44B0-D44C-7F4E-6AC1CE5C31E8}" dt="2025-10-11T16:47:38.962" v="209" actId="20577"/>
      <pc:docMkLst>
        <pc:docMk/>
      </pc:docMkLst>
      <pc:sldChg chg="ord">
        <pc:chgData name="Jeremy Clifton" userId="S::wec@woodfordec.onmicrosoft.com::b7121016-a606-4e59-9b8c-d8cabdc242a8" providerId="AD" clId="Web-{649EEE9C-44B0-D44C-7F4E-6AC1CE5C31E8}" dt="2025-10-11T16:46:26.614" v="190"/>
        <pc:sldMkLst>
          <pc:docMk/>
          <pc:sldMk cId="2021555309" sldId="3513"/>
        </pc:sldMkLst>
      </pc:sldChg>
      <pc:sldChg chg="add ord replId">
        <pc:chgData name="Jeremy Clifton" userId="S::wec@woodfordec.onmicrosoft.com::b7121016-a606-4e59-9b8c-d8cabdc242a8" providerId="AD" clId="Web-{649EEE9C-44B0-D44C-7F4E-6AC1CE5C31E8}" dt="2025-10-11T16:37:20.077" v="63"/>
        <pc:sldMkLst>
          <pc:docMk/>
          <pc:sldMk cId="2253022263" sldId="3529"/>
        </pc:sldMkLst>
      </pc:sldChg>
      <pc:sldChg chg="modSp add ord replId">
        <pc:chgData name="Jeremy Clifton" userId="S::wec@woodfordec.onmicrosoft.com::b7121016-a606-4e59-9b8c-d8cabdc242a8" providerId="AD" clId="Web-{649EEE9C-44B0-D44C-7F4E-6AC1CE5C31E8}" dt="2025-10-11T16:38:18.016" v="80" actId="20577"/>
        <pc:sldMkLst>
          <pc:docMk/>
          <pc:sldMk cId="2368816164" sldId="3532"/>
        </pc:sldMkLst>
      </pc:sldChg>
      <pc:sldChg chg="modSp add replId">
        <pc:chgData name="Jeremy Clifton" userId="S::wec@woodfordec.onmicrosoft.com::b7121016-a606-4e59-9b8c-d8cabdc242a8" providerId="AD" clId="Web-{649EEE9C-44B0-D44C-7F4E-6AC1CE5C31E8}" dt="2025-10-11T16:47:04.788" v="193" actId="20577"/>
        <pc:sldMkLst>
          <pc:docMk/>
          <pc:sldMk cId="3867986018" sldId="3533"/>
        </pc:sldMkLst>
        <pc:spChg chg="mod">
          <ac:chgData name="Jeremy Clifton" userId="S::wec@woodfordec.onmicrosoft.com::b7121016-a606-4e59-9b8c-d8cabdc242a8" providerId="AD" clId="Web-{649EEE9C-44B0-D44C-7F4E-6AC1CE5C31E8}" dt="2025-10-11T16:47:04.788" v="193" actId="20577"/>
          <ac:spMkLst>
            <pc:docMk/>
            <pc:sldMk cId="3867986018" sldId="3533"/>
            <ac:spMk id="3" creationId="{752C22B6-3F0E-40E8-4B61-50FFAD7752ED}"/>
          </ac:spMkLst>
        </pc:spChg>
      </pc:sldChg>
      <pc:sldChg chg="add replId">
        <pc:chgData name="Jeremy Clifton" userId="S::wec@woodfordec.onmicrosoft.com::b7121016-a606-4e59-9b8c-d8cabdc242a8" providerId="AD" clId="Web-{649EEE9C-44B0-D44C-7F4E-6AC1CE5C31E8}" dt="2025-10-11T16:46:22.270" v="189"/>
        <pc:sldMkLst>
          <pc:docMk/>
          <pc:sldMk cId="892880695" sldId="353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829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D53EB7DD-7AB6-42BD-9F39-79E2E8754541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1241425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0" tIns="45665" rIns="91330" bIns="4566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7"/>
            <a:ext cx="5435600" cy="3910488"/>
          </a:xfrm>
          <a:prstGeom prst="rect">
            <a:avLst/>
          </a:prstGeom>
        </p:spPr>
        <p:txBody>
          <a:bodyPr vert="horz" lIns="91330" tIns="45665" rIns="91330" bIns="456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3107"/>
            <a:ext cx="2944283" cy="49829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C57F6B98-AE3F-4561-ACA5-C79A3D72D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576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43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46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616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570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22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5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21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11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715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55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F23B5-3E63-4248-9393-5DCE9F5782DE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98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C4E59-36EA-FD66-4C23-3BE941152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EE9EB796-9B66-9414-97BD-1E41217B019B}"/>
              </a:ext>
            </a:extLst>
          </p:cNvPr>
          <p:cNvSpPr txBox="1"/>
          <p:nvPr/>
        </p:nvSpPr>
        <p:spPr>
          <a:xfrm>
            <a:off x="258018" y="252919"/>
            <a:ext cx="11341678" cy="550920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0" indent="-1371600">
              <a:buAutoNum type="arabicPeriod"/>
            </a:pPr>
            <a:r>
              <a:rPr lang="en-US" sz="8800" b="1" dirty="0">
                <a:solidFill>
                  <a:schemeClr val="bg2"/>
                </a:solidFill>
                <a:ea typeface="Calibri"/>
                <a:cs typeface="Calibri"/>
              </a:rPr>
              <a:t>Jesus suffered</a:t>
            </a:r>
          </a:p>
          <a:p>
            <a:endParaRPr lang="en-US" sz="8800" b="1" dirty="0">
              <a:solidFill>
                <a:schemeClr val="bg2"/>
              </a:solidFill>
              <a:ea typeface="Calibri"/>
              <a:cs typeface="Calibri"/>
            </a:endParaRPr>
          </a:p>
          <a:p>
            <a:r>
              <a:rPr lang="en-US" sz="8800" b="1" dirty="0">
                <a:solidFill>
                  <a:schemeClr val="bg2"/>
                </a:solidFill>
                <a:ea typeface="Calibri"/>
                <a:cs typeface="Calibri"/>
              </a:rPr>
              <a:t>...so be ready to be abused</a:t>
            </a:r>
            <a:r>
              <a:rPr lang="en-US" sz="6000" dirty="0">
                <a:solidFill>
                  <a:schemeClr val="bg2"/>
                </a:solidFill>
                <a:ea typeface="Calibri"/>
                <a:cs typeface="Calibri"/>
              </a:rPr>
              <a:t> (v1-6)</a:t>
            </a:r>
          </a:p>
        </p:txBody>
      </p:sp>
    </p:spTree>
    <p:extLst>
      <p:ext uri="{BB962C8B-B14F-4D97-AF65-F5344CB8AC3E}">
        <p14:creationId xmlns:p14="http://schemas.microsoft.com/office/powerpoint/2010/main" val="1114134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00173-82D3-86C5-BE4E-1CAE8AE7B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554C8CF9-4037-100F-BBFB-1C2A0ED22322}"/>
              </a:ext>
            </a:extLst>
          </p:cNvPr>
          <p:cNvSpPr txBox="1"/>
          <p:nvPr/>
        </p:nvSpPr>
        <p:spPr>
          <a:xfrm>
            <a:off x="258018" y="252919"/>
            <a:ext cx="11341678" cy="550920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800" b="1" dirty="0">
                <a:solidFill>
                  <a:schemeClr val="bg2"/>
                </a:solidFill>
                <a:ea typeface="Calibri"/>
                <a:cs typeface="Calibri"/>
              </a:rPr>
              <a:t>2. Jesus is coming back</a:t>
            </a:r>
            <a:endParaRPr lang="en-US" sz="8800">
              <a:solidFill>
                <a:schemeClr val="bg2"/>
              </a:solidFill>
              <a:ea typeface="Calibri"/>
              <a:cs typeface="Calibri"/>
            </a:endParaRPr>
          </a:p>
          <a:p>
            <a:endParaRPr lang="en-US" sz="8800" b="1" dirty="0">
              <a:solidFill>
                <a:schemeClr val="bg2"/>
              </a:solidFill>
              <a:ea typeface="Calibri"/>
              <a:cs typeface="Calibri"/>
            </a:endParaRPr>
          </a:p>
          <a:p>
            <a:r>
              <a:rPr lang="en-US" sz="8800" b="1" dirty="0">
                <a:solidFill>
                  <a:schemeClr val="bg2"/>
                </a:solidFill>
                <a:ea typeface="Calibri"/>
                <a:cs typeface="Calibri"/>
              </a:rPr>
              <a:t>...so get serious about serving </a:t>
            </a:r>
            <a:r>
              <a:rPr lang="en-US" sz="6000" dirty="0">
                <a:solidFill>
                  <a:schemeClr val="bg2"/>
                </a:solidFill>
                <a:ea typeface="Calibri"/>
                <a:cs typeface="Calibri"/>
              </a:rPr>
              <a:t>(v7-11)</a:t>
            </a:r>
          </a:p>
        </p:txBody>
      </p:sp>
    </p:spTree>
    <p:extLst>
      <p:ext uri="{BB962C8B-B14F-4D97-AF65-F5344CB8AC3E}">
        <p14:creationId xmlns:p14="http://schemas.microsoft.com/office/powerpoint/2010/main" val="3366353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7DFAF-CD99-D87A-0D97-DD9624347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729C9747-238C-8339-2F2A-BCAAEAE799F2}"/>
              </a:ext>
            </a:extLst>
          </p:cNvPr>
          <p:cNvSpPr txBox="1"/>
          <p:nvPr/>
        </p:nvSpPr>
        <p:spPr>
          <a:xfrm>
            <a:off x="425929" y="363088"/>
            <a:ext cx="11341678" cy="280076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u="sng" dirty="0">
                <a:solidFill>
                  <a:schemeClr val="bg2"/>
                </a:solidFill>
                <a:ea typeface="Calibri"/>
                <a:cs typeface="Calibri"/>
              </a:rPr>
              <a:t>The steps in v3-4</a:t>
            </a:r>
          </a:p>
          <a:p>
            <a:endParaRPr lang="en-US" sz="4400" u="sng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Christians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used to live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 sinful lives</a:t>
            </a:r>
            <a:endParaRPr lang="en-US" sz="440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endParaRPr lang="en-US" sz="4400" dirty="0">
              <a:solidFill>
                <a:schemeClr val="bg2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6370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1AEE4-FCEA-0D2C-CB78-336D0F2A80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500A7F07-36A0-731D-D846-6A91F40F3EC8}"/>
              </a:ext>
            </a:extLst>
          </p:cNvPr>
          <p:cNvSpPr txBox="1"/>
          <p:nvPr/>
        </p:nvSpPr>
        <p:spPr>
          <a:xfrm>
            <a:off x="425929" y="363088"/>
            <a:ext cx="11341678" cy="34778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u="sng" dirty="0">
                <a:solidFill>
                  <a:schemeClr val="bg2"/>
                </a:solidFill>
                <a:ea typeface="Calibri"/>
                <a:cs typeface="Calibri"/>
              </a:rPr>
              <a:t>The steps in v3-4</a:t>
            </a:r>
          </a:p>
          <a:p>
            <a:endParaRPr lang="en-US" sz="4400" u="sng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Christians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used to live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 sinful lives</a:t>
            </a:r>
            <a:endParaRPr lang="en-US" sz="440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Christians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stopped living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 sinful lives.</a:t>
            </a:r>
          </a:p>
          <a:p>
            <a:pPr marL="1143000" indent="-1143000">
              <a:buAutoNum type="arabicPeriod"/>
            </a:pPr>
            <a:endParaRPr lang="en-US" sz="4400" dirty="0">
              <a:solidFill>
                <a:schemeClr val="bg2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7700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0A1F8-1366-B7FC-662A-997E9C970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D057F770-8868-4EB1-03A3-ECC3A07D35D8}"/>
              </a:ext>
            </a:extLst>
          </p:cNvPr>
          <p:cNvSpPr txBox="1"/>
          <p:nvPr/>
        </p:nvSpPr>
        <p:spPr>
          <a:xfrm>
            <a:off x="425929" y="363088"/>
            <a:ext cx="11341678" cy="415498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u="sng" dirty="0">
                <a:solidFill>
                  <a:schemeClr val="bg2"/>
                </a:solidFill>
                <a:ea typeface="Calibri"/>
                <a:cs typeface="Calibri"/>
              </a:rPr>
              <a:t>The steps in v3-4</a:t>
            </a:r>
          </a:p>
          <a:p>
            <a:endParaRPr lang="en-US" sz="4400" u="sng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Christians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used to live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 sinful lives</a:t>
            </a:r>
            <a:endParaRPr lang="en-US" sz="440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Christians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stopped living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 sinful lives.</a:t>
            </a: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non-Christians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noticed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.</a:t>
            </a:r>
          </a:p>
          <a:p>
            <a:pPr marL="1143000" indent="-1143000">
              <a:buAutoNum type="arabicPeriod"/>
            </a:pPr>
            <a:endParaRPr lang="en-US" sz="4400" dirty="0">
              <a:solidFill>
                <a:schemeClr val="bg2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4892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924050-E635-0668-995A-EA6AD6532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81EFE32B-A699-7427-D8A0-A4E5688D4115}"/>
              </a:ext>
            </a:extLst>
          </p:cNvPr>
          <p:cNvSpPr txBox="1"/>
          <p:nvPr/>
        </p:nvSpPr>
        <p:spPr>
          <a:xfrm>
            <a:off x="425929" y="363088"/>
            <a:ext cx="11341678" cy="483209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u="sng" dirty="0">
                <a:solidFill>
                  <a:schemeClr val="bg2"/>
                </a:solidFill>
                <a:ea typeface="Calibri"/>
                <a:cs typeface="Calibri"/>
              </a:rPr>
              <a:t>The steps in v3-4</a:t>
            </a:r>
          </a:p>
          <a:p>
            <a:endParaRPr lang="en-US" sz="4400" u="sng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Christians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used to live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 sinful lives</a:t>
            </a:r>
            <a:endParaRPr lang="en-US" sz="440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Christians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stopped living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 sinful lives.</a:t>
            </a: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non-Christians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noticed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.</a:t>
            </a: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non-Christians were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surprised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.</a:t>
            </a:r>
          </a:p>
          <a:p>
            <a:pPr marL="1143000" indent="-1143000">
              <a:buAutoNum type="arabicPeriod"/>
            </a:pPr>
            <a:endParaRPr lang="en-US" sz="4400" dirty="0">
              <a:solidFill>
                <a:schemeClr val="bg2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254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F16B5-5A24-2395-E319-B544F9470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E90796F8-FEDF-9F14-3395-D0DE2FCF9203}"/>
              </a:ext>
            </a:extLst>
          </p:cNvPr>
          <p:cNvSpPr txBox="1"/>
          <p:nvPr/>
        </p:nvSpPr>
        <p:spPr>
          <a:xfrm>
            <a:off x="425929" y="363088"/>
            <a:ext cx="11341678" cy="483209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u="sng" dirty="0">
                <a:solidFill>
                  <a:schemeClr val="bg2"/>
                </a:solidFill>
                <a:ea typeface="Calibri"/>
                <a:cs typeface="Calibri"/>
              </a:rPr>
              <a:t>The steps in v3-4</a:t>
            </a:r>
          </a:p>
          <a:p>
            <a:endParaRPr lang="en-US" sz="4400" u="sng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Christians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used to live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 sinful lives</a:t>
            </a:r>
            <a:endParaRPr lang="en-US" sz="440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Christians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stopped living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 sinful lives.</a:t>
            </a: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non-Christians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noticed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.</a:t>
            </a: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non-Christians were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surprised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.</a:t>
            </a: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non-Christians were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angry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3106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5928D-621C-22E6-546D-B88968622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5115C4A4-8909-FB51-A339-3F070B89A534}"/>
              </a:ext>
            </a:extLst>
          </p:cNvPr>
          <p:cNvSpPr txBox="1"/>
          <p:nvPr/>
        </p:nvSpPr>
        <p:spPr>
          <a:xfrm>
            <a:off x="425929" y="363088"/>
            <a:ext cx="11341678" cy="550920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u="sng" dirty="0">
                <a:solidFill>
                  <a:schemeClr val="bg2"/>
                </a:solidFill>
                <a:ea typeface="Calibri"/>
                <a:cs typeface="Calibri"/>
              </a:rPr>
              <a:t>The steps in v3-4</a:t>
            </a:r>
          </a:p>
          <a:p>
            <a:endParaRPr lang="en-US" sz="4400" u="sng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Christians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used to live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 sinful lives</a:t>
            </a:r>
            <a:endParaRPr lang="en-US" sz="440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Christians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stopped living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 sinful lives.</a:t>
            </a: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non-Christians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noticed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.</a:t>
            </a: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non-Christians were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surprised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.</a:t>
            </a:r>
          </a:p>
          <a:p>
            <a:pPr marL="1143000" indent="-1143000">
              <a:buAutoNum type="arabicPeriod"/>
            </a:pP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The non-Christians were </a:t>
            </a:r>
            <a:r>
              <a:rPr lang="en-US" sz="4400" b="1" dirty="0">
                <a:solidFill>
                  <a:schemeClr val="bg2"/>
                </a:solidFill>
                <a:ea typeface="Calibri"/>
                <a:cs typeface="Calibri"/>
              </a:rPr>
              <a:t>angry</a:t>
            </a:r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.</a:t>
            </a:r>
          </a:p>
          <a:p>
            <a:pPr marL="1143000" indent="-1143000">
              <a:buAutoNum type="arabicPeriod"/>
            </a:pPr>
            <a:r>
              <a:rPr lang="en-US" sz="4400">
                <a:solidFill>
                  <a:schemeClr val="bg2"/>
                </a:solidFill>
                <a:ea typeface="Calibri"/>
                <a:cs typeface="Calibri"/>
              </a:rPr>
              <a:t>The non-Christians </a:t>
            </a:r>
            <a:r>
              <a:rPr lang="en-US" sz="4400" b="1">
                <a:solidFill>
                  <a:schemeClr val="bg2"/>
                </a:solidFill>
                <a:ea typeface="Calibri"/>
                <a:cs typeface="Calibri"/>
              </a:rPr>
              <a:t>hurled abuse</a:t>
            </a:r>
            <a:r>
              <a:rPr lang="en-US" sz="4400">
                <a:solidFill>
                  <a:schemeClr val="bg2"/>
                </a:solidFill>
                <a:ea typeface="Calibri"/>
                <a:cs typeface="Calibri"/>
              </a:rPr>
              <a:t>.</a:t>
            </a:r>
            <a:endParaRPr lang="en-US" sz="4400" dirty="0">
              <a:solidFill>
                <a:schemeClr val="bg2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6275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06D1B-F466-37B2-34EE-861181CDF0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492686AA-672C-E6E3-AB24-C744F504734F}"/>
              </a:ext>
            </a:extLst>
          </p:cNvPr>
          <p:cNvSpPr txBox="1"/>
          <p:nvPr/>
        </p:nvSpPr>
        <p:spPr>
          <a:xfrm>
            <a:off x="258018" y="252919"/>
            <a:ext cx="11341678" cy="550920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800" b="1" dirty="0">
                <a:solidFill>
                  <a:schemeClr val="bg2"/>
                </a:solidFill>
                <a:ea typeface="Calibri"/>
                <a:cs typeface="Calibri"/>
              </a:rPr>
              <a:t>2. Jesus is coming back</a:t>
            </a:r>
            <a:endParaRPr lang="en-US" sz="8800">
              <a:solidFill>
                <a:schemeClr val="bg2"/>
              </a:solidFill>
              <a:ea typeface="Calibri"/>
              <a:cs typeface="Calibri"/>
            </a:endParaRPr>
          </a:p>
          <a:p>
            <a:endParaRPr lang="en-US" sz="8800" b="1" dirty="0">
              <a:solidFill>
                <a:schemeClr val="bg2"/>
              </a:solidFill>
              <a:ea typeface="Calibri"/>
              <a:cs typeface="Calibri"/>
            </a:endParaRPr>
          </a:p>
          <a:p>
            <a:r>
              <a:rPr lang="en-US" sz="8800" b="1" dirty="0">
                <a:solidFill>
                  <a:schemeClr val="bg2"/>
                </a:solidFill>
                <a:ea typeface="Calibri"/>
                <a:cs typeface="Calibri"/>
              </a:rPr>
              <a:t>...so get serious about serving </a:t>
            </a:r>
            <a:r>
              <a:rPr lang="en-US" sz="6000" dirty="0">
                <a:solidFill>
                  <a:schemeClr val="bg2"/>
                </a:solidFill>
                <a:ea typeface="Calibri"/>
                <a:cs typeface="Calibri"/>
              </a:rPr>
              <a:t>(v7-11)</a:t>
            </a:r>
          </a:p>
        </p:txBody>
      </p:sp>
    </p:spTree>
    <p:extLst>
      <p:ext uri="{BB962C8B-B14F-4D97-AF65-F5344CB8AC3E}">
        <p14:creationId xmlns:p14="http://schemas.microsoft.com/office/powerpoint/2010/main" val="2413806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80529-A57B-A352-8F0D-61224A691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verse Relationship | Inverse Relationships in Economics, Finance, Math">
            <a:extLst>
              <a:ext uri="{FF2B5EF4-FFF2-40B4-BE49-F238E27FC236}">
                <a16:creationId xmlns:a16="http://schemas.microsoft.com/office/drawing/2014/main" id="{890938E7-D1AE-E4C9-21AC-7403B443D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426" y="630158"/>
            <a:ext cx="7295146" cy="5597683"/>
          </a:xfrm>
          <a:prstGeom prst="rect">
            <a:avLst/>
          </a:prstGeom>
        </p:spPr>
      </p:pic>
      <p:sp>
        <p:nvSpPr>
          <p:cNvPr id="4" name="TextBox 1">
            <a:extLst>
              <a:ext uri="{FF2B5EF4-FFF2-40B4-BE49-F238E27FC236}">
                <a16:creationId xmlns:a16="http://schemas.microsoft.com/office/drawing/2014/main" id="{2BE0044B-AE2A-DB84-B878-A6A9BB216FDC}"/>
              </a:ext>
            </a:extLst>
          </p:cNvPr>
          <p:cNvSpPr txBox="1"/>
          <p:nvPr/>
        </p:nvSpPr>
        <p:spPr>
          <a:xfrm>
            <a:off x="9860692" y="5837456"/>
            <a:ext cx="1335415" cy="76944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love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84EF6077-9C0A-EF91-E4A6-C6D26AE3F632}"/>
              </a:ext>
            </a:extLst>
          </p:cNvPr>
          <p:cNvSpPr txBox="1"/>
          <p:nvPr/>
        </p:nvSpPr>
        <p:spPr>
          <a:xfrm>
            <a:off x="1478692" y="312956"/>
            <a:ext cx="1335415" cy="76944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>
                <a:solidFill>
                  <a:schemeClr val="bg2"/>
                </a:solidFill>
                <a:ea typeface="Calibri"/>
                <a:cs typeface="Calibri"/>
              </a:rPr>
              <a:t>sin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041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CA8C7965C295438B38469F9DA828B9" ma:contentTypeVersion="15" ma:contentTypeDescription="Create a new document." ma:contentTypeScope="" ma:versionID="9d26b14d2be81836a4526e40bcfaa935">
  <xsd:schema xmlns:xsd="http://www.w3.org/2001/XMLSchema" xmlns:xs="http://www.w3.org/2001/XMLSchema" xmlns:p="http://schemas.microsoft.com/office/2006/metadata/properties" xmlns:ns3="75dc85ca-d713-4229-a48d-79f58fb065ec" xmlns:ns4="6c5326a3-a756-4a42-a4f0-608067e2ab76" targetNamespace="http://schemas.microsoft.com/office/2006/metadata/properties" ma:root="true" ma:fieldsID="db0ad0c3b89310596b7e49b2c8839552" ns3:_="" ns4:_="">
    <xsd:import namespace="75dc85ca-d713-4229-a48d-79f58fb065ec"/>
    <xsd:import namespace="6c5326a3-a756-4a42-a4f0-608067e2ab7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c85ca-d713-4229-a48d-79f58fb065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326a3-a756-4a42-a4f0-608067e2ab7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5dc85ca-d713-4229-a48d-79f58fb065e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B633AA-15AD-47D7-AD96-6B70D0D433B5}">
  <ds:schemaRefs>
    <ds:schemaRef ds:uri="6c5326a3-a756-4a42-a4f0-608067e2ab76"/>
    <ds:schemaRef ds:uri="75dc85ca-d713-4229-a48d-79f58fb065e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E648EFD-F2F0-4783-9B5D-B8AECCB6A270}">
  <ds:schemaRefs>
    <ds:schemaRef ds:uri="6c5326a3-a756-4a42-a4f0-608067e2ab76"/>
    <ds:schemaRef ds:uri="75dc85ca-d713-4229-a48d-79f58fb065e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962B488-279C-460D-BAF7-8870D23824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191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Lawrence</dc:creator>
  <cp:lastModifiedBy>Trevor Newman</cp:lastModifiedBy>
  <cp:revision>206</cp:revision>
  <cp:lastPrinted>2023-02-12T02:31:22Z</cp:lastPrinted>
  <dcterms:created xsi:type="dcterms:W3CDTF">2019-12-15T16:16:57Z</dcterms:created>
  <dcterms:modified xsi:type="dcterms:W3CDTF">2025-10-26T15:37:54Z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0x010100DBCA8C7965C295438B38469F9DA828B9</vt:lpwstr>
  </property>
</Properties>
</file>