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emy Clifton" userId="b7121016-a606-4e59-9b8c-d8cabdc242a8" providerId="ADAL" clId="{E2D764DE-5EC3-4A2B-A4FF-F189B7C6E03A}"/>
    <pc:docChg chg="delSld">
      <pc:chgData name="Jeremy Clifton" userId="b7121016-a606-4e59-9b8c-d8cabdc242a8" providerId="ADAL" clId="{E2D764DE-5EC3-4A2B-A4FF-F189B7C6E03A}" dt="2024-11-17T13:39:03.120" v="0" actId="47"/>
      <pc:docMkLst>
        <pc:docMk/>
      </pc:docMkLst>
      <pc:sldChg chg="del">
        <pc:chgData name="Jeremy Clifton" userId="b7121016-a606-4e59-9b8c-d8cabdc242a8" providerId="ADAL" clId="{E2D764DE-5EC3-4A2B-A4FF-F189B7C6E03A}" dt="2024-11-17T13:39:03.120" v="0" actId="47"/>
        <pc:sldMkLst>
          <pc:docMk/>
          <pc:sldMk cId="1779807164" sldId="256"/>
        </pc:sldMkLst>
      </pc:sldChg>
      <pc:sldChg chg="del">
        <pc:chgData name="Jeremy Clifton" userId="b7121016-a606-4e59-9b8c-d8cabdc242a8" providerId="ADAL" clId="{E2D764DE-5EC3-4A2B-A4FF-F189B7C6E03A}" dt="2024-11-17T13:39:03.120" v="0" actId="47"/>
        <pc:sldMkLst>
          <pc:docMk/>
          <pc:sldMk cId="3555485438" sldId="262"/>
        </pc:sldMkLst>
      </pc:sldChg>
      <pc:sldChg chg="del">
        <pc:chgData name="Jeremy Clifton" userId="b7121016-a606-4e59-9b8c-d8cabdc242a8" providerId="ADAL" clId="{E2D764DE-5EC3-4A2B-A4FF-F189B7C6E03A}" dt="2024-11-17T13:39:03.120" v="0" actId="47"/>
        <pc:sldMkLst>
          <pc:docMk/>
          <pc:sldMk cId="53923" sldId="263"/>
        </pc:sldMkLst>
      </pc:sldChg>
      <pc:sldChg chg="del">
        <pc:chgData name="Jeremy Clifton" userId="b7121016-a606-4e59-9b8c-d8cabdc242a8" providerId="ADAL" clId="{E2D764DE-5EC3-4A2B-A4FF-F189B7C6E03A}" dt="2024-11-17T13:39:03.120" v="0" actId="47"/>
        <pc:sldMkLst>
          <pc:docMk/>
          <pc:sldMk cId="4033087789" sldId="264"/>
        </pc:sldMkLst>
      </pc:sldChg>
      <pc:sldChg chg="del">
        <pc:chgData name="Jeremy Clifton" userId="b7121016-a606-4e59-9b8c-d8cabdc242a8" providerId="ADAL" clId="{E2D764DE-5EC3-4A2B-A4FF-F189B7C6E03A}" dt="2024-11-17T13:39:03.120" v="0" actId="47"/>
        <pc:sldMkLst>
          <pc:docMk/>
          <pc:sldMk cId="2138706830" sldId="265"/>
        </pc:sldMkLst>
      </pc:sldChg>
      <pc:sldChg chg="del">
        <pc:chgData name="Jeremy Clifton" userId="b7121016-a606-4e59-9b8c-d8cabdc242a8" providerId="ADAL" clId="{E2D764DE-5EC3-4A2B-A4FF-F189B7C6E03A}" dt="2024-11-17T13:39:03.120" v="0" actId="47"/>
        <pc:sldMkLst>
          <pc:docMk/>
          <pc:sldMk cId="345889928" sldId="266"/>
        </pc:sldMkLst>
      </pc:sldChg>
      <pc:sldChg chg="del">
        <pc:chgData name="Jeremy Clifton" userId="b7121016-a606-4e59-9b8c-d8cabdc242a8" providerId="ADAL" clId="{E2D764DE-5EC3-4A2B-A4FF-F189B7C6E03A}" dt="2024-11-17T13:39:03.120" v="0" actId="47"/>
        <pc:sldMkLst>
          <pc:docMk/>
          <pc:sldMk cId="4067353181" sldId="26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5072-D528-4C14-BA46-01E5F5AE2C6F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45BB-13D8-4DAE-B2B3-9A254864D1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629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5072-D528-4C14-BA46-01E5F5AE2C6F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45BB-13D8-4DAE-B2B3-9A254864D1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474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5072-D528-4C14-BA46-01E5F5AE2C6F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45BB-13D8-4DAE-B2B3-9A254864D1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873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5072-D528-4C14-BA46-01E5F5AE2C6F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45BB-13D8-4DAE-B2B3-9A254864D1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025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5072-D528-4C14-BA46-01E5F5AE2C6F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45BB-13D8-4DAE-B2B3-9A254864D1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75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5072-D528-4C14-BA46-01E5F5AE2C6F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45BB-13D8-4DAE-B2B3-9A254864D1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513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5072-D528-4C14-BA46-01E5F5AE2C6F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45BB-13D8-4DAE-B2B3-9A254864D1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994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5072-D528-4C14-BA46-01E5F5AE2C6F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45BB-13D8-4DAE-B2B3-9A254864D1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490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5072-D528-4C14-BA46-01E5F5AE2C6F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45BB-13D8-4DAE-B2B3-9A254864D1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888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5072-D528-4C14-BA46-01E5F5AE2C6F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45BB-13D8-4DAE-B2B3-9A254864D1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44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5072-D528-4C14-BA46-01E5F5AE2C6F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45BB-13D8-4DAE-B2B3-9A254864D1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530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05072-D528-4C14-BA46-01E5F5AE2C6F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945BB-13D8-4DAE-B2B3-9A254864D1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013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43608" y="836712"/>
            <a:ext cx="64807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solidFill>
                  <a:schemeClr val="bg1"/>
                </a:solidFill>
              </a:rPr>
              <a:t>Follow the leader </a:t>
            </a:r>
          </a:p>
          <a:p>
            <a:pPr algn="ctr"/>
            <a:r>
              <a:rPr lang="en-GB" sz="2800" dirty="0">
                <a:solidFill>
                  <a:schemeClr val="bg1"/>
                </a:solidFill>
              </a:rPr>
              <a:t>(Ephesians  5: 21 – 6:9)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700" y="3336167"/>
            <a:ext cx="3678535" cy="2445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1267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43608" y="332656"/>
            <a:ext cx="6480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</a:rPr>
              <a:t>Follow the leader </a:t>
            </a:r>
          </a:p>
          <a:p>
            <a:pPr algn="ctr"/>
            <a:r>
              <a:rPr lang="en-GB" sz="2800" dirty="0">
                <a:solidFill>
                  <a:schemeClr val="bg1"/>
                </a:solidFill>
              </a:rPr>
              <a:t>(Ephesians  5: 21 – 6:9)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088024"/>
            <a:ext cx="2271315" cy="1510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59632" y="1700808"/>
            <a:ext cx="62646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chemeClr val="bg1"/>
                </a:solidFill>
              </a:rPr>
              <a:t>The Presence of Christ</a:t>
            </a:r>
          </a:p>
          <a:p>
            <a:pPr algn="ctr"/>
            <a:r>
              <a:rPr lang="en-GB" sz="4400" dirty="0">
                <a:solidFill>
                  <a:schemeClr val="bg1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635700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43608" y="332656"/>
            <a:ext cx="6480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</a:rPr>
              <a:t>Follow the leader </a:t>
            </a:r>
          </a:p>
          <a:p>
            <a:pPr algn="ctr"/>
            <a:r>
              <a:rPr lang="en-GB" sz="2800" dirty="0">
                <a:solidFill>
                  <a:schemeClr val="bg1"/>
                </a:solidFill>
              </a:rPr>
              <a:t>(Ephesians  5: 21 – 6:9)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088024"/>
            <a:ext cx="2271315" cy="1510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59632" y="1700808"/>
            <a:ext cx="626469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</a:rPr>
              <a:t>The Presence of Christ</a:t>
            </a:r>
          </a:p>
          <a:p>
            <a:pPr algn="ctr"/>
            <a:r>
              <a:rPr lang="en-GB" sz="4400" dirty="0">
                <a:solidFill>
                  <a:schemeClr val="bg1"/>
                </a:solidFill>
              </a:rPr>
              <a:t>  &amp;</a:t>
            </a:r>
          </a:p>
          <a:p>
            <a:pPr algn="ctr"/>
            <a:r>
              <a:rPr lang="en-GB" sz="4400" b="1" dirty="0">
                <a:solidFill>
                  <a:schemeClr val="bg1"/>
                </a:solidFill>
              </a:rPr>
              <a:t>The Pattern of Christ,</a:t>
            </a:r>
          </a:p>
          <a:p>
            <a:pPr algn="ctr"/>
            <a:r>
              <a:rPr lang="en-GB" sz="44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8002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43608" y="332656"/>
            <a:ext cx="6480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</a:rPr>
              <a:t>Follow the leader </a:t>
            </a:r>
          </a:p>
          <a:p>
            <a:pPr algn="ctr"/>
            <a:r>
              <a:rPr lang="en-GB" sz="2800" dirty="0">
                <a:solidFill>
                  <a:schemeClr val="bg1"/>
                </a:solidFill>
              </a:rPr>
              <a:t>(Ephesians  5: 21 – 6:9)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088024"/>
            <a:ext cx="2271315" cy="1510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59632" y="1700808"/>
            <a:ext cx="626469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</a:rPr>
              <a:t>The Presence of Christ</a:t>
            </a:r>
          </a:p>
          <a:p>
            <a:pPr algn="ctr"/>
            <a:r>
              <a:rPr lang="en-GB" sz="4400" dirty="0">
                <a:solidFill>
                  <a:schemeClr val="bg1"/>
                </a:solidFill>
              </a:rPr>
              <a:t>  &amp;</a:t>
            </a:r>
          </a:p>
          <a:p>
            <a:pPr algn="ctr"/>
            <a:r>
              <a:rPr lang="en-GB" sz="4400" dirty="0">
                <a:solidFill>
                  <a:schemeClr val="bg1"/>
                </a:solidFill>
              </a:rPr>
              <a:t>The Pattern of Christ,</a:t>
            </a:r>
          </a:p>
          <a:p>
            <a:pPr algn="ctr"/>
            <a:r>
              <a:rPr lang="en-GB" sz="4400" dirty="0">
                <a:solidFill>
                  <a:schemeClr val="bg1"/>
                </a:solidFill>
              </a:rPr>
              <a:t> gives believers</a:t>
            </a:r>
          </a:p>
          <a:p>
            <a:pPr algn="ctr"/>
            <a:r>
              <a:rPr lang="en-GB" sz="4400" b="1" dirty="0">
                <a:solidFill>
                  <a:schemeClr val="bg1"/>
                </a:solidFill>
              </a:rPr>
              <a:t>Principles for Life.</a:t>
            </a:r>
          </a:p>
        </p:txBody>
      </p:sp>
    </p:spTree>
    <p:extLst>
      <p:ext uri="{BB962C8B-B14F-4D97-AF65-F5344CB8AC3E}">
        <p14:creationId xmlns:p14="http://schemas.microsoft.com/office/powerpoint/2010/main" val="4178002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79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Hull</dc:creator>
  <cp:lastModifiedBy>Trevor Newman</cp:lastModifiedBy>
  <cp:revision>4</cp:revision>
  <dcterms:created xsi:type="dcterms:W3CDTF">2024-11-16T21:41:37Z</dcterms:created>
  <dcterms:modified xsi:type="dcterms:W3CDTF">2024-11-17T13:39:07Z</dcterms:modified>
</cp:coreProperties>
</file>