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8FA3A926-BBA2-4A29-A96B-8EF80CFBB79E}"/>
    <pc:docChg chg="delSld">
      <pc:chgData name="Jeremy Clifton" userId="b7121016-a606-4e59-9b8c-d8cabdc242a8" providerId="ADAL" clId="{8FA3A926-BBA2-4A29-A96B-8EF80CFBB79E}" dt="2025-06-30T16:58:47.094" v="1" actId="47"/>
      <pc:docMkLst>
        <pc:docMk/>
      </pc:docMkLst>
      <pc:sldChg chg="del">
        <pc:chgData name="Jeremy Clifton" userId="b7121016-a606-4e59-9b8c-d8cabdc242a8" providerId="ADAL" clId="{8FA3A926-BBA2-4A29-A96B-8EF80CFBB79E}" dt="2025-06-30T16:58:45.364" v="0" actId="47"/>
        <pc:sldMkLst>
          <pc:docMk/>
          <pc:sldMk cId="2839880169" sldId="259"/>
        </pc:sldMkLst>
      </pc:sldChg>
      <pc:sldChg chg="del">
        <pc:chgData name="Jeremy Clifton" userId="b7121016-a606-4e59-9b8c-d8cabdc242a8" providerId="ADAL" clId="{8FA3A926-BBA2-4A29-A96B-8EF80CFBB79E}" dt="2025-06-30T16:58:47.094" v="1" actId="47"/>
        <pc:sldMkLst>
          <pc:docMk/>
          <pc:sldMk cId="778472850" sldId="263"/>
        </pc:sldMkLst>
      </pc:sldChg>
    </pc:docChg>
  </pc:docChgLst>
  <pc:docChgLst>
    <pc:chgData name="Jeremy Clifton" userId="b7121016-a606-4e59-9b8c-d8cabdc242a8" providerId="ADAL" clId="{CC45FE65-4C11-4CDB-96C5-E38F383F1EE6}"/>
    <pc:docChg chg="addSld modSld sldOrd">
      <pc:chgData name="Jeremy Clifton" userId="b7121016-a606-4e59-9b8c-d8cabdc242a8" providerId="ADAL" clId="{CC45FE65-4C11-4CDB-96C5-E38F383F1EE6}" dt="2025-06-29T10:20:42.999" v="2"/>
      <pc:docMkLst>
        <pc:docMk/>
      </pc:docMkLst>
      <pc:sldChg chg="ord">
        <pc:chgData name="Jeremy Clifton" userId="b7121016-a606-4e59-9b8c-d8cabdc242a8" providerId="ADAL" clId="{CC45FE65-4C11-4CDB-96C5-E38F383F1EE6}" dt="2025-06-29T10:20:42.999" v="2"/>
        <pc:sldMkLst>
          <pc:docMk/>
          <pc:sldMk cId="2839880169" sldId="259"/>
        </pc:sldMkLst>
      </pc:sldChg>
      <pc:sldChg chg="add">
        <pc:chgData name="Jeremy Clifton" userId="b7121016-a606-4e59-9b8c-d8cabdc242a8" providerId="ADAL" clId="{CC45FE65-4C11-4CDB-96C5-E38F383F1EE6}" dt="2025-06-29T10:20:40.515" v="0" actId="2890"/>
        <pc:sldMkLst>
          <pc:docMk/>
          <pc:sldMk cId="77847285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0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8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5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8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5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27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06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0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2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5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09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44D0-CEC6-4124-BF3C-A42B0904A79A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8C37-14EE-4041-AF38-DCAC4E751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340768"/>
            <a:ext cx="65527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‘You can use money to show that you value it more than Christ.</a:t>
            </a:r>
          </a:p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Or you can use it to show that you value Christ more than money.’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(Living in the Light: John Piper)</a:t>
            </a:r>
          </a:p>
        </p:txBody>
      </p:sp>
    </p:spTree>
    <p:extLst>
      <p:ext uri="{BB962C8B-B14F-4D97-AF65-F5344CB8AC3E}">
        <p14:creationId xmlns:p14="http://schemas.microsoft.com/office/powerpoint/2010/main" val="241772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105273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God who keeps us going….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(Psalm 125)</a:t>
            </a:r>
          </a:p>
        </p:txBody>
      </p:sp>
    </p:spTree>
    <p:extLst>
      <p:ext uri="{BB962C8B-B14F-4D97-AF65-F5344CB8AC3E}">
        <p14:creationId xmlns:p14="http://schemas.microsoft.com/office/powerpoint/2010/main" val="421367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0193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God who keeps us going….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(Psalm 125)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marL="514350" indent="-514350" algn="ctr">
              <a:buAutoNum type="arabicParenR"/>
            </a:pPr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Picture of Stability</a:t>
            </a:r>
            <a:r>
              <a:rPr lang="en-GB" sz="4000" dirty="0">
                <a:solidFill>
                  <a:schemeClr val="bg1"/>
                </a:solidFill>
              </a:rPr>
              <a:t>: </a:t>
            </a:r>
            <a:r>
              <a:rPr lang="en-GB" sz="4000" dirty="0" err="1">
                <a:solidFill>
                  <a:schemeClr val="bg1"/>
                </a:solidFill>
              </a:rPr>
              <a:t>vs</a:t>
            </a:r>
            <a:r>
              <a:rPr lang="en-GB" sz="4000" dirty="0">
                <a:solidFill>
                  <a:schemeClr val="bg1"/>
                </a:solidFill>
              </a:rPr>
              <a:t> 1-2</a:t>
            </a:r>
          </a:p>
        </p:txBody>
      </p:sp>
    </p:spTree>
    <p:extLst>
      <p:ext uri="{BB962C8B-B14F-4D97-AF65-F5344CB8AC3E}">
        <p14:creationId xmlns:p14="http://schemas.microsoft.com/office/powerpoint/2010/main" val="415268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0193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68407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God who keeps us going….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(Psalm 125)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marL="514350" indent="-514350" algn="ctr">
              <a:buAutoNum type="arabicParenR"/>
            </a:pPr>
            <a:r>
              <a:rPr lang="en-GB" sz="4000" dirty="0">
                <a:solidFill>
                  <a:schemeClr val="bg1"/>
                </a:solidFill>
              </a:rPr>
              <a:t>A Picture of Stability: </a:t>
            </a:r>
            <a:r>
              <a:rPr lang="en-GB" sz="4000" dirty="0" err="1">
                <a:solidFill>
                  <a:schemeClr val="bg1"/>
                </a:solidFill>
              </a:rPr>
              <a:t>vs</a:t>
            </a:r>
            <a:r>
              <a:rPr lang="en-GB" sz="4000" dirty="0">
                <a:solidFill>
                  <a:schemeClr val="bg1"/>
                </a:solidFill>
              </a:rPr>
              <a:t> 1-2</a:t>
            </a:r>
          </a:p>
          <a:p>
            <a:pPr marL="514350" indent="-514350" algn="ctr">
              <a:buAutoNum type="arabicParenR"/>
            </a:pPr>
            <a:r>
              <a:rPr lang="en-GB" sz="4000" dirty="0">
                <a:solidFill>
                  <a:schemeClr val="bg1"/>
                </a:solidFill>
              </a:rPr>
              <a:t>A </a:t>
            </a:r>
            <a:r>
              <a:rPr lang="en-GB" sz="4000" u="sng" dirty="0">
                <a:solidFill>
                  <a:schemeClr val="bg1"/>
                </a:solidFill>
              </a:rPr>
              <a:t>Promise of Restraint</a:t>
            </a:r>
            <a:r>
              <a:rPr lang="en-GB" sz="4000" dirty="0">
                <a:solidFill>
                  <a:schemeClr val="bg1"/>
                </a:solidFill>
              </a:rPr>
              <a:t>: </a:t>
            </a:r>
            <a:r>
              <a:rPr lang="en-GB" sz="4000" dirty="0" err="1">
                <a:solidFill>
                  <a:schemeClr val="bg1"/>
                </a:solidFill>
              </a:rPr>
              <a:t>vs</a:t>
            </a:r>
            <a:r>
              <a:rPr lang="en-GB" sz="4000" dirty="0">
                <a:solidFill>
                  <a:schemeClr val="bg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4230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0193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God who keeps us going….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(Psalm 125)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marL="514350" indent="-514350" algn="ctr">
              <a:buAutoNum type="arabicParenR"/>
            </a:pPr>
            <a:r>
              <a:rPr lang="en-GB" sz="4000" dirty="0">
                <a:solidFill>
                  <a:schemeClr val="bg1"/>
                </a:solidFill>
              </a:rPr>
              <a:t>A Picture of Stability: </a:t>
            </a:r>
            <a:r>
              <a:rPr lang="en-GB" sz="4000" dirty="0" err="1">
                <a:solidFill>
                  <a:schemeClr val="bg1"/>
                </a:solidFill>
              </a:rPr>
              <a:t>vs</a:t>
            </a:r>
            <a:r>
              <a:rPr lang="en-GB" sz="4000" dirty="0">
                <a:solidFill>
                  <a:schemeClr val="bg1"/>
                </a:solidFill>
              </a:rPr>
              <a:t> 1-2</a:t>
            </a:r>
          </a:p>
          <a:p>
            <a:pPr marL="514350" indent="-514350" algn="ctr">
              <a:buAutoNum type="arabicParenR"/>
            </a:pPr>
            <a:r>
              <a:rPr lang="en-GB" sz="4000" dirty="0">
                <a:solidFill>
                  <a:schemeClr val="bg1"/>
                </a:solidFill>
              </a:rPr>
              <a:t>A Promise of Restraint: </a:t>
            </a:r>
            <a:r>
              <a:rPr lang="en-GB" sz="4000" dirty="0" err="1">
                <a:solidFill>
                  <a:schemeClr val="bg1"/>
                </a:solidFill>
              </a:rPr>
              <a:t>vs</a:t>
            </a:r>
            <a:r>
              <a:rPr lang="en-GB" sz="4000" dirty="0">
                <a:solidFill>
                  <a:schemeClr val="bg1"/>
                </a:solidFill>
              </a:rPr>
              <a:t> 3</a:t>
            </a:r>
          </a:p>
          <a:p>
            <a:pPr marL="514350" indent="-514350" algn="ctr">
              <a:buAutoNum type="arabicParenR"/>
            </a:pPr>
            <a:r>
              <a:rPr lang="en-GB" sz="4000" u="sng" dirty="0">
                <a:solidFill>
                  <a:schemeClr val="bg1"/>
                </a:solidFill>
              </a:rPr>
              <a:t>A Prayer for Peace</a:t>
            </a:r>
            <a:r>
              <a:rPr lang="en-GB" sz="4000" dirty="0">
                <a:solidFill>
                  <a:schemeClr val="bg1"/>
                </a:solidFill>
              </a:rPr>
              <a:t>: </a:t>
            </a:r>
            <a:r>
              <a:rPr lang="en-GB" sz="4000" dirty="0" err="1">
                <a:solidFill>
                  <a:schemeClr val="bg1"/>
                </a:solidFill>
              </a:rPr>
              <a:t>vs</a:t>
            </a:r>
            <a:r>
              <a:rPr lang="en-GB" sz="4000" dirty="0">
                <a:solidFill>
                  <a:schemeClr val="bg1"/>
                </a:solidFill>
              </a:rPr>
              <a:t> 4-5</a:t>
            </a:r>
          </a:p>
        </p:txBody>
      </p:sp>
    </p:spTree>
    <p:extLst>
      <p:ext uri="{BB962C8B-B14F-4D97-AF65-F5344CB8AC3E}">
        <p14:creationId xmlns:p14="http://schemas.microsoft.com/office/powerpoint/2010/main" val="294230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125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</dc:creator>
  <cp:lastModifiedBy>Trevor Newman</cp:lastModifiedBy>
  <cp:revision>2</cp:revision>
  <dcterms:created xsi:type="dcterms:W3CDTF">2025-06-29T08:01:02Z</dcterms:created>
  <dcterms:modified xsi:type="dcterms:W3CDTF">2025-06-30T16:58:51Z</dcterms:modified>
</cp:coreProperties>
</file>