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47"/>
  </p:notesMasterIdLst>
  <p:sldIdLst>
    <p:sldId id="3729" r:id="rId5"/>
    <p:sldId id="3741" r:id="rId6"/>
    <p:sldId id="3742" r:id="rId7"/>
    <p:sldId id="3738" r:id="rId8"/>
    <p:sldId id="3743" r:id="rId9"/>
    <p:sldId id="3740" r:id="rId10"/>
    <p:sldId id="3744" r:id="rId11"/>
    <p:sldId id="3739" r:id="rId12"/>
    <p:sldId id="3783" r:id="rId13"/>
    <p:sldId id="3745" r:id="rId14"/>
    <p:sldId id="3752" r:id="rId15"/>
    <p:sldId id="3674" r:id="rId16"/>
    <p:sldId id="3746" r:id="rId17"/>
    <p:sldId id="3751" r:id="rId18"/>
    <p:sldId id="3750" r:id="rId19"/>
    <p:sldId id="3749" r:id="rId20"/>
    <p:sldId id="3748" r:id="rId21"/>
    <p:sldId id="3757" r:id="rId22"/>
    <p:sldId id="3758" r:id="rId23"/>
    <p:sldId id="3756" r:id="rId24"/>
    <p:sldId id="3785" r:id="rId25"/>
    <p:sldId id="3759" r:id="rId26"/>
    <p:sldId id="3760" r:id="rId27"/>
    <p:sldId id="3753" r:id="rId28"/>
    <p:sldId id="3772" r:id="rId29"/>
    <p:sldId id="3774" r:id="rId30"/>
    <p:sldId id="3775" r:id="rId31"/>
    <p:sldId id="3773" r:id="rId32"/>
    <p:sldId id="3768" r:id="rId33"/>
    <p:sldId id="3769" r:id="rId34"/>
    <p:sldId id="3770" r:id="rId35"/>
    <p:sldId id="3754" r:id="rId36"/>
    <p:sldId id="3767" r:id="rId37"/>
    <p:sldId id="3766" r:id="rId38"/>
    <p:sldId id="3771" r:id="rId39"/>
    <p:sldId id="3763" r:id="rId40"/>
    <p:sldId id="3778" r:id="rId41"/>
    <p:sldId id="3779" r:id="rId42"/>
    <p:sldId id="3780" r:id="rId43"/>
    <p:sldId id="3784" r:id="rId44"/>
    <p:sldId id="3781" r:id="rId45"/>
    <p:sldId id="3782" r:id="rId46"/>
  </p:sldIdLst>
  <p:sldSz cx="12192000" cy="6858000"/>
  <p:notesSz cx="6794500" cy="99314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18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Clifton" userId="b7121016-a606-4e59-9b8c-d8cabdc242a8" providerId="ADAL" clId="{E211E35B-DF94-4D8F-8790-8C823AF181FA}"/>
    <pc:docChg chg="delSld">
      <pc:chgData name="Jeremy Clifton" userId="b7121016-a606-4e59-9b8c-d8cabdc242a8" providerId="ADAL" clId="{E211E35B-DF94-4D8F-8790-8C823AF181FA}" dt="2025-12-15T13:30:29.004" v="1" actId="47"/>
      <pc:docMkLst>
        <pc:docMk/>
      </pc:docMkLst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346722534" sldId="257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783659725" sldId="258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451791024" sldId="259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897048223" sldId="260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546199558" sldId="262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630864028" sldId="263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1542163" sldId="265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270038777" sldId="267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701757506" sldId="268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526562794" sldId="270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518071171" sldId="272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323466059" sldId="273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2005921634" sldId="274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79128385" sldId="275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195198168" sldId="277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33575538" sldId="278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757830152" sldId="280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918832885" sldId="281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269392618" sldId="282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977517849" sldId="285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343673691" sldId="287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972848671" sldId="3699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2520290058" sldId="3720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159470508" sldId="3722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193130844" sldId="3723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3091620946" sldId="3724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221386384" sldId="3725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4163704107" sldId="3727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2988895466" sldId="3728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427567714" sldId="3730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2720611015" sldId="3731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176451569" sldId="3732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664960620" sldId="3733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1763274557" sldId="3734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3952022597" sldId="3735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3664032094" sldId="3736"/>
        </pc:sldMkLst>
      </pc:sldChg>
      <pc:sldChg chg="del">
        <pc:chgData name="Jeremy Clifton" userId="b7121016-a606-4e59-9b8c-d8cabdc242a8" providerId="ADAL" clId="{E211E35B-DF94-4D8F-8790-8C823AF181FA}" dt="2025-12-15T13:30:15.640" v="0" actId="47"/>
        <pc:sldMkLst>
          <pc:docMk/>
          <pc:sldMk cId="2706310775" sldId="3737"/>
        </pc:sldMkLst>
      </pc:sldChg>
      <pc:sldChg chg="del">
        <pc:chgData name="Jeremy Clifton" userId="b7121016-a606-4e59-9b8c-d8cabdc242a8" providerId="ADAL" clId="{E211E35B-DF94-4D8F-8790-8C823AF181FA}" dt="2025-12-15T13:30:29.004" v="1" actId="47"/>
        <pc:sldMkLst>
          <pc:docMk/>
          <pc:sldMk cId="2940156860" sldId="3776"/>
        </pc:sldMkLst>
      </pc:sldChg>
    </pc:docChg>
  </pc:docChgLst>
  <pc:docChgLst>
    <pc:chgData name="Jeremy Clifton" userId="S::wec@woodfordec.onmicrosoft.com::b7121016-a606-4e59-9b8c-d8cabdc242a8" providerId="AD" clId="Web-{38194467-7928-7EDC-1240-4DAE988D209D}"/>
    <pc:docChg chg="addSld delSld modSld">
      <pc:chgData name="Jeremy Clifton" userId="S::wec@woodfordec.onmicrosoft.com::b7121016-a606-4e59-9b8c-d8cabdc242a8" providerId="AD" clId="Web-{38194467-7928-7EDC-1240-4DAE988D209D}" dt="2025-11-16T07:29:10.923" v="62"/>
      <pc:docMkLst>
        <pc:docMk/>
      </pc:docMkLst>
    </pc:docChg>
  </pc:docChgLst>
  <pc:docChgLst>
    <pc:chgData clId="Web-{DB915B10-99D7-2B0E-A581-08A1D4CFEFC6}"/>
    <pc:docChg chg="delSld">
      <pc:chgData name="" userId="" providerId="" clId="Web-{DB915B10-99D7-2B0E-A581-08A1D4CFEFC6}" dt="2025-12-07T07:34:00.615" v="0"/>
      <pc:docMkLst>
        <pc:docMk/>
      </pc:docMkLst>
    </pc:docChg>
  </pc:docChgLst>
  <pc:docChgLst>
    <pc:chgData clId="Web-{5FEF63AD-FFC6-D3DA-D303-76F3D45A5E77}"/>
    <pc:docChg chg="modSld">
      <pc:chgData name="" userId="" providerId="" clId="Web-{5FEF63AD-FFC6-D3DA-D303-76F3D45A5E77}" dt="2025-12-07T09:36:13.338" v="0" actId="14100"/>
      <pc:docMkLst>
        <pc:docMk/>
      </pc:docMkLst>
    </pc:docChg>
  </pc:docChgLst>
  <pc:docChgLst>
    <pc:chgData name="Jeremy Clifton" userId="S::wec@woodfordec.onmicrosoft.com::b7121016-a606-4e59-9b8c-d8cabdc242a8" providerId="AD" clId="Web-{92CD546A-0E58-2235-1347-B57673378127}"/>
    <pc:docChg chg="addSld delSld modSld sldOrd">
      <pc:chgData name="Jeremy Clifton" userId="S::wec@woodfordec.onmicrosoft.com::b7121016-a606-4e59-9b8c-d8cabdc242a8" providerId="AD" clId="Web-{92CD546A-0E58-2235-1347-B57673378127}" dt="2025-11-16T10:02:53.842" v="90"/>
      <pc:docMkLst>
        <pc:docMk/>
      </pc:docMkLst>
    </pc:docChg>
  </pc:docChgLst>
  <pc:docChgLst>
    <pc:chgData name="Jeremy Clifton" userId="S::wec@woodfordec.onmicrosoft.com::b7121016-a606-4e59-9b8c-d8cabdc242a8" providerId="AD" clId="Web-{C0A201CF-2E44-9640-5273-E55C1B57EB14}"/>
    <pc:docChg chg="delSld modSld">
      <pc:chgData name="Jeremy Clifton" userId="S::wec@woodfordec.onmicrosoft.com::b7121016-a606-4e59-9b8c-d8cabdc242a8" providerId="AD" clId="Web-{C0A201CF-2E44-9640-5273-E55C1B57EB14}" dt="2025-12-07T09:28:38.221" v="15"/>
      <pc:docMkLst>
        <pc:docMk/>
      </pc:docMkLst>
      <pc:sldChg chg="modSp">
        <pc:chgData name="Jeremy Clifton" userId="S::wec@woodfordec.onmicrosoft.com::b7121016-a606-4e59-9b8c-d8cabdc242a8" providerId="AD" clId="Web-{C0A201CF-2E44-9640-5273-E55C1B57EB14}" dt="2025-12-07T09:11:06.870" v="10" actId="1076"/>
        <pc:sldMkLst>
          <pc:docMk/>
          <pc:sldMk cId="1055376771" sldId="3674"/>
        </pc:sldMkLst>
        <pc:spChg chg="mod">
          <ac:chgData name="Jeremy Clifton" userId="S::wec@woodfordec.onmicrosoft.com::b7121016-a606-4e59-9b8c-d8cabdc242a8" providerId="AD" clId="Web-{C0A201CF-2E44-9640-5273-E55C1B57EB14}" dt="2025-12-07T09:10:59.802" v="8" actId="20577"/>
          <ac:spMkLst>
            <pc:docMk/>
            <pc:sldMk cId="1055376771" sldId="3674"/>
            <ac:spMk id="3" creationId="{95B4ABAA-C96A-2FD7-A1AF-E8184A675494}"/>
          </ac:spMkLst>
        </pc:spChg>
      </pc:sldChg>
    </pc:docChg>
  </pc:docChgLst>
  <pc:docChgLst>
    <pc:chgData name="Jeremy Clifton" userId="S::wec@woodfordec.onmicrosoft.com::b7121016-a606-4e59-9b8c-d8cabdc242a8" providerId="AD" clId="Web-{DB915B10-99D7-2B0E-A581-08A1D4CFEFC6}"/>
    <pc:docChg chg="addSld delSld modSld sldOrd">
      <pc:chgData name="Jeremy Clifton" userId="S::wec@woodfordec.onmicrosoft.com::b7121016-a606-4e59-9b8c-d8cabdc242a8" providerId="AD" clId="Web-{DB915B10-99D7-2B0E-A581-08A1D4CFEFC6}" dt="2025-12-07T07:58:53.220" v="147" actId="14100"/>
      <pc:docMkLst>
        <pc:docMk/>
      </pc:docMkLst>
    </pc:docChg>
  </pc:docChgLst>
  <pc:docChgLst>
    <pc:chgData name="Jeremy Clifton" userId="S::wec@woodfordec.onmicrosoft.com::b7121016-a606-4e59-9b8c-d8cabdc242a8" providerId="AD" clId="Web-{5FEF63AD-FFC6-D3DA-D303-76F3D45A5E77}"/>
    <pc:docChg chg="addSld modSld">
      <pc:chgData name="Jeremy Clifton" userId="S::wec@woodfordec.onmicrosoft.com::b7121016-a606-4e59-9b8c-d8cabdc242a8" providerId="AD" clId="Web-{5FEF63AD-FFC6-D3DA-D303-76F3D45A5E77}" dt="2025-12-07T09:39:20.222" v="57"/>
      <pc:docMkLst>
        <pc:docMk/>
      </pc:docMkLst>
    </pc:docChg>
  </pc:docChgLst>
  <pc:docChgLst>
    <pc:chgData name="Jeremy Clifton" userId="S::wec@woodfordec.onmicrosoft.com::b7121016-a606-4e59-9b8c-d8cabdc242a8" providerId="AD" clId="Web-{B6949486-DC61-EC8B-B005-359CED18568B}"/>
    <pc:docChg chg="addSld delSld modSld">
      <pc:chgData name="Jeremy Clifton" userId="S::wec@woodfordec.onmicrosoft.com::b7121016-a606-4e59-9b8c-d8cabdc242a8" providerId="AD" clId="Web-{B6949486-DC61-EC8B-B005-359CED18568B}" dt="2025-12-07T09:06:27.872" v="75"/>
      <pc:docMkLst>
        <pc:docMk/>
      </pc:docMkLst>
      <pc:sldChg chg="addSp modSp">
        <pc:chgData name="Jeremy Clifton" userId="S::wec@woodfordec.onmicrosoft.com::b7121016-a606-4e59-9b8c-d8cabdc242a8" providerId="AD" clId="Web-{B6949486-DC61-EC8B-B005-359CED18568B}" dt="2025-12-07T09:06:27.872" v="75"/>
        <pc:sldMkLst>
          <pc:docMk/>
          <pc:sldMk cId="1055376771" sldId="3674"/>
        </pc:sldMkLst>
        <pc:spChg chg="mod">
          <ac:chgData name="Jeremy Clifton" userId="S::wec@woodfordec.onmicrosoft.com::b7121016-a606-4e59-9b8c-d8cabdc242a8" providerId="AD" clId="Web-{B6949486-DC61-EC8B-B005-359CED18568B}" dt="2025-12-07T09:05:13.166" v="74" actId="20577"/>
          <ac:spMkLst>
            <pc:docMk/>
            <pc:sldMk cId="1055376771" sldId="3674"/>
            <ac:spMk id="3" creationId="{95B4ABAA-C96A-2FD7-A1AF-E8184A675494}"/>
          </ac:spMkLst>
        </pc:spChg>
      </pc:sldChg>
    </pc:docChg>
  </pc:docChgLst>
  <pc:docChgLst>
    <pc:chgData clId="Web-{3B8E3936-D608-F3C1-0AD3-D062A4DF9E8E}"/>
    <pc:docChg chg="modSld">
      <pc:chgData name="" userId="" providerId="" clId="Web-{3B8E3936-D608-F3C1-0AD3-D062A4DF9E8E}" dt="2025-12-07T09:40:01.410" v="1" actId="1076"/>
      <pc:docMkLst>
        <pc:docMk/>
      </pc:docMkLst>
    </pc:docChg>
  </pc:docChgLst>
  <pc:docChgLst>
    <pc:chgData name="Jeremy Clifton" userId="S::wec@woodfordec.onmicrosoft.com::b7121016-a606-4e59-9b8c-d8cabdc242a8" providerId="AD" clId="Web-{3402A055-EBFE-7794-C3D5-78C4607F227A}"/>
    <pc:docChg chg="addSld delSld modSld">
      <pc:chgData name="Jeremy Clifton" userId="S::wec@woodfordec.onmicrosoft.com::b7121016-a606-4e59-9b8c-d8cabdc242a8" providerId="AD" clId="Web-{3402A055-EBFE-7794-C3D5-78C4607F227A}" dt="2025-12-07T08:39:28.559" v="47"/>
      <pc:docMkLst>
        <pc:docMk/>
      </pc:docMkLst>
      <pc:sldChg chg="delSp modSp">
        <pc:chgData name="Jeremy Clifton" userId="S::wec@woodfordec.onmicrosoft.com::b7121016-a606-4e59-9b8c-d8cabdc242a8" providerId="AD" clId="Web-{3402A055-EBFE-7794-C3D5-78C4607F227A}" dt="2025-12-07T08:16:37.775" v="37" actId="20577"/>
        <pc:sldMkLst>
          <pc:docMk/>
          <pc:sldMk cId="1055376771" sldId="3674"/>
        </pc:sldMkLst>
        <pc:spChg chg="mod">
          <ac:chgData name="Jeremy Clifton" userId="S::wec@woodfordec.onmicrosoft.com::b7121016-a606-4e59-9b8c-d8cabdc242a8" providerId="AD" clId="Web-{3402A055-EBFE-7794-C3D5-78C4607F227A}" dt="2025-12-07T08:16:37.775" v="37" actId="20577"/>
          <ac:spMkLst>
            <pc:docMk/>
            <pc:sldMk cId="1055376771" sldId="3674"/>
            <ac:spMk id="3" creationId="{95B4ABAA-C96A-2FD7-A1AF-E8184A675494}"/>
          </ac:spMkLst>
        </pc:spChg>
      </pc:sldChg>
    </pc:docChg>
  </pc:docChgLst>
  <pc:docChgLst>
    <pc:chgData name="Jeremy Clifton" userId="S::wec@woodfordec.onmicrosoft.com::b7121016-a606-4e59-9b8c-d8cabdc242a8" providerId="AD" clId="Web-{7F2A9CB6-2B71-8E63-A918-DD2B6C815054}"/>
    <pc:docChg chg="addSld delSld modSld sldOrd">
      <pc:chgData name="Jeremy Clifton" userId="S::wec@woodfordec.onmicrosoft.com::b7121016-a606-4e59-9b8c-d8cabdc242a8" providerId="AD" clId="Web-{7F2A9CB6-2B71-8E63-A918-DD2B6C815054}" dt="2025-11-16T08:14:27.525" v="342"/>
      <pc:docMkLst>
        <pc:docMk/>
      </pc:docMkLst>
    </pc:docChg>
  </pc:docChgLst>
  <pc:docChgLst>
    <pc:chgData name="Jeremy Clifton" userId="S::wec@woodfordec.onmicrosoft.com::b7121016-a606-4e59-9b8c-d8cabdc242a8" providerId="AD" clId="Web-{D0ECD484-8241-CC8E-CBDF-594875B28921}"/>
    <pc:docChg chg="modSld">
      <pc:chgData name="Jeremy Clifton" userId="S::wec@woodfordec.onmicrosoft.com::b7121016-a606-4e59-9b8c-d8cabdc242a8" providerId="AD" clId="Web-{D0ECD484-8241-CC8E-CBDF-594875B28921}" dt="2025-11-23T09:51:59.814" v="25" actId="20577"/>
      <pc:docMkLst>
        <pc:docMk/>
      </pc:docMkLst>
    </pc:docChg>
  </pc:docChgLst>
  <pc:docChgLst>
    <pc:chgData name="Jeremy Clifton" userId="S::wec@woodfordec.onmicrosoft.com::b7121016-a606-4e59-9b8c-d8cabdc242a8" providerId="AD" clId="Web-{65180B18-6E4B-B041-8840-7D9C109EAE13}"/>
    <pc:docChg chg="addSld delSld modSld sldOrd">
      <pc:chgData name="Jeremy Clifton" userId="S::wec@woodfordec.onmicrosoft.com::b7121016-a606-4e59-9b8c-d8cabdc242a8" providerId="AD" clId="Web-{65180B18-6E4B-B041-8840-7D9C109EAE13}" dt="2025-12-11T20:17:24.900" v="1012"/>
      <pc:docMkLst>
        <pc:docMk/>
      </pc:docMkLst>
      <pc:sldChg chg="delSp modSp ord">
        <pc:chgData name="Jeremy Clifton" userId="S::wec@woodfordec.onmicrosoft.com::b7121016-a606-4e59-9b8c-d8cabdc242a8" providerId="AD" clId="Web-{65180B18-6E4B-B041-8840-7D9C109EAE13}" dt="2025-12-11T19:53:23.253" v="746" actId="14100"/>
        <pc:sldMkLst>
          <pc:docMk/>
          <pc:sldMk cId="1055376771" sldId="3674"/>
        </pc:sldMkLst>
        <pc:spChg chg="mod">
          <ac:chgData name="Jeremy Clifton" userId="S::wec@woodfordec.onmicrosoft.com::b7121016-a606-4e59-9b8c-d8cabdc242a8" providerId="AD" clId="Web-{65180B18-6E4B-B041-8840-7D9C109EAE13}" dt="2025-12-11T19:53:23.253" v="746" actId="14100"/>
          <ac:spMkLst>
            <pc:docMk/>
            <pc:sldMk cId="1055376771" sldId="3674"/>
            <ac:spMk id="3" creationId="{95B4ABAA-C96A-2FD7-A1AF-E8184A675494}"/>
          </ac:spMkLst>
        </pc:spChg>
      </pc:sldChg>
      <pc:sldChg chg="addSp modSp add replId">
        <pc:chgData name="Jeremy Clifton" userId="S::wec@woodfordec.onmicrosoft.com::b7121016-a606-4e59-9b8c-d8cabdc242a8" providerId="AD" clId="Web-{65180B18-6E4B-B041-8840-7D9C109EAE13}" dt="2025-12-11T17:55:49.048" v="479" actId="1076"/>
        <pc:sldMkLst>
          <pc:docMk/>
          <pc:sldMk cId="1897712025" sldId="3729"/>
        </pc:sldMkLst>
        <pc:picChg chg="add mod">
          <ac:chgData name="Jeremy Clifton" userId="S::wec@woodfordec.onmicrosoft.com::b7121016-a606-4e59-9b8c-d8cabdc242a8" providerId="AD" clId="Web-{65180B18-6E4B-B041-8840-7D9C109EAE13}" dt="2025-12-11T17:55:49.048" v="479" actId="1076"/>
          <ac:picMkLst>
            <pc:docMk/>
            <pc:sldMk cId="1897712025" sldId="3729"/>
            <ac:picMk id="4" creationId="{27E64D39-CE47-221A-2742-B0FC862A4FB0}"/>
          </ac:picMkLst>
        </pc:picChg>
      </pc:sldChg>
      <pc:sldChg chg="addSp modSp add ord replId">
        <pc:chgData name="Jeremy Clifton" userId="S::wec@woodfordec.onmicrosoft.com::b7121016-a606-4e59-9b8c-d8cabdc242a8" providerId="AD" clId="Web-{65180B18-6E4B-B041-8840-7D9C109EAE13}" dt="2025-12-11T19:48:46.827" v="680" actId="20577"/>
        <pc:sldMkLst>
          <pc:docMk/>
          <pc:sldMk cId="3651325951" sldId="3738"/>
        </pc:sldMkLst>
        <pc:spChg chg="add mod">
          <ac:chgData name="Jeremy Clifton" userId="S::wec@woodfordec.onmicrosoft.com::b7121016-a606-4e59-9b8c-d8cabdc242a8" providerId="AD" clId="Web-{65180B18-6E4B-B041-8840-7D9C109EAE13}" dt="2025-12-11T19:48:46.827" v="680" actId="20577"/>
          <ac:spMkLst>
            <pc:docMk/>
            <pc:sldMk cId="3651325951" sldId="3738"/>
            <ac:spMk id="8" creationId="{06D1905C-77A7-A5C1-5B55-2101C6D49E38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8:16:04.516" v="664" actId="14100"/>
          <ac:picMkLst>
            <pc:docMk/>
            <pc:sldMk cId="3651325951" sldId="3738"/>
            <ac:picMk id="4" creationId="{B5A2AE20-E689-3B9C-150C-EB49B821FBB2}"/>
          </ac:picMkLst>
        </pc:picChg>
        <pc:picChg chg="add mod">
          <ac:chgData name="Jeremy Clifton" userId="S::wec@woodfordec.onmicrosoft.com::b7121016-a606-4e59-9b8c-d8cabdc242a8" providerId="AD" clId="Web-{65180B18-6E4B-B041-8840-7D9C109EAE13}" dt="2025-12-11T18:15:58.109" v="661" actId="1076"/>
          <ac:picMkLst>
            <pc:docMk/>
            <pc:sldMk cId="3651325951" sldId="3738"/>
            <ac:picMk id="5" creationId="{E42DFBC0-3F47-EA6A-A466-92EFBE68B7B5}"/>
          </ac:picMkLst>
        </pc:picChg>
        <pc:picChg chg="add mod ord">
          <ac:chgData name="Jeremy Clifton" userId="S::wec@woodfordec.onmicrosoft.com::b7121016-a606-4e59-9b8c-d8cabdc242a8" providerId="AD" clId="Web-{65180B18-6E4B-B041-8840-7D9C109EAE13}" dt="2025-12-11T18:16:01.750" v="663" actId="1076"/>
          <ac:picMkLst>
            <pc:docMk/>
            <pc:sldMk cId="3651325951" sldId="3738"/>
            <ac:picMk id="6" creationId="{57BCD51D-3C8A-830B-96F2-181FF68BFC91}"/>
          </ac:picMkLst>
        </pc:picChg>
      </pc:sldChg>
      <pc:sldChg chg="addSp delSp modSp add replId">
        <pc:chgData name="Jeremy Clifton" userId="S::wec@woodfordec.onmicrosoft.com::b7121016-a606-4e59-9b8c-d8cabdc242a8" providerId="AD" clId="Web-{65180B18-6E4B-B041-8840-7D9C109EAE13}" dt="2025-12-11T19:49:04.983" v="684" actId="14100"/>
        <pc:sldMkLst>
          <pc:docMk/>
          <pc:sldMk cId="1970349335" sldId="3739"/>
        </pc:sldMkLst>
        <pc:spChg chg="add mod">
          <ac:chgData name="Jeremy Clifton" userId="S::wec@woodfordec.onmicrosoft.com::b7121016-a606-4e59-9b8c-d8cabdc242a8" providerId="AD" clId="Web-{65180B18-6E4B-B041-8840-7D9C109EAE13}" dt="2025-12-11T19:49:00.077" v="683" actId="20577"/>
          <ac:spMkLst>
            <pc:docMk/>
            <pc:sldMk cId="1970349335" sldId="3739"/>
            <ac:spMk id="9" creationId="{F3626151-82B7-2395-56FD-1A9875E13966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9:49:04.983" v="684" actId="14100"/>
          <ac:picMkLst>
            <pc:docMk/>
            <pc:sldMk cId="1970349335" sldId="3739"/>
            <ac:picMk id="5" creationId="{EAD23857-F2B9-8CC0-FD55-7B6EA4541425}"/>
          </ac:picMkLst>
        </pc:picChg>
        <pc:picChg chg="add mod">
          <ac:chgData name="Jeremy Clifton" userId="S::wec@woodfordec.onmicrosoft.com::b7121016-a606-4e59-9b8c-d8cabdc242a8" providerId="AD" clId="Web-{65180B18-6E4B-B041-8840-7D9C109EAE13}" dt="2025-12-11T18:13:38.826" v="610" actId="1076"/>
          <ac:picMkLst>
            <pc:docMk/>
            <pc:sldMk cId="1970349335" sldId="3739"/>
            <ac:picMk id="6" creationId="{8C549BD5-16A2-043C-3FD6-A5E51EB7AC7B}"/>
          </ac:picMkLst>
        </pc:picChg>
        <pc:picChg chg="add mod ord">
          <ac:chgData name="Jeremy Clifton" userId="S::wec@woodfordec.onmicrosoft.com::b7121016-a606-4e59-9b8c-d8cabdc242a8" providerId="AD" clId="Web-{65180B18-6E4B-B041-8840-7D9C109EAE13}" dt="2025-12-11T18:13:41.295" v="613" actId="14100"/>
          <ac:picMkLst>
            <pc:docMk/>
            <pc:sldMk cId="1970349335" sldId="3739"/>
            <ac:picMk id="7" creationId="{4E820241-2D19-6F3E-9E98-BEDDBDAB6D51}"/>
          </ac:picMkLst>
        </pc:picChg>
      </pc:sldChg>
      <pc:sldChg chg="addSp modSp add ord replId">
        <pc:chgData name="Jeremy Clifton" userId="S::wec@woodfordec.onmicrosoft.com::b7121016-a606-4e59-9b8c-d8cabdc242a8" providerId="AD" clId="Web-{65180B18-6E4B-B041-8840-7D9C109EAE13}" dt="2025-12-11T19:48:54.374" v="682" actId="20577"/>
        <pc:sldMkLst>
          <pc:docMk/>
          <pc:sldMk cId="2342455655" sldId="3740"/>
        </pc:sldMkLst>
        <pc:spChg chg="add mod">
          <ac:chgData name="Jeremy Clifton" userId="S::wec@woodfordec.onmicrosoft.com::b7121016-a606-4e59-9b8c-d8cabdc242a8" providerId="AD" clId="Web-{65180B18-6E4B-B041-8840-7D9C109EAE13}" dt="2025-12-11T19:48:54.374" v="682" actId="20577"/>
          <ac:spMkLst>
            <pc:docMk/>
            <pc:sldMk cId="2342455655" sldId="3740"/>
            <ac:spMk id="8" creationId="{C64D3468-62F5-D533-39BD-6940BA46287C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8:13:01.044" v="562" actId="14100"/>
          <ac:picMkLst>
            <pc:docMk/>
            <pc:sldMk cId="2342455655" sldId="3740"/>
            <ac:picMk id="4" creationId="{307067BE-172F-4B23-8C4A-4627B9E9C934}"/>
          </ac:picMkLst>
        </pc:picChg>
        <pc:picChg chg="add mod">
          <ac:chgData name="Jeremy Clifton" userId="S::wec@woodfordec.onmicrosoft.com::b7121016-a606-4e59-9b8c-d8cabdc242a8" providerId="AD" clId="Web-{65180B18-6E4B-B041-8840-7D9C109EAE13}" dt="2025-12-11T18:13:09.372" v="573" actId="14100"/>
          <ac:picMkLst>
            <pc:docMk/>
            <pc:sldMk cId="2342455655" sldId="3740"/>
            <ac:picMk id="5" creationId="{33A165DA-CF8E-60EA-4F39-FEB6147E32B5}"/>
          </ac:picMkLst>
        </pc:picChg>
        <pc:picChg chg="add mod ord">
          <ac:chgData name="Jeremy Clifton" userId="S::wec@woodfordec.onmicrosoft.com::b7121016-a606-4e59-9b8c-d8cabdc242a8" providerId="AD" clId="Web-{65180B18-6E4B-B041-8840-7D9C109EAE13}" dt="2025-12-11T18:13:08.700" v="572" actId="14100"/>
          <ac:picMkLst>
            <pc:docMk/>
            <pc:sldMk cId="2342455655" sldId="3740"/>
            <ac:picMk id="6" creationId="{045AE187-532E-6DC3-E362-446A3D5E7CCC}"/>
          </ac:picMkLst>
        </pc:picChg>
      </pc:sldChg>
      <pc:sldChg chg="addSp delSp modSp add ord replId">
        <pc:chgData name="Jeremy Clifton" userId="S::wec@woodfordec.onmicrosoft.com::b7121016-a606-4e59-9b8c-d8cabdc242a8" providerId="AD" clId="Web-{65180B18-6E4B-B041-8840-7D9C109EAE13}" dt="2025-12-11T18:16:34.441" v="672" actId="688"/>
        <pc:sldMkLst>
          <pc:docMk/>
          <pc:sldMk cId="1858624105" sldId="3741"/>
        </pc:sldMkLst>
        <pc:spChg chg="add mod">
          <ac:chgData name="Jeremy Clifton" userId="S::wec@woodfordec.onmicrosoft.com::b7121016-a606-4e59-9b8c-d8cabdc242a8" providerId="AD" clId="Web-{65180B18-6E4B-B041-8840-7D9C109EAE13}" dt="2025-12-11T18:16:34.441" v="672" actId="688"/>
          <ac:spMkLst>
            <pc:docMk/>
            <pc:sldMk cId="1858624105" sldId="3741"/>
            <ac:spMk id="9" creationId="{A545CD87-BD99-0C05-E658-D6168546CD83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8:05:04.172" v="548" actId="1076"/>
          <ac:picMkLst>
            <pc:docMk/>
            <pc:sldMk cId="1858624105" sldId="3741"/>
            <ac:picMk id="4" creationId="{AA9E18AB-2443-616A-CF23-5DA866EE3B76}"/>
          </ac:picMkLst>
        </pc:picChg>
        <pc:picChg chg="add mod">
          <ac:chgData name="Jeremy Clifton" userId="S::wec@woodfordec.onmicrosoft.com::b7121016-a606-4e59-9b8c-d8cabdc242a8" providerId="AD" clId="Web-{65180B18-6E4B-B041-8840-7D9C109EAE13}" dt="2025-12-11T18:05:07.032" v="552" actId="1076"/>
          <ac:picMkLst>
            <pc:docMk/>
            <pc:sldMk cId="1858624105" sldId="3741"/>
            <ac:picMk id="5" creationId="{424C868E-53E9-5AA7-E2D5-E0948A9C43C0}"/>
          </ac:picMkLst>
        </pc:picChg>
        <pc:picChg chg="add mod ord">
          <ac:chgData name="Jeremy Clifton" userId="S::wec@woodfordec.onmicrosoft.com::b7121016-a606-4e59-9b8c-d8cabdc242a8" providerId="AD" clId="Web-{65180B18-6E4B-B041-8840-7D9C109EAE13}" dt="2025-12-11T18:13:42.654" v="616" actId="1076"/>
          <ac:picMkLst>
            <pc:docMk/>
            <pc:sldMk cId="1858624105" sldId="3741"/>
            <ac:picMk id="6" creationId="{943D3D17-4092-BD2E-255E-F7FC012671D5}"/>
          </ac:picMkLst>
        </pc:picChg>
      </pc:sldChg>
      <pc:sldChg chg="addSp modSp add ord replId">
        <pc:chgData name="Jeremy Clifton" userId="S::wec@woodfordec.onmicrosoft.com::b7121016-a606-4e59-9b8c-d8cabdc242a8" providerId="AD" clId="Web-{65180B18-6E4B-B041-8840-7D9C109EAE13}" dt="2025-12-11T19:48:39.514" v="678" actId="20577"/>
        <pc:sldMkLst>
          <pc:docMk/>
          <pc:sldMk cId="3402572680" sldId="3742"/>
        </pc:sldMkLst>
        <pc:spChg chg="add mod">
          <ac:chgData name="Jeremy Clifton" userId="S::wec@woodfordec.onmicrosoft.com::b7121016-a606-4e59-9b8c-d8cabdc242a8" providerId="AD" clId="Web-{65180B18-6E4B-B041-8840-7D9C109EAE13}" dt="2025-12-11T19:48:39.514" v="678" actId="20577"/>
          <ac:spMkLst>
            <pc:docMk/>
            <pc:sldMk cId="3402572680" sldId="3742"/>
            <ac:spMk id="8" creationId="{08713470-F2D4-8B75-4B13-8AD6B7C2AE7D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8:15:33.515" v="652" actId="14100"/>
          <ac:picMkLst>
            <pc:docMk/>
            <pc:sldMk cId="3402572680" sldId="3742"/>
            <ac:picMk id="4" creationId="{CE167DA8-05EA-C632-597B-65B3EF922308}"/>
          </ac:picMkLst>
        </pc:picChg>
        <pc:picChg chg="add mod">
          <ac:chgData name="Jeremy Clifton" userId="S::wec@woodfordec.onmicrosoft.com::b7121016-a606-4e59-9b8c-d8cabdc242a8" providerId="AD" clId="Web-{65180B18-6E4B-B041-8840-7D9C109EAE13}" dt="2025-12-11T18:15:21.906" v="648" actId="14100"/>
          <ac:picMkLst>
            <pc:docMk/>
            <pc:sldMk cId="3402572680" sldId="3742"/>
            <ac:picMk id="5" creationId="{49983501-013E-63A7-460D-B9A3F092AC99}"/>
          </ac:picMkLst>
        </pc:picChg>
        <pc:picChg chg="add mod ord">
          <ac:chgData name="Jeremy Clifton" userId="S::wec@woodfordec.onmicrosoft.com::b7121016-a606-4e59-9b8c-d8cabdc242a8" providerId="AD" clId="Web-{65180B18-6E4B-B041-8840-7D9C109EAE13}" dt="2025-12-11T18:15:30.234" v="651" actId="1076"/>
          <ac:picMkLst>
            <pc:docMk/>
            <pc:sldMk cId="3402572680" sldId="3742"/>
            <ac:picMk id="6" creationId="{3ED7C9B2-E2C4-1A5B-E6E6-E1AC7C4EB889}"/>
          </ac:picMkLst>
        </pc:picChg>
      </pc:sldChg>
      <pc:sldChg chg="addSp modSp add ord replId">
        <pc:chgData name="Jeremy Clifton" userId="S::wec@woodfordec.onmicrosoft.com::b7121016-a606-4e59-9b8c-d8cabdc242a8" providerId="AD" clId="Web-{65180B18-6E4B-B041-8840-7D9C109EAE13}" dt="2025-12-11T19:48:49.842" v="681" actId="20577"/>
        <pc:sldMkLst>
          <pc:docMk/>
          <pc:sldMk cId="3374136746" sldId="3743"/>
        </pc:sldMkLst>
        <pc:spChg chg="add mod">
          <ac:chgData name="Jeremy Clifton" userId="S::wec@woodfordec.onmicrosoft.com::b7121016-a606-4e59-9b8c-d8cabdc242a8" providerId="AD" clId="Web-{65180B18-6E4B-B041-8840-7D9C109EAE13}" dt="2025-12-11T19:48:49.842" v="681" actId="20577"/>
          <ac:spMkLst>
            <pc:docMk/>
            <pc:sldMk cId="3374136746" sldId="3743"/>
            <ac:spMk id="8" creationId="{71C58213-522C-A845-35A4-8C4BE6663919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8:16:21.846" v="670" actId="1076"/>
          <ac:picMkLst>
            <pc:docMk/>
            <pc:sldMk cId="3374136746" sldId="3743"/>
            <ac:picMk id="4" creationId="{63C0C1B4-D399-CB9F-F041-772A3CBC248E}"/>
          </ac:picMkLst>
        </pc:picChg>
        <pc:picChg chg="add mod">
          <ac:chgData name="Jeremy Clifton" userId="S::wec@woodfordec.onmicrosoft.com::b7121016-a606-4e59-9b8c-d8cabdc242a8" providerId="AD" clId="Web-{65180B18-6E4B-B041-8840-7D9C109EAE13}" dt="2025-12-11T18:16:18.127" v="668" actId="1076"/>
          <ac:picMkLst>
            <pc:docMk/>
            <pc:sldMk cId="3374136746" sldId="3743"/>
            <ac:picMk id="5" creationId="{E4FD13FC-9876-8331-560B-3632692F6153}"/>
          </ac:picMkLst>
        </pc:picChg>
        <pc:picChg chg="add mod ord">
          <ac:chgData name="Jeremy Clifton" userId="S::wec@woodfordec.onmicrosoft.com::b7121016-a606-4e59-9b8c-d8cabdc242a8" providerId="AD" clId="Web-{65180B18-6E4B-B041-8840-7D9C109EAE13}" dt="2025-12-11T18:16:16.236" v="667" actId="14100"/>
          <ac:picMkLst>
            <pc:docMk/>
            <pc:sldMk cId="3374136746" sldId="3743"/>
            <ac:picMk id="6" creationId="{6AF1B79F-A991-26FD-5CA6-177D161CBD29}"/>
          </ac:picMkLst>
        </pc:picChg>
      </pc:sldChg>
      <pc:sldChg chg="add replId">
        <pc:chgData name="Jeremy Clifton" userId="S::wec@woodfordec.onmicrosoft.com::b7121016-a606-4e59-9b8c-d8cabdc242a8" providerId="AD" clId="Web-{65180B18-6E4B-B041-8840-7D9C109EAE13}" dt="2025-12-11T18:01:43.129" v="528"/>
        <pc:sldMkLst>
          <pc:docMk/>
          <pc:sldMk cId="1926415513" sldId="3744"/>
        </pc:sldMkLst>
      </pc:sldChg>
      <pc:sldChg chg="add ord replId">
        <pc:chgData name="Jeremy Clifton" userId="S::wec@woodfordec.onmicrosoft.com::b7121016-a606-4e59-9b8c-d8cabdc242a8" providerId="AD" clId="Web-{65180B18-6E4B-B041-8840-7D9C109EAE13}" dt="2025-12-11T19:50:18.312" v="688"/>
        <pc:sldMkLst>
          <pc:docMk/>
          <pc:sldMk cId="1170389549" sldId="3745"/>
        </pc:sldMkLst>
      </pc:sldChg>
      <pc:sldChg chg="addSp delSp modSp add replId">
        <pc:chgData name="Jeremy Clifton" userId="S::wec@woodfordec.onmicrosoft.com::b7121016-a606-4e59-9b8c-d8cabdc242a8" providerId="AD" clId="Web-{65180B18-6E4B-B041-8840-7D9C109EAE13}" dt="2025-12-11T19:58:22.505" v="854" actId="20577"/>
        <pc:sldMkLst>
          <pc:docMk/>
          <pc:sldMk cId="3251098837" sldId="3746"/>
        </pc:sldMkLst>
        <pc:spChg chg="add mod">
          <ac:chgData name="Jeremy Clifton" userId="S::wec@woodfordec.onmicrosoft.com::b7121016-a606-4e59-9b8c-d8cabdc242a8" providerId="AD" clId="Web-{65180B18-6E4B-B041-8840-7D9C109EAE13}" dt="2025-12-11T19:57:17.643" v="810" actId="1076"/>
          <ac:spMkLst>
            <pc:docMk/>
            <pc:sldMk cId="3251098837" sldId="3746"/>
            <ac:spMk id="6" creationId="{30228E17-105D-F641-2B3B-13C8EEA9837C}"/>
          </ac:spMkLst>
        </pc:spChg>
        <pc:spChg chg="add mod">
          <ac:chgData name="Jeremy Clifton" userId="S::wec@woodfordec.onmicrosoft.com::b7121016-a606-4e59-9b8c-d8cabdc242a8" providerId="AD" clId="Web-{65180B18-6E4B-B041-8840-7D9C109EAE13}" dt="2025-12-11T19:58:22.505" v="854" actId="20577"/>
          <ac:spMkLst>
            <pc:docMk/>
            <pc:sldMk cId="3251098837" sldId="3746"/>
            <ac:spMk id="8" creationId="{941AC38E-5ECD-33C1-8537-4F0C780887FD}"/>
          </ac:spMkLst>
        </pc:spChg>
        <pc:picChg chg="add mod modCrop">
          <ac:chgData name="Jeremy Clifton" userId="S::wec@woodfordec.onmicrosoft.com::b7121016-a606-4e59-9b8c-d8cabdc242a8" providerId="AD" clId="Web-{65180B18-6E4B-B041-8840-7D9C109EAE13}" dt="2025-12-11T19:55:56.764" v="764" actId="1076"/>
          <ac:picMkLst>
            <pc:docMk/>
            <pc:sldMk cId="3251098837" sldId="3746"/>
            <ac:picMk id="5" creationId="{31BED060-2EBF-8759-3834-C2C136CFE60D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20:01:03.916" v="870" actId="1076"/>
        <pc:sldMkLst>
          <pc:docMk/>
          <pc:sldMk cId="2874493655" sldId="3748"/>
        </pc:sldMkLst>
        <pc:picChg chg="add mod">
          <ac:chgData name="Jeremy Clifton" userId="S::wec@woodfordec.onmicrosoft.com::b7121016-a606-4e59-9b8c-d8cabdc242a8" providerId="AD" clId="Web-{65180B18-6E4B-B041-8840-7D9C109EAE13}" dt="2025-12-11T20:01:03.916" v="870" actId="1076"/>
          <ac:picMkLst>
            <pc:docMk/>
            <pc:sldMk cId="2874493655" sldId="3748"/>
            <ac:picMk id="4" creationId="{6EE6EDF4-0453-8BD6-5E88-958951430AE0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20:00:01.305" v="861" actId="1076"/>
        <pc:sldMkLst>
          <pc:docMk/>
          <pc:sldMk cId="505589953" sldId="3749"/>
        </pc:sldMkLst>
        <pc:picChg chg="add mod">
          <ac:chgData name="Jeremy Clifton" userId="S::wec@woodfordec.onmicrosoft.com::b7121016-a606-4e59-9b8c-d8cabdc242a8" providerId="AD" clId="Web-{65180B18-6E4B-B041-8840-7D9C109EAE13}" dt="2025-12-11T20:00:01.305" v="861" actId="1076"/>
          <ac:picMkLst>
            <pc:docMk/>
            <pc:sldMk cId="505589953" sldId="3749"/>
            <ac:picMk id="4" creationId="{E47AE20A-D3D4-DE24-E19D-2E9F1B2841D4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19:59:35.148" v="858" actId="1076"/>
        <pc:sldMkLst>
          <pc:docMk/>
          <pc:sldMk cId="1289501659" sldId="3750"/>
        </pc:sldMkLst>
        <pc:picChg chg="add mod">
          <ac:chgData name="Jeremy Clifton" userId="S::wec@woodfordec.onmicrosoft.com::b7121016-a606-4e59-9b8c-d8cabdc242a8" providerId="AD" clId="Web-{65180B18-6E4B-B041-8840-7D9C109EAE13}" dt="2025-12-11T19:59:35.148" v="858" actId="1076"/>
          <ac:picMkLst>
            <pc:docMk/>
            <pc:sldMk cId="1289501659" sldId="3750"/>
            <ac:picMk id="4" creationId="{9051E140-DEB8-77AF-AE77-7FDB1E98B66D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19:58:54.397" v="855"/>
        <pc:sldMkLst>
          <pc:docMk/>
          <pc:sldMk cId="2561446611" sldId="3751"/>
        </pc:sldMkLst>
        <pc:picChg chg="add mod">
          <ac:chgData name="Jeremy Clifton" userId="S::wec@woodfordec.onmicrosoft.com::b7121016-a606-4e59-9b8c-d8cabdc242a8" providerId="AD" clId="Web-{65180B18-6E4B-B041-8840-7D9C109EAE13}" dt="2025-12-11T19:58:54.397" v="855"/>
          <ac:picMkLst>
            <pc:docMk/>
            <pc:sldMk cId="2561446611" sldId="3751"/>
            <ac:picMk id="4" creationId="{B8293F15-EC3D-DC4D-4F80-E21C66B0514E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19:51:49.110" v="718" actId="20577"/>
        <pc:sldMkLst>
          <pc:docMk/>
          <pc:sldMk cId="1003587543" sldId="3752"/>
        </pc:sldMkLst>
        <pc:spChg chg="add mod">
          <ac:chgData name="Jeremy Clifton" userId="S::wec@woodfordec.onmicrosoft.com::b7121016-a606-4e59-9b8c-d8cabdc242a8" providerId="AD" clId="Web-{65180B18-6E4B-B041-8840-7D9C109EAE13}" dt="2025-12-11T19:51:49.110" v="718" actId="20577"/>
          <ac:spMkLst>
            <pc:docMk/>
            <pc:sldMk cId="1003587543" sldId="3752"/>
            <ac:spMk id="4" creationId="{1D4FA548-816C-3A5B-CFFA-336637848AEB}"/>
          </ac:spMkLst>
        </pc:spChg>
      </pc:sldChg>
      <pc:sldChg chg="addSp modSp add replId">
        <pc:chgData name="Jeremy Clifton" userId="S::wec@woodfordec.onmicrosoft.com::b7121016-a606-4e59-9b8c-d8cabdc242a8" providerId="AD" clId="Web-{65180B18-6E4B-B041-8840-7D9C109EAE13}" dt="2025-12-11T20:07:55.032" v="912" actId="1076"/>
        <pc:sldMkLst>
          <pc:docMk/>
          <pc:sldMk cId="3760724961" sldId="3753"/>
        </pc:sldMkLst>
        <pc:picChg chg="add mod">
          <ac:chgData name="Jeremy Clifton" userId="S::wec@woodfordec.onmicrosoft.com::b7121016-a606-4e59-9b8c-d8cabdc242a8" providerId="AD" clId="Web-{65180B18-6E4B-B041-8840-7D9C109EAE13}" dt="2025-12-11T20:07:55.032" v="912" actId="1076"/>
          <ac:picMkLst>
            <pc:docMk/>
            <pc:sldMk cId="3760724961" sldId="3753"/>
            <ac:picMk id="4" creationId="{8A5CEEFD-29FF-474E-70AB-429365AA0A6C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20:12:38.592" v="978" actId="1076"/>
        <pc:sldMkLst>
          <pc:docMk/>
          <pc:sldMk cId="4138898107" sldId="3754"/>
        </pc:sldMkLst>
        <pc:picChg chg="add mod modCrop">
          <ac:chgData name="Jeremy Clifton" userId="S::wec@woodfordec.onmicrosoft.com::b7121016-a606-4e59-9b8c-d8cabdc242a8" providerId="AD" clId="Web-{65180B18-6E4B-B041-8840-7D9C109EAE13}" dt="2025-12-11T20:12:38.592" v="978" actId="1076"/>
          <ac:picMkLst>
            <pc:docMk/>
            <pc:sldMk cId="4138898107" sldId="3754"/>
            <ac:picMk id="4" creationId="{A158F767-69F5-1F1C-E1A4-85A340F885D0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20:04:20.201" v="898" actId="1076"/>
        <pc:sldMkLst>
          <pc:docMk/>
          <pc:sldMk cId="3126737146" sldId="3756"/>
        </pc:sldMkLst>
        <pc:picChg chg="add mod">
          <ac:chgData name="Jeremy Clifton" userId="S::wec@woodfordec.onmicrosoft.com::b7121016-a606-4e59-9b8c-d8cabdc242a8" providerId="AD" clId="Web-{65180B18-6E4B-B041-8840-7D9C109EAE13}" dt="2025-12-11T20:04:20.201" v="898" actId="1076"/>
          <ac:picMkLst>
            <pc:docMk/>
            <pc:sldMk cId="3126737146" sldId="3756"/>
            <ac:picMk id="4" creationId="{A8D00A89-C740-BE33-4166-2CC7CAEFE90C}"/>
          </ac:picMkLst>
        </pc:picChg>
      </pc:sldChg>
      <pc:sldChg chg="addSp modSp add ord replId">
        <pc:chgData name="Jeremy Clifton" userId="S::wec@woodfordec.onmicrosoft.com::b7121016-a606-4e59-9b8c-d8cabdc242a8" providerId="AD" clId="Web-{65180B18-6E4B-B041-8840-7D9C109EAE13}" dt="2025-12-11T20:01:55.058" v="878" actId="1076"/>
        <pc:sldMkLst>
          <pc:docMk/>
          <pc:sldMk cId="2411469065" sldId="3757"/>
        </pc:sldMkLst>
        <pc:spChg chg="mod">
          <ac:chgData name="Jeremy Clifton" userId="S::wec@woodfordec.onmicrosoft.com::b7121016-a606-4e59-9b8c-d8cabdc242a8" providerId="AD" clId="Web-{65180B18-6E4B-B041-8840-7D9C109EAE13}" dt="2025-12-11T20:01:53.417" v="877" actId="1076"/>
          <ac:spMkLst>
            <pc:docMk/>
            <pc:sldMk cId="2411469065" sldId="3757"/>
            <ac:spMk id="3" creationId="{5F28053C-AE47-F1D6-DC15-F64F82F3CAEA}"/>
          </ac:spMkLst>
        </pc:spChg>
        <pc:picChg chg="add mod">
          <ac:chgData name="Jeremy Clifton" userId="S::wec@woodfordec.onmicrosoft.com::b7121016-a606-4e59-9b8c-d8cabdc242a8" providerId="AD" clId="Web-{65180B18-6E4B-B041-8840-7D9C109EAE13}" dt="2025-12-11T20:01:55.058" v="878" actId="1076"/>
          <ac:picMkLst>
            <pc:docMk/>
            <pc:sldMk cId="2411469065" sldId="3757"/>
            <ac:picMk id="4" creationId="{3C899E82-B909-BB1F-2EDB-047C3B30E777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20:03:39.779" v="891" actId="14100"/>
        <pc:sldMkLst>
          <pc:docMk/>
          <pc:sldMk cId="2779802930" sldId="3758"/>
        </pc:sldMkLst>
        <pc:picChg chg="add mod modCrop">
          <ac:chgData name="Jeremy Clifton" userId="S::wec@woodfordec.onmicrosoft.com::b7121016-a606-4e59-9b8c-d8cabdc242a8" providerId="AD" clId="Web-{65180B18-6E4B-B041-8840-7D9C109EAE13}" dt="2025-12-11T20:03:39.779" v="891" actId="14100"/>
          <ac:picMkLst>
            <pc:docMk/>
            <pc:sldMk cId="2779802930" sldId="3758"/>
            <ac:picMk id="2" creationId="{29A60955-3742-C5AD-C090-D8F6670C0A0B}"/>
          </ac:picMkLst>
        </pc:picChg>
      </pc:sldChg>
      <pc:sldChg chg="add ord replId">
        <pc:chgData name="Jeremy Clifton" userId="S::wec@woodfordec.onmicrosoft.com::b7121016-a606-4e59-9b8c-d8cabdc242a8" providerId="AD" clId="Web-{65180B18-6E4B-B041-8840-7D9C109EAE13}" dt="2025-12-11T20:06:02.374" v="905"/>
        <pc:sldMkLst>
          <pc:docMk/>
          <pc:sldMk cId="3713321317" sldId="3759"/>
        </pc:sldMkLst>
      </pc:sldChg>
      <pc:sldChg chg="delSp add ord replId">
        <pc:chgData name="Jeremy Clifton" userId="S::wec@woodfordec.onmicrosoft.com::b7121016-a606-4e59-9b8c-d8cabdc242a8" providerId="AD" clId="Web-{65180B18-6E4B-B041-8840-7D9C109EAE13}" dt="2025-12-11T20:06:11.906" v="907"/>
        <pc:sldMkLst>
          <pc:docMk/>
          <pc:sldMk cId="155154757" sldId="3760"/>
        </pc:sldMkLst>
      </pc:sldChg>
      <pc:sldChg chg="add replId">
        <pc:chgData name="Jeremy Clifton" userId="S::wec@woodfordec.onmicrosoft.com::b7121016-a606-4e59-9b8c-d8cabdc242a8" providerId="AD" clId="Web-{65180B18-6E4B-B041-8840-7D9C109EAE13}" dt="2025-12-11T20:08:31.736" v="916"/>
        <pc:sldMkLst>
          <pc:docMk/>
          <pc:sldMk cId="2084212162" sldId="3763"/>
        </pc:sldMkLst>
      </pc:sldChg>
      <pc:sldChg chg="addSp modSp add replId">
        <pc:chgData name="Jeremy Clifton" userId="S::wec@woodfordec.onmicrosoft.com::b7121016-a606-4e59-9b8c-d8cabdc242a8" providerId="AD" clId="Web-{65180B18-6E4B-B041-8840-7D9C109EAE13}" dt="2025-12-11T20:14:59.270" v="986" actId="14100"/>
        <pc:sldMkLst>
          <pc:docMk/>
          <pc:sldMk cId="3130699800" sldId="3766"/>
        </pc:sldMkLst>
        <pc:picChg chg="add mod">
          <ac:chgData name="Jeremy Clifton" userId="S::wec@woodfordec.onmicrosoft.com::b7121016-a606-4e59-9b8c-d8cabdc242a8" providerId="AD" clId="Web-{65180B18-6E4B-B041-8840-7D9C109EAE13}" dt="2025-12-11T20:14:59.270" v="986" actId="14100"/>
          <ac:picMkLst>
            <pc:docMk/>
            <pc:sldMk cId="3130699800" sldId="3766"/>
            <ac:picMk id="4" creationId="{E341D7F3-4C21-EA6B-6FF2-31D2645A25A7}"/>
          </ac:picMkLst>
        </pc:picChg>
      </pc:sldChg>
      <pc:sldChg chg="addSp modSp add replId">
        <pc:chgData name="Jeremy Clifton" userId="S::wec@woodfordec.onmicrosoft.com::b7121016-a606-4e59-9b8c-d8cabdc242a8" providerId="AD" clId="Web-{65180B18-6E4B-B041-8840-7D9C109EAE13}" dt="2025-12-11T20:13:07.109" v="982" actId="14100"/>
        <pc:sldMkLst>
          <pc:docMk/>
          <pc:sldMk cId="2626266854" sldId="3767"/>
        </pc:sldMkLst>
        <pc:picChg chg="add mod">
          <ac:chgData name="Jeremy Clifton" userId="S::wec@woodfordec.onmicrosoft.com::b7121016-a606-4e59-9b8c-d8cabdc242a8" providerId="AD" clId="Web-{65180B18-6E4B-B041-8840-7D9C109EAE13}" dt="2025-12-11T20:13:07.109" v="982" actId="14100"/>
          <ac:picMkLst>
            <pc:docMk/>
            <pc:sldMk cId="2626266854" sldId="3767"/>
            <ac:picMk id="4" creationId="{77724239-10DE-20A4-4E30-6516BDAF0B0F}"/>
          </ac:picMkLst>
        </pc:picChg>
      </pc:sldChg>
      <pc:sldChg chg="addSp delSp modSp add replId">
        <pc:chgData name="Jeremy Clifton" userId="S::wec@woodfordec.onmicrosoft.com::b7121016-a606-4e59-9b8c-d8cabdc242a8" providerId="AD" clId="Web-{65180B18-6E4B-B041-8840-7D9C109EAE13}" dt="2025-12-11T20:09:32.783" v="938" actId="1076"/>
        <pc:sldMkLst>
          <pc:docMk/>
          <pc:sldMk cId="2023543182" sldId="3768"/>
        </pc:sldMkLst>
        <pc:spChg chg="mod">
          <ac:chgData name="Jeremy Clifton" userId="S::wec@woodfordec.onmicrosoft.com::b7121016-a606-4e59-9b8c-d8cabdc242a8" providerId="AD" clId="Web-{65180B18-6E4B-B041-8840-7D9C109EAE13}" dt="2025-12-11T20:08:57.830" v="934" actId="20577"/>
          <ac:spMkLst>
            <pc:docMk/>
            <pc:sldMk cId="2023543182" sldId="3768"/>
            <ac:spMk id="3" creationId="{8D0D9905-AD5B-0AD6-E0D2-6E91093612F8}"/>
          </ac:spMkLst>
        </pc:spChg>
        <pc:picChg chg="add mod">
          <ac:chgData name="Jeremy Clifton" userId="S::wec@woodfordec.onmicrosoft.com::b7121016-a606-4e59-9b8c-d8cabdc242a8" providerId="AD" clId="Web-{65180B18-6E4B-B041-8840-7D9C109EAE13}" dt="2025-12-11T20:09:32.783" v="938" actId="1076"/>
          <ac:picMkLst>
            <pc:docMk/>
            <pc:sldMk cId="2023543182" sldId="3768"/>
            <ac:picMk id="2" creationId="{65D94B60-CD82-740E-BAC0-9928D1978A52}"/>
          </ac:picMkLst>
        </pc:picChg>
      </pc:sldChg>
      <pc:sldChg chg="modSp add ord replId">
        <pc:chgData name="Jeremy Clifton" userId="S::wec@woodfordec.onmicrosoft.com::b7121016-a606-4e59-9b8c-d8cabdc242a8" providerId="AD" clId="Web-{65180B18-6E4B-B041-8840-7D9C109EAE13}" dt="2025-12-11T20:11:10.649" v="968"/>
        <pc:sldMkLst>
          <pc:docMk/>
          <pc:sldMk cId="3760859108" sldId="3769"/>
        </pc:sldMkLst>
        <pc:spChg chg="mod">
          <ac:chgData name="Jeremy Clifton" userId="S::wec@woodfordec.onmicrosoft.com::b7121016-a606-4e59-9b8c-d8cabdc242a8" providerId="AD" clId="Web-{65180B18-6E4B-B041-8840-7D9C109EAE13}" dt="2025-12-11T20:10:45.397" v="966" actId="1076"/>
          <ac:spMkLst>
            <pc:docMk/>
            <pc:sldMk cId="3760859108" sldId="3769"/>
            <ac:spMk id="8" creationId="{ABE98B7F-304F-B859-4561-CCB36223649A}"/>
          </ac:spMkLst>
        </pc:spChg>
      </pc:sldChg>
      <pc:sldChg chg="add replId">
        <pc:chgData name="Jeremy Clifton" userId="S::wec@woodfordec.onmicrosoft.com::b7121016-a606-4e59-9b8c-d8cabdc242a8" providerId="AD" clId="Web-{65180B18-6E4B-B041-8840-7D9C109EAE13}" dt="2025-12-11T20:11:08.117" v="967"/>
        <pc:sldMkLst>
          <pc:docMk/>
          <pc:sldMk cId="451155265" sldId="3770"/>
        </pc:sldMkLst>
      </pc:sldChg>
      <pc:sldChg chg="add ord replId">
        <pc:chgData name="Jeremy Clifton" userId="S::wec@woodfordec.onmicrosoft.com::b7121016-a606-4e59-9b8c-d8cabdc242a8" providerId="AD" clId="Web-{65180B18-6E4B-B041-8840-7D9C109EAE13}" dt="2025-12-11T20:16:09.898" v="988"/>
        <pc:sldMkLst>
          <pc:docMk/>
          <pc:sldMk cId="2786062265" sldId="3771"/>
        </pc:sldMkLst>
      </pc:sldChg>
    </pc:docChg>
  </pc:docChgLst>
  <pc:docChgLst>
    <pc:chgData name="Jeremy Clifton" userId="S::wec@woodfordec.onmicrosoft.com::b7121016-a606-4e59-9b8c-d8cabdc242a8" providerId="AD" clId="Web-{9E60E61D-5E33-D43E-2B0D-B9934AA28448}"/>
    <pc:docChg chg="addSld delSld modSld sldOrd">
      <pc:chgData name="Jeremy Clifton" userId="S::wec@woodfordec.onmicrosoft.com::b7121016-a606-4e59-9b8c-d8cabdc242a8" providerId="AD" clId="Web-{9E60E61D-5E33-D43E-2B0D-B9934AA28448}" dt="2025-11-20T23:18:01.611" v="304"/>
      <pc:docMkLst>
        <pc:docMk/>
      </pc:docMkLst>
      <pc:sldChg chg="addSp delSp modSp">
        <pc:chgData name="Jeremy Clifton" userId="S::wec@woodfordec.onmicrosoft.com::b7121016-a606-4e59-9b8c-d8cabdc242a8" providerId="AD" clId="Web-{9E60E61D-5E33-D43E-2B0D-B9934AA28448}" dt="2025-11-20T23:14:57.242" v="254" actId="20577"/>
        <pc:sldMkLst>
          <pc:docMk/>
          <pc:sldMk cId="1055376771" sldId="3674"/>
        </pc:sldMkLst>
        <pc:spChg chg="mod">
          <ac:chgData name="Jeremy Clifton" userId="S::wec@woodfordec.onmicrosoft.com::b7121016-a606-4e59-9b8c-d8cabdc242a8" providerId="AD" clId="Web-{9E60E61D-5E33-D43E-2B0D-B9934AA28448}" dt="2025-11-20T23:14:57.242" v="254" actId="20577"/>
          <ac:spMkLst>
            <pc:docMk/>
            <pc:sldMk cId="1055376771" sldId="3674"/>
            <ac:spMk id="3" creationId="{95B4ABAA-C96A-2FD7-A1AF-E8184A675494}"/>
          </ac:spMkLst>
        </pc:spChg>
      </pc:sldChg>
    </pc:docChg>
  </pc:docChgLst>
  <pc:docChgLst>
    <pc:chgData name="Jeremy Clifton" userId="b7121016-a606-4e59-9b8c-d8cabdc242a8" providerId="ADAL" clId="{59DAF793-FF44-4679-BC2D-399D97055421}"/>
    <pc:docChg chg="custSel addSld delSld modSld sldOrd">
      <pc:chgData name="Jeremy Clifton" userId="b7121016-a606-4e59-9b8c-d8cabdc242a8" providerId="ADAL" clId="{59DAF793-FF44-4679-BC2D-399D97055421}" dt="2025-12-14T10:30:07.181" v="1161" actId="47"/>
      <pc:docMkLst>
        <pc:docMk/>
      </pc:docMkLst>
      <pc:sldChg chg="del">
        <pc:chgData name="Jeremy Clifton" userId="b7121016-a606-4e59-9b8c-d8cabdc242a8" providerId="ADAL" clId="{59DAF793-FF44-4679-BC2D-399D97055421}" dt="2025-12-14T10:30:07.181" v="1161" actId="47"/>
        <pc:sldMkLst>
          <pc:docMk/>
          <pc:sldMk cId="4095384912" sldId="3755"/>
        </pc:sldMkLst>
      </pc:sldChg>
      <pc:sldChg chg="addSp delSp modSp new mod ord delAnim modAnim">
        <pc:chgData name="Jeremy Clifton" userId="b7121016-a606-4e59-9b8c-d8cabdc242a8" providerId="ADAL" clId="{59DAF793-FF44-4679-BC2D-399D97055421}" dt="2025-12-14T10:30:03.728" v="1160"/>
        <pc:sldMkLst>
          <pc:docMk/>
          <pc:sldMk cId="3993007986" sldId="3785"/>
        </pc:sldMkLst>
        <pc:spChg chg="del">
          <ac:chgData name="Jeremy Clifton" userId="b7121016-a606-4e59-9b8c-d8cabdc242a8" providerId="ADAL" clId="{59DAF793-FF44-4679-BC2D-399D97055421}" dt="2025-12-14T10:27:36.558" v="1154" actId="478"/>
          <ac:spMkLst>
            <pc:docMk/>
            <pc:sldMk cId="3993007986" sldId="3785"/>
            <ac:spMk id="2" creationId="{99F39151-9E86-B447-E57D-EB1E2EEC7988}"/>
          </ac:spMkLst>
        </pc:spChg>
        <pc:spChg chg="del">
          <ac:chgData name="Jeremy Clifton" userId="b7121016-a606-4e59-9b8c-d8cabdc242a8" providerId="ADAL" clId="{59DAF793-FF44-4679-BC2D-399D97055421}" dt="2025-12-14T10:27:37.953" v="1155" actId="478"/>
          <ac:spMkLst>
            <pc:docMk/>
            <pc:sldMk cId="3993007986" sldId="3785"/>
            <ac:spMk id="3" creationId="{026AA228-C0AB-1837-7859-3012C487CF34}"/>
          </ac:spMkLst>
        </pc:spChg>
        <pc:picChg chg="add del mod">
          <ac:chgData name="Jeremy Clifton" userId="b7121016-a606-4e59-9b8c-d8cabdc242a8" providerId="ADAL" clId="{59DAF793-FF44-4679-BC2D-399D97055421}" dt="2025-12-14T10:27:45.743" v="1157" actId="478"/>
          <ac:picMkLst>
            <pc:docMk/>
            <pc:sldMk cId="3993007986" sldId="3785"/>
            <ac:picMk id="4" creationId="{F1F5AE2A-100E-623D-1D93-16F80C636D69}"/>
          </ac:picMkLst>
        </pc:picChg>
        <pc:picChg chg="add mod">
          <ac:chgData name="Jeremy Clifton" userId="b7121016-a606-4e59-9b8c-d8cabdc242a8" providerId="ADAL" clId="{59DAF793-FF44-4679-BC2D-399D97055421}" dt="2025-12-14T10:28:05.859" v="1158"/>
          <ac:picMkLst>
            <pc:docMk/>
            <pc:sldMk cId="3993007986" sldId="3785"/>
            <ac:picMk id="5" creationId="{5A4A9974-4CB8-881B-9B7F-DDA65C1748FE}"/>
          </ac:picMkLst>
        </pc:picChg>
      </pc:sldChg>
    </pc:docChg>
  </pc:docChgLst>
  <pc:docChgLst>
    <pc:chgData name="Jeremy Clifton" userId="S::wec@woodfordec.onmicrosoft.com::b7121016-a606-4e59-9b8c-d8cabdc242a8" providerId="AD" clId="Web-{A1CF4879-6EE6-33B2-0232-F53C4CAF35E8}"/>
    <pc:docChg chg="addSld delSld modSld sldOrd">
      <pc:chgData name="Jeremy Clifton" userId="S::wec@woodfordec.onmicrosoft.com::b7121016-a606-4e59-9b8c-d8cabdc242a8" providerId="AD" clId="Web-{A1CF4879-6EE6-33B2-0232-F53C4CAF35E8}" dt="2025-11-16T09:41:00.417" v="153"/>
      <pc:docMkLst>
        <pc:docMk/>
      </pc:docMkLst>
      <pc:sldChg chg="addSp delSp modSp add ord replId">
        <pc:chgData name="Jeremy Clifton" userId="S::wec@woodfordec.onmicrosoft.com::b7121016-a606-4e59-9b8c-d8cabdc242a8" providerId="AD" clId="Web-{A1CF4879-6EE6-33B2-0232-F53C4CAF35E8}" dt="2025-11-16T09:41:00.417" v="153"/>
        <pc:sldMkLst>
          <pc:docMk/>
          <pc:sldMk cId="1055376771" sldId="3674"/>
        </pc:sldMkLst>
        <pc:spChg chg="mod">
          <ac:chgData name="Jeremy Clifton" userId="S::wec@woodfordec.onmicrosoft.com::b7121016-a606-4e59-9b8c-d8cabdc242a8" providerId="AD" clId="Web-{A1CF4879-6EE6-33B2-0232-F53C4CAF35E8}" dt="2025-11-16T09:40:01.932" v="146" actId="20577"/>
          <ac:spMkLst>
            <pc:docMk/>
            <pc:sldMk cId="1055376771" sldId="3674"/>
            <ac:spMk id="3" creationId="{95B4ABAA-C96A-2FD7-A1AF-E8184A675494}"/>
          </ac:spMkLst>
        </pc:spChg>
      </pc:sldChg>
    </pc:docChg>
  </pc:docChgLst>
  <pc:docChgLst>
    <pc:chgData name="Jeremy Clifton" userId="S::wec@woodfordec.onmicrosoft.com::b7121016-a606-4e59-9b8c-d8cabdc242a8" providerId="AD" clId="Web-{3B8E3936-D608-F3C1-0AD3-D062A4DF9E8E}"/>
    <pc:docChg chg="addSld delSld modSld sldOrd">
      <pc:chgData name="Jeremy Clifton" userId="S::wec@woodfordec.onmicrosoft.com::b7121016-a606-4e59-9b8c-d8cabdc242a8" providerId="AD" clId="Web-{3B8E3936-D608-F3C1-0AD3-D062A4DF9E8E}" dt="2025-12-07T09:51:08.958" v="41"/>
      <pc:docMkLst>
        <pc:docMk/>
      </pc:docMkLst>
      <pc:sldChg chg="addSp delSp modSp">
        <pc:chgData name="Jeremy Clifton" userId="S::wec@woodfordec.onmicrosoft.com::b7121016-a606-4e59-9b8c-d8cabdc242a8" providerId="AD" clId="Web-{3B8E3936-D608-F3C1-0AD3-D062A4DF9E8E}" dt="2025-12-07T09:40:17.238" v="4" actId="14100"/>
        <pc:sldMkLst>
          <pc:docMk/>
          <pc:sldMk cId="1055376771" sldId="3674"/>
        </pc:sldMkLst>
      </pc:sldChg>
    </pc:docChg>
  </pc:docChgLst>
  <pc:docChgLst>
    <pc:chgData clId="Web-{92CD546A-0E58-2235-1347-B57673378127}"/>
    <pc:docChg chg="modSld">
      <pc:chgData name="" userId="" providerId="" clId="Web-{92CD546A-0E58-2235-1347-B57673378127}" dt="2025-11-16T09:42:33.207" v="1" actId="1076"/>
      <pc:docMkLst>
        <pc:docMk/>
      </pc:docMkLst>
      <pc:sldChg chg="modSp">
        <pc:chgData name="" userId="" providerId="" clId="Web-{92CD546A-0E58-2235-1347-B57673378127}" dt="2025-11-16T09:42:33.207" v="1" actId="1076"/>
        <pc:sldMkLst>
          <pc:docMk/>
          <pc:sldMk cId="1055376771" sldId="3674"/>
        </pc:sldMkLst>
      </pc:sldChg>
    </pc:docChg>
  </pc:docChgLst>
  <pc:docChgLst>
    <pc:chgData name="Jeremy Clifton" userId="S::wec@woodfordec.onmicrosoft.com::b7121016-a606-4e59-9b8c-d8cabdc242a8" providerId="AD" clId="Web-{00F5770B-50A5-C2B5-4BC5-F17A3135ABE7}"/>
    <pc:docChg chg="addSld delSld modSld sldOrd">
      <pc:chgData name="Jeremy Clifton" userId="S::wec@woodfordec.onmicrosoft.com::b7121016-a606-4e59-9b8c-d8cabdc242a8" providerId="AD" clId="Web-{00F5770B-50A5-C2B5-4BC5-F17A3135ABE7}" dt="2025-12-14T09:07:25.386" v="339" actId="20577"/>
      <pc:docMkLst>
        <pc:docMk/>
      </pc:docMkLst>
      <pc:sldChg chg="addSp modSp ord">
        <pc:chgData name="Jeremy Clifton" userId="S::wec@woodfordec.onmicrosoft.com::b7121016-a606-4e59-9b8c-d8cabdc242a8" providerId="AD" clId="Web-{00F5770B-50A5-C2B5-4BC5-F17A3135ABE7}" dt="2025-12-14T08:32:50.559" v="292" actId="14100"/>
        <pc:sldMkLst>
          <pc:docMk/>
          <pc:sldMk cId="1926415513" sldId="3744"/>
        </pc:sldMkLst>
        <pc:picChg chg="add mod">
          <ac:chgData name="Jeremy Clifton" userId="S::wec@woodfordec.onmicrosoft.com::b7121016-a606-4e59-9b8c-d8cabdc242a8" providerId="AD" clId="Web-{00F5770B-50A5-C2B5-4BC5-F17A3135ABE7}" dt="2025-12-14T08:32:47.731" v="289" actId="1076"/>
          <ac:picMkLst>
            <pc:docMk/>
            <pc:sldMk cId="1926415513" sldId="3744"/>
            <ac:picMk id="5" creationId="{0B091BE6-FFD9-437D-4CA0-FA986FC5F690}"/>
          </ac:picMkLst>
        </pc:picChg>
        <pc:picChg chg="add mod">
          <ac:chgData name="Jeremy Clifton" userId="S::wec@woodfordec.onmicrosoft.com::b7121016-a606-4e59-9b8c-d8cabdc242a8" providerId="AD" clId="Web-{00F5770B-50A5-C2B5-4BC5-F17A3135ABE7}" dt="2025-12-14T08:32:50.559" v="292" actId="14100"/>
          <ac:picMkLst>
            <pc:docMk/>
            <pc:sldMk cId="1926415513" sldId="3744"/>
            <ac:picMk id="7" creationId="{9D305264-78D1-EE62-8E06-A5030E07F33B}"/>
          </ac:picMkLst>
        </pc:picChg>
        <pc:picChg chg="add mod">
          <ac:chgData name="Jeremy Clifton" userId="S::wec@woodfordec.onmicrosoft.com::b7121016-a606-4e59-9b8c-d8cabdc242a8" providerId="AD" clId="Web-{00F5770B-50A5-C2B5-4BC5-F17A3135ABE7}" dt="2025-12-14T08:32:15.901" v="280" actId="1076"/>
          <ac:picMkLst>
            <pc:docMk/>
            <pc:sldMk cId="1926415513" sldId="3744"/>
            <ac:picMk id="9" creationId="{DDE72151-E196-512F-F5A3-AC10BBD1E3B8}"/>
          </ac:picMkLst>
        </pc:picChg>
        <pc:picChg chg="add mod">
          <ac:chgData name="Jeremy Clifton" userId="S::wec@woodfordec.onmicrosoft.com::b7121016-a606-4e59-9b8c-d8cabdc242a8" providerId="AD" clId="Web-{00F5770B-50A5-C2B5-4BC5-F17A3135ABE7}" dt="2025-12-14T08:32:48.262" v="290" actId="1076"/>
          <ac:picMkLst>
            <pc:docMk/>
            <pc:sldMk cId="1926415513" sldId="3744"/>
            <ac:picMk id="11" creationId="{721FB9FE-589F-8C7E-9A2D-3122EFD3A649}"/>
          </ac:picMkLst>
        </pc:picChg>
        <pc:picChg chg="add mod ord">
          <ac:chgData name="Jeremy Clifton" userId="S::wec@woodfordec.onmicrosoft.com::b7121016-a606-4e59-9b8c-d8cabdc242a8" providerId="AD" clId="Web-{00F5770B-50A5-C2B5-4BC5-F17A3135ABE7}" dt="2025-12-14T08:32:40.934" v="287"/>
          <ac:picMkLst>
            <pc:docMk/>
            <pc:sldMk cId="1926415513" sldId="3744"/>
            <ac:picMk id="13" creationId="{69EB6F43-171F-F746-AA05-ABD82DA5A1BD}"/>
          </ac:picMkLst>
        </pc:picChg>
      </pc:sldChg>
      <pc:sldChg chg="addSp modSp">
        <pc:chgData name="Jeremy Clifton" userId="S::wec@woodfordec.onmicrosoft.com::b7121016-a606-4e59-9b8c-d8cabdc242a8" providerId="AD" clId="Web-{00F5770B-50A5-C2B5-4BC5-F17A3135ABE7}" dt="2025-12-14T08:42:45.135" v="323" actId="1076"/>
        <pc:sldMkLst>
          <pc:docMk/>
          <pc:sldMk cId="3251098837" sldId="3746"/>
        </pc:sldMkLst>
        <pc:spChg chg="add mod">
          <ac:chgData name="Jeremy Clifton" userId="S::wec@woodfordec.onmicrosoft.com::b7121016-a606-4e59-9b8c-d8cabdc242a8" providerId="AD" clId="Web-{00F5770B-50A5-C2B5-4BC5-F17A3135ABE7}" dt="2025-12-14T08:42:45.135" v="323" actId="1076"/>
          <ac:spMkLst>
            <pc:docMk/>
            <pc:sldMk cId="3251098837" sldId="3746"/>
            <ac:spMk id="4" creationId="{5BE2B76A-E1B8-0CCE-938A-91449E7967A6}"/>
          </ac:spMkLst>
        </pc:spChg>
        <pc:picChg chg="mod">
          <ac:chgData name="Jeremy Clifton" userId="S::wec@woodfordec.onmicrosoft.com::b7121016-a606-4e59-9b8c-d8cabdc242a8" providerId="AD" clId="Web-{00F5770B-50A5-C2B5-4BC5-F17A3135ABE7}" dt="2025-12-14T08:42:17.556" v="307" actId="14100"/>
          <ac:picMkLst>
            <pc:docMk/>
            <pc:sldMk cId="3251098837" sldId="3746"/>
            <ac:picMk id="5" creationId="{31BED060-2EBF-8759-3834-C2C136CFE60D}"/>
          </ac:picMkLst>
        </pc:picChg>
      </pc:sldChg>
      <pc:sldChg chg="delSp modSp del">
        <pc:chgData name="Jeremy Clifton" userId="S::wec@woodfordec.onmicrosoft.com::b7121016-a606-4e59-9b8c-d8cabdc242a8" providerId="AD" clId="Web-{00F5770B-50A5-C2B5-4BC5-F17A3135ABE7}" dt="2025-12-14T08:47:17.201" v="327"/>
        <pc:sldMkLst>
          <pc:docMk/>
          <pc:sldMk cId="3056287517" sldId="3761"/>
        </pc:sldMkLst>
        <pc:spChg chg="del">
          <ac:chgData name="Jeremy Clifton" userId="S::wec@woodfordec.onmicrosoft.com::b7121016-a606-4e59-9b8c-d8cabdc242a8" providerId="AD" clId="Web-{00F5770B-50A5-C2B5-4BC5-F17A3135ABE7}" dt="2025-12-14T08:47:10.622" v="324"/>
          <ac:spMkLst>
            <pc:docMk/>
            <pc:sldMk cId="3056287517" sldId="3761"/>
            <ac:spMk id="3" creationId="{74487FFE-1EF3-6218-BDE2-811442F791A0}"/>
          </ac:spMkLst>
        </pc:spChg>
        <pc:picChg chg="mod">
          <ac:chgData name="Jeremy Clifton" userId="S::wec@woodfordec.onmicrosoft.com::b7121016-a606-4e59-9b8c-d8cabdc242a8" providerId="AD" clId="Web-{00F5770B-50A5-C2B5-4BC5-F17A3135ABE7}" dt="2025-12-14T08:47:14.685" v="326" actId="1076"/>
          <ac:picMkLst>
            <pc:docMk/>
            <pc:sldMk cId="3056287517" sldId="3761"/>
            <ac:picMk id="4" creationId="{5C8E1F46-D29B-DB2A-8851-956FA427D78B}"/>
          </ac:picMkLst>
        </pc:picChg>
      </pc:sldChg>
      <pc:sldChg chg="addSp modSp">
        <pc:chgData name="Jeremy Clifton" userId="S::wec@woodfordec.onmicrosoft.com::b7121016-a606-4e59-9b8c-d8cabdc242a8" providerId="AD" clId="Web-{00F5770B-50A5-C2B5-4BC5-F17A3135ABE7}" dt="2025-12-14T08:05:09.894" v="154" actId="1076"/>
        <pc:sldMkLst>
          <pc:docMk/>
          <pc:sldMk cId="2084212162" sldId="3763"/>
        </pc:sldMkLst>
        <pc:spChg chg="add mod">
          <ac:chgData name="Jeremy Clifton" userId="S::wec@woodfordec.onmicrosoft.com::b7121016-a606-4e59-9b8c-d8cabdc242a8" providerId="AD" clId="Web-{00F5770B-50A5-C2B5-4BC5-F17A3135ABE7}" dt="2025-12-14T08:05:09.894" v="154" actId="1076"/>
          <ac:spMkLst>
            <pc:docMk/>
            <pc:sldMk cId="2084212162" sldId="3763"/>
            <ac:spMk id="6" creationId="{91D16538-B87F-F9D6-BD8F-1FEEB134CA27}"/>
          </ac:spMkLst>
        </pc:spChg>
        <pc:picChg chg="add mod">
          <ac:chgData name="Jeremy Clifton" userId="S::wec@woodfordec.onmicrosoft.com::b7121016-a606-4e59-9b8c-d8cabdc242a8" providerId="AD" clId="Web-{00F5770B-50A5-C2B5-4BC5-F17A3135ABE7}" dt="2025-12-14T08:04:55.315" v="148" actId="1076"/>
          <ac:picMkLst>
            <pc:docMk/>
            <pc:sldMk cId="2084212162" sldId="3763"/>
            <ac:picMk id="4" creationId="{DCE0023C-16B6-D800-3D6C-354E3CAD0A84}"/>
          </ac:picMkLst>
        </pc:picChg>
      </pc:sldChg>
      <pc:sldChg chg="addSp modSp">
        <pc:chgData name="Jeremy Clifton" userId="S::wec@woodfordec.onmicrosoft.com::b7121016-a606-4e59-9b8c-d8cabdc242a8" providerId="AD" clId="Web-{00F5770B-50A5-C2B5-4BC5-F17A3135ABE7}" dt="2025-12-14T08:58:23.656" v="338"/>
        <pc:sldMkLst>
          <pc:docMk/>
          <pc:sldMk cId="3760859108" sldId="3769"/>
        </pc:sldMkLst>
        <pc:spChg chg="mod">
          <ac:chgData name="Jeremy Clifton" userId="S::wec@woodfordec.onmicrosoft.com::b7121016-a606-4e59-9b8c-d8cabdc242a8" providerId="AD" clId="Web-{00F5770B-50A5-C2B5-4BC5-F17A3135ABE7}" dt="2025-12-14T08:58:23.656" v="338"/>
          <ac:spMkLst>
            <pc:docMk/>
            <pc:sldMk cId="3760859108" sldId="3769"/>
            <ac:spMk id="6" creationId="{4A7BA984-8C7C-7ADF-49CE-EC5D5BDE7AEB}"/>
          </ac:spMkLst>
        </pc:spChg>
        <pc:spChg chg="add">
          <ac:chgData name="Jeremy Clifton" userId="S::wec@woodfordec.onmicrosoft.com::b7121016-a606-4e59-9b8c-d8cabdc242a8" providerId="AD" clId="Web-{00F5770B-50A5-C2B5-4BC5-F17A3135ABE7}" dt="2025-12-14T08:58:11.094" v="336"/>
          <ac:spMkLst>
            <pc:docMk/>
            <pc:sldMk cId="3760859108" sldId="3769"/>
            <ac:spMk id="7" creationId="{F3AAC8BD-5CDF-F787-D950-FD6B4B372BDA}"/>
          </ac:spMkLst>
        </pc:spChg>
        <pc:spChg chg="mod">
          <ac:chgData name="Jeremy Clifton" userId="S::wec@woodfordec.onmicrosoft.com::b7121016-a606-4e59-9b8c-d8cabdc242a8" providerId="AD" clId="Web-{00F5770B-50A5-C2B5-4BC5-F17A3135ABE7}" dt="2025-12-14T08:57:42.375" v="332" actId="20577"/>
          <ac:spMkLst>
            <pc:docMk/>
            <pc:sldMk cId="3760859108" sldId="3769"/>
            <ac:spMk id="8" creationId="{ABE98B7F-304F-B859-4561-CCB36223649A}"/>
          </ac:spMkLst>
        </pc:spChg>
        <pc:picChg chg="mod">
          <ac:chgData name="Jeremy Clifton" userId="S::wec@woodfordec.onmicrosoft.com::b7121016-a606-4e59-9b8c-d8cabdc242a8" providerId="AD" clId="Web-{00F5770B-50A5-C2B5-4BC5-F17A3135ABE7}" dt="2025-12-14T08:58:14.813" v="337" actId="14100"/>
          <ac:picMkLst>
            <pc:docMk/>
            <pc:sldMk cId="3760859108" sldId="3769"/>
            <ac:picMk id="5" creationId="{3330B95A-15CA-F755-5607-AFE7EC3CA768}"/>
          </ac:picMkLst>
        </pc:picChg>
      </pc:sldChg>
      <pc:sldChg chg="addSp delSp modSp add replId">
        <pc:chgData name="Jeremy Clifton" userId="S::wec@woodfordec.onmicrosoft.com::b7121016-a606-4e59-9b8c-d8cabdc242a8" providerId="AD" clId="Web-{00F5770B-50A5-C2B5-4BC5-F17A3135ABE7}" dt="2025-12-14T08:07:57.159" v="177" actId="1076"/>
        <pc:sldMkLst>
          <pc:docMk/>
          <pc:sldMk cId="4023729584" sldId="3772"/>
        </pc:sldMkLst>
        <pc:spChg chg="mod">
          <ac:chgData name="Jeremy Clifton" userId="S::wec@woodfordec.onmicrosoft.com::b7121016-a606-4e59-9b8c-d8cabdc242a8" providerId="AD" clId="Web-{00F5770B-50A5-C2B5-4BC5-F17A3135ABE7}" dt="2025-12-14T08:02:04.670" v="119" actId="1076"/>
          <ac:spMkLst>
            <pc:docMk/>
            <pc:sldMk cId="4023729584" sldId="3772"/>
            <ac:spMk id="3" creationId="{D80EDDD2-B0B8-73E3-7FE0-F1F3918AF0F8}"/>
          </ac:spMkLst>
        </pc:spChg>
        <pc:picChg chg="add del mod">
          <ac:chgData name="Jeremy Clifton" userId="S::wec@woodfordec.onmicrosoft.com::b7121016-a606-4e59-9b8c-d8cabdc242a8" providerId="AD" clId="Web-{00F5770B-50A5-C2B5-4BC5-F17A3135ABE7}" dt="2025-12-14T08:07:27.847" v="166"/>
          <ac:picMkLst>
            <pc:docMk/>
            <pc:sldMk cId="4023729584" sldId="3772"/>
            <ac:picMk id="2" creationId="{FE3B3204-5526-BBDD-6ADF-36D374B3316E}"/>
          </ac:picMkLst>
        </pc:picChg>
        <pc:picChg chg="del">
          <ac:chgData name="Jeremy Clifton" userId="S::wec@woodfordec.onmicrosoft.com::b7121016-a606-4e59-9b8c-d8cabdc242a8" providerId="AD" clId="Web-{00F5770B-50A5-C2B5-4BC5-F17A3135ABE7}" dt="2025-12-14T07:58:02.617" v="1"/>
          <ac:picMkLst>
            <pc:docMk/>
            <pc:sldMk cId="4023729584" sldId="3772"/>
            <ac:picMk id="4" creationId="{EA3462AC-652C-7B0C-F0DC-CB472B75E25A}"/>
          </ac:picMkLst>
        </pc:picChg>
        <pc:picChg chg="add mod modCrop">
          <ac:chgData name="Jeremy Clifton" userId="S::wec@woodfordec.onmicrosoft.com::b7121016-a606-4e59-9b8c-d8cabdc242a8" providerId="AD" clId="Web-{00F5770B-50A5-C2B5-4BC5-F17A3135ABE7}" dt="2025-12-14T08:07:57.159" v="177" actId="1076"/>
          <ac:picMkLst>
            <pc:docMk/>
            <pc:sldMk cId="4023729584" sldId="3772"/>
            <ac:picMk id="5" creationId="{1DD065E0-06A1-F22F-8107-7C241A4383AB}"/>
          </ac:picMkLst>
        </pc:picChg>
      </pc:sldChg>
      <pc:sldChg chg="addSp modSp add ord replId">
        <pc:chgData name="Jeremy Clifton" userId="S::wec@woodfordec.onmicrosoft.com::b7121016-a606-4e59-9b8c-d8cabdc242a8" providerId="AD" clId="Web-{00F5770B-50A5-C2B5-4BC5-F17A3135ABE7}" dt="2025-12-14T08:53:44.246" v="330" actId="20577"/>
        <pc:sldMkLst>
          <pc:docMk/>
          <pc:sldMk cId="1435183801" sldId="3773"/>
        </pc:sldMkLst>
        <pc:spChg chg="mod">
          <ac:chgData name="Jeremy Clifton" userId="S::wec@woodfordec.onmicrosoft.com::b7121016-a606-4e59-9b8c-d8cabdc242a8" providerId="AD" clId="Web-{00F5770B-50A5-C2B5-4BC5-F17A3135ABE7}" dt="2025-12-14T08:53:44.246" v="330" actId="20577"/>
          <ac:spMkLst>
            <pc:docMk/>
            <pc:sldMk cId="1435183801" sldId="3773"/>
            <ac:spMk id="3" creationId="{A8C9243C-D652-775A-ADE1-0397C439B7B6}"/>
          </ac:spMkLst>
        </pc:spChg>
        <pc:picChg chg="add mod modCrop">
          <ac:chgData name="Jeremy Clifton" userId="S::wec@woodfordec.onmicrosoft.com::b7121016-a606-4e59-9b8c-d8cabdc242a8" providerId="AD" clId="Web-{00F5770B-50A5-C2B5-4BC5-F17A3135ABE7}" dt="2025-12-14T08:01:22.809" v="114" actId="1076"/>
          <ac:picMkLst>
            <pc:docMk/>
            <pc:sldMk cId="1435183801" sldId="3773"/>
            <ac:picMk id="2" creationId="{3CC12059-7F3D-717E-EA3D-463B09E6AAE5}"/>
          </ac:picMkLst>
        </pc:picChg>
        <pc:picChg chg="mod">
          <ac:chgData name="Jeremy Clifton" userId="S::wec@woodfordec.onmicrosoft.com::b7121016-a606-4e59-9b8c-d8cabdc242a8" providerId="AD" clId="Web-{00F5770B-50A5-C2B5-4BC5-F17A3135ABE7}" dt="2025-12-14T08:01:20.700" v="113" actId="1076"/>
          <ac:picMkLst>
            <pc:docMk/>
            <pc:sldMk cId="1435183801" sldId="3773"/>
            <ac:picMk id="4" creationId="{B97E4AF9-52C5-C72F-2B13-4A7D70C03104}"/>
          </ac:picMkLst>
        </pc:picChg>
      </pc:sldChg>
      <pc:sldChg chg="modSp add replId">
        <pc:chgData name="Jeremy Clifton" userId="S::wec@woodfordec.onmicrosoft.com::b7121016-a606-4e59-9b8c-d8cabdc242a8" providerId="AD" clId="Web-{00F5770B-50A5-C2B5-4BC5-F17A3135ABE7}" dt="2025-12-14T08:02:09.326" v="123" actId="1076"/>
        <pc:sldMkLst>
          <pc:docMk/>
          <pc:sldMk cId="311644468" sldId="3774"/>
        </pc:sldMkLst>
        <pc:spChg chg="mod">
          <ac:chgData name="Jeremy Clifton" userId="S::wec@woodfordec.onmicrosoft.com::b7121016-a606-4e59-9b8c-d8cabdc242a8" providerId="AD" clId="Web-{00F5770B-50A5-C2B5-4BC5-F17A3135ABE7}" dt="2025-12-14T08:02:09.326" v="123" actId="1076"/>
          <ac:spMkLst>
            <pc:docMk/>
            <pc:sldMk cId="311644468" sldId="3774"/>
            <ac:spMk id="3" creationId="{C3175D05-EE72-BE1D-416C-AA3C84E7357B}"/>
          </ac:spMkLst>
        </pc:spChg>
      </pc:sldChg>
      <pc:sldChg chg="addSp modSp add replId">
        <pc:chgData name="Jeremy Clifton" userId="S::wec@woodfordec.onmicrosoft.com::b7121016-a606-4e59-9b8c-d8cabdc242a8" providerId="AD" clId="Web-{00F5770B-50A5-C2B5-4BC5-F17A3135ABE7}" dt="2025-12-14T08:08:20.425" v="186" actId="1076"/>
        <pc:sldMkLst>
          <pc:docMk/>
          <pc:sldMk cId="959429260" sldId="3775"/>
        </pc:sldMkLst>
        <pc:spChg chg="mod">
          <ac:chgData name="Jeremy Clifton" userId="S::wec@woodfordec.onmicrosoft.com::b7121016-a606-4e59-9b8c-d8cabdc242a8" providerId="AD" clId="Web-{00F5770B-50A5-C2B5-4BC5-F17A3135ABE7}" dt="2025-12-14T08:02:55.420" v="139" actId="14100"/>
          <ac:spMkLst>
            <pc:docMk/>
            <pc:sldMk cId="959429260" sldId="3775"/>
            <ac:spMk id="3" creationId="{90C3DD24-9FCB-EB0E-004C-561A65D30975}"/>
          </ac:spMkLst>
        </pc:spChg>
        <pc:picChg chg="mod modCrop">
          <ac:chgData name="Jeremy Clifton" userId="S::wec@woodfordec.onmicrosoft.com::b7121016-a606-4e59-9b8c-d8cabdc242a8" providerId="AD" clId="Web-{00F5770B-50A5-C2B5-4BC5-F17A3135ABE7}" dt="2025-12-14T08:08:18.190" v="185" actId="1076"/>
          <ac:picMkLst>
            <pc:docMk/>
            <pc:sldMk cId="959429260" sldId="3775"/>
            <ac:picMk id="2" creationId="{3183DEBE-9C24-19AD-5B47-C350F68077AA}"/>
          </ac:picMkLst>
        </pc:picChg>
        <pc:picChg chg="add mod">
          <ac:chgData name="Jeremy Clifton" userId="S::wec@woodfordec.onmicrosoft.com::b7121016-a606-4e59-9b8c-d8cabdc242a8" providerId="AD" clId="Web-{00F5770B-50A5-C2B5-4BC5-F17A3135ABE7}" dt="2025-12-14T08:08:20.425" v="186" actId="1076"/>
          <ac:picMkLst>
            <pc:docMk/>
            <pc:sldMk cId="959429260" sldId="3775"/>
            <ac:picMk id="5" creationId="{C5BD0AA5-F211-07F0-5450-1FADB296D3C8}"/>
          </ac:picMkLst>
        </pc:picChg>
      </pc:sldChg>
      <pc:sldChg chg="add replId">
        <pc:chgData name="Jeremy Clifton" userId="S::wec@woodfordec.onmicrosoft.com::b7121016-a606-4e59-9b8c-d8cabdc242a8" providerId="AD" clId="Web-{00F5770B-50A5-C2B5-4BC5-F17A3135ABE7}" dt="2025-12-14T08:04:16.284" v="140"/>
        <pc:sldMkLst>
          <pc:docMk/>
          <pc:sldMk cId="2940156860" sldId="3776"/>
        </pc:sldMkLst>
      </pc:sldChg>
      <pc:sldChg chg="add del replId">
        <pc:chgData name="Jeremy Clifton" userId="S::wec@woodfordec.onmicrosoft.com::b7121016-a606-4e59-9b8c-d8cabdc242a8" providerId="AD" clId="Web-{00F5770B-50A5-C2B5-4BC5-F17A3135ABE7}" dt="2025-12-14T08:13:19.241" v="270"/>
        <pc:sldMkLst>
          <pc:docMk/>
          <pc:sldMk cId="2989592827" sldId="3777"/>
        </pc:sldMkLst>
      </pc:sldChg>
      <pc:sldChg chg="addSp modSp add replId">
        <pc:chgData name="Jeremy Clifton" userId="S::wec@woodfordec.onmicrosoft.com::b7121016-a606-4e59-9b8c-d8cabdc242a8" providerId="AD" clId="Web-{00F5770B-50A5-C2B5-4BC5-F17A3135ABE7}" dt="2025-12-14T08:06:16.409" v="165" actId="1076"/>
        <pc:sldMkLst>
          <pc:docMk/>
          <pc:sldMk cId="2677045215" sldId="3778"/>
        </pc:sldMkLst>
        <pc:spChg chg="add mod">
          <ac:chgData name="Jeremy Clifton" userId="S::wec@woodfordec.onmicrosoft.com::b7121016-a606-4e59-9b8c-d8cabdc242a8" providerId="AD" clId="Web-{00F5770B-50A5-C2B5-4BC5-F17A3135ABE7}" dt="2025-12-14T08:06:16.409" v="165" actId="1076"/>
          <ac:spMkLst>
            <pc:docMk/>
            <pc:sldMk cId="2677045215" sldId="3778"/>
            <ac:spMk id="6" creationId="{FC7F0691-2DFF-C465-E26E-3DE0B00F831F}"/>
          </ac:spMkLst>
        </pc:spChg>
        <pc:picChg chg="add mod">
          <ac:chgData name="Jeremy Clifton" userId="S::wec@woodfordec.onmicrosoft.com::b7121016-a606-4e59-9b8c-d8cabdc242a8" providerId="AD" clId="Web-{00F5770B-50A5-C2B5-4BC5-F17A3135ABE7}" dt="2025-12-14T08:06:02.940" v="156" actId="14100"/>
          <ac:picMkLst>
            <pc:docMk/>
            <pc:sldMk cId="2677045215" sldId="3778"/>
            <ac:picMk id="4" creationId="{46B6CE61-6FEA-065A-9D15-A0915150E5D8}"/>
          </ac:picMkLst>
        </pc:picChg>
      </pc:sldChg>
      <pc:sldChg chg="addSp modSp add replId">
        <pc:chgData name="Jeremy Clifton" userId="S::wec@woodfordec.onmicrosoft.com::b7121016-a606-4e59-9b8c-d8cabdc242a8" providerId="AD" clId="Web-{00F5770B-50A5-C2B5-4BC5-F17A3135ABE7}" dt="2025-12-14T08:08:57.565" v="199" actId="1076"/>
        <pc:sldMkLst>
          <pc:docMk/>
          <pc:sldMk cId="4285930361" sldId="3779"/>
        </pc:sldMkLst>
        <pc:spChg chg="mod">
          <ac:chgData name="Jeremy Clifton" userId="S::wec@woodfordec.onmicrosoft.com::b7121016-a606-4e59-9b8c-d8cabdc242a8" providerId="AD" clId="Web-{00F5770B-50A5-C2B5-4BC5-F17A3135ABE7}" dt="2025-12-14T08:08:39.784" v="194" actId="14100"/>
          <ac:spMkLst>
            <pc:docMk/>
            <pc:sldMk cId="4285930361" sldId="3779"/>
            <ac:spMk id="6" creationId="{C9A80B3B-86D9-AA01-5599-F4B50E275CED}"/>
          </ac:spMkLst>
        </pc:spChg>
        <pc:picChg chg="mod">
          <ac:chgData name="Jeremy Clifton" userId="S::wec@woodfordec.onmicrosoft.com::b7121016-a606-4e59-9b8c-d8cabdc242a8" providerId="AD" clId="Web-{00F5770B-50A5-C2B5-4BC5-F17A3135ABE7}" dt="2025-12-14T08:08:42.409" v="195" actId="1076"/>
          <ac:picMkLst>
            <pc:docMk/>
            <pc:sldMk cId="4285930361" sldId="3779"/>
            <ac:picMk id="4" creationId="{C46E9B47-B05D-D79B-0AF3-EA35ADB65658}"/>
          </ac:picMkLst>
        </pc:picChg>
        <pc:picChg chg="add mod">
          <ac:chgData name="Jeremy Clifton" userId="S::wec@woodfordec.onmicrosoft.com::b7121016-a606-4e59-9b8c-d8cabdc242a8" providerId="AD" clId="Web-{00F5770B-50A5-C2B5-4BC5-F17A3135ABE7}" dt="2025-12-14T08:08:57.565" v="199" actId="1076"/>
          <ac:picMkLst>
            <pc:docMk/>
            <pc:sldMk cId="4285930361" sldId="3779"/>
            <ac:picMk id="7" creationId="{5B54BC50-A630-154E-D23C-A64724DF5D56}"/>
          </ac:picMkLst>
        </pc:picChg>
      </pc:sldChg>
      <pc:sldChg chg="addSp delSp modSp add ord replId">
        <pc:chgData name="Jeremy Clifton" userId="S::wec@woodfordec.onmicrosoft.com::b7121016-a606-4e59-9b8c-d8cabdc242a8" providerId="AD" clId="Web-{00F5770B-50A5-C2B5-4BC5-F17A3135ABE7}" dt="2025-12-14T09:07:25.386" v="339" actId="20577"/>
        <pc:sldMkLst>
          <pc:docMk/>
          <pc:sldMk cId="3130020096" sldId="3780"/>
        </pc:sldMkLst>
        <pc:spChg chg="mod">
          <ac:chgData name="Jeremy Clifton" userId="S::wec@woodfordec.onmicrosoft.com::b7121016-a606-4e59-9b8c-d8cabdc242a8" providerId="AD" clId="Web-{00F5770B-50A5-C2B5-4BC5-F17A3135ABE7}" dt="2025-12-14T09:07:25.386" v="339" actId="20577"/>
          <ac:spMkLst>
            <pc:docMk/>
            <pc:sldMk cId="3130020096" sldId="3780"/>
            <ac:spMk id="3" creationId="{D8B87F6B-49C1-3FB6-6A6A-31BD359D7522}"/>
          </ac:spMkLst>
        </pc:spChg>
        <pc:picChg chg="del">
          <ac:chgData name="Jeremy Clifton" userId="S::wec@woodfordec.onmicrosoft.com::b7121016-a606-4e59-9b8c-d8cabdc242a8" providerId="AD" clId="Web-{00F5770B-50A5-C2B5-4BC5-F17A3135ABE7}" dt="2025-12-14T08:10:17.983" v="211"/>
          <ac:picMkLst>
            <pc:docMk/>
            <pc:sldMk cId="3130020096" sldId="3780"/>
            <ac:picMk id="2" creationId="{F913F68C-2B6D-288E-F42A-B5B8599A4BBD}"/>
          </ac:picMkLst>
        </pc:picChg>
        <pc:picChg chg="del">
          <ac:chgData name="Jeremy Clifton" userId="S::wec@woodfordec.onmicrosoft.com::b7121016-a606-4e59-9b8c-d8cabdc242a8" providerId="AD" clId="Web-{00F5770B-50A5-C2B5-4BC5-F17A3135ABE7}" dt="2025-12-14T08:09:45.978" v="208"/>
          <ac:picMkLst>
            <pc:docMk/>
            <pc:sldMk cId="3130020096" sldId="3780"/>
            <ac:picMk id="4" creationId="{324EA6CF-9933-85B9-E941-B1DFA79FCBCD}"/>
          </ac:picMkLst>
        </pc:picChg>
        <pc:picChg chg="add mod modCrop">
          <ac:chgData name="Jeremy Clifton" userId="S::wec@woodfordec.onmicrosoft.com::b7121016-a606-4e59-9b8c-d8cabdc242a8" providerId="AD" clId="Web-{00F5770B-50A5-C2B5-4BC5-F17A3135ABE7}" dt="2025-12-14T08:11:01.971" v="225" actId="1076"/>
          <ac:picMkLst>
            <pc:docMk/>
            <pc:sldMk cId="3130020096" sldId="3780"/>
            <ac:picMk id="6" creationId="{120686B3-82A1-F6C0-297E-03394052069C}"/>
          </ac:picMkLst>
        </pc:picChg>
        <pc:picChg chg="add mod modCrop">
          <ac:chgData name="Jeremy Clifton" userId="S::wec@woodfordec.onmicrosoft.com::b7121016-a606-4e59-9b8c-d8cabdc242a8" providerId="AD" clId="Web-{00F5770B-50A5-C2B5-4BC5-F17A3135ABE7}" dt="2025-12-14T08:11:03.909" v="226" actId="1076"/>
          <ac:picMkLst>
            <pc:docMk/>
            <pc:sldMk cId="3130020096" sldId="3780"/>
            <ac:picMk id="7" creationId="{07CA8E38-61BE-01A2-B003-F5A05526C053}"/>
          </ac:picMkLst>
        </pc:picChg>
      </pc:sldChg>
      <pc:sldChg chg="add ord replId">
        <pc:chgData name="Jeremy Clifton" userId="S::wec@woodfordec.onmicrosoft.com::b7121016-a606-4e59-9b8c-d8cabdc242a8" providerId="AD" clId="Web-{00F5770B-50A5-C2B5-4BC5-F17A3135ABE7}" dt="2025-12-14T08:12:19.926" v="230"/>
        <pc:sldMkLst>
          <pc:docMk/>
          <pc:sldMk cId="4101648393" sldId="3781"/>
        </pc:sldMkLst>
      </pc:sldChg>
      <pc:sldChg chg="addSp delSp modSp add replId">
        <pc:chgData name="Jeremy Clifton" userId="S::wec@woodfordec.onmicrosoft.com::b7121016-a606-4e59-9b8c-d8cabdc242a8" providerId="AD" clId="Web-{00F5770B-50A5-C2B5-4BC5-F17A3135ABE7}" dt="2025-12-14T08:13:14.600" v="269" actId="1076"/>
        <pc:sldMkLst>
          <pc:docMk/>
          <pc:sldMk cId="1693159690" sldId="3782"/>
        </pc:sldMkLst>
        <pc:spChg chg="mod">
          <ac:chgData name="Jeremy Clifton" userId="S::wec@woodfordec.onmicrosoft.com::b7121016-a606-4e59-9b8c-d8cabdc242a8" providerId="AD" clId="Web-{00F5770B-50A5-C2B5-4BC5-F17A3135ABE7}" dt="2025-12-14T08:13:11.522" v="267" actId="1076"/>
          <ac:spMkLst>
            <pc:docMk/>
            <pc:sldMk cId="1693159690" sldId="3782"/>
            <ac:spMk id="3" creationId="{A28A4A8B-B099-F8A4-C706-3548284A4632}"/>
          </ac:spMkLst>
        </pc:spChg>
        <pc:picChg chg="add mod">
          <ac:chgData name="Jeremy Clifton" userId="S::wec@woodfordec.onmicrosoft.com::b7121016-a606-4e59-9b8c-d8cabdc242a8" providerId="AD" clId="Web-{00F5770B-50A5-C2B5-4BC5-F17A3135ABE7}" dt="2025-12-14T08:13:13.553" v="268" actId="1076"/>
          <ac:picMkLst>
            <pc:docMk/>
            <pc:sldMk cId="1693159690" sldId="3782"/>
            <ac:picMk id="4" creationId="{5A511A18-4D2B-2714-31B2-6EB5E43814D2}"/>
          </ac:picMkLst>
        </pc:picChg>
        <pc:picChg chg="mod">
          <ac:chgData name="Jeremy Clifton" userId="S::wec@woodfordec.onmicrosoft.com::b7121016-a606-4e59-9b8c-d8cabdc242a8" providerId="AD" clId="Web-{00F5770B-50A5-C2B5-4BC5-F17A3135ABE7}" dt="2025-12-14T08:13:14.600" v="269" actId="1076"/>
          <ac:picMkLst>
            <pc:docMk/>
            <pc:sldMk cId="1693159690" sldId="3782"/>
            <ac:picMk id="6" creationId="{00448FCD-0494-6D98-E6B6-A427BB7ED025}"/>
          </ac:picMkLst>
        </pc:picChg>
        <pc:picChg chg="del">
          <ac:chgData name="Jeremy Clifton" userId="S::wec@woodfordec.onmicrosoft.com::b7121016-a606-4e59-9b8c-d8cabdc242a8" providerId="AD" clId="Web-{00F5770B-50A5-C2B5-4BC5-F17A3135ABE7}" dt="2025-12-14T08:12:49.990" v="262"/>
          <ac:picMkLst>
            <pc:docMk/>
            <pc:sldMk cId="1693159690" sldId="3782"/>
            <ac:picMk id="7" creationId="{9E21CF43-87F6-043C-B29A-7D6BA09AFDCC}"/>
          </ac:picMkLst>
        </pc:picChg>
      </pc:sldChg>
      <pc:sldChg chg="addSp delSp modSp add replId">
        <pc:chgData name="Jeremy Clifton" userId="S::wec@woodfordec.onmicrosoft.com::b7121016-a606-4e59-9b8c-d8cabdc242a8" providerId="AD" clId="Web-{00F5770B-50A5-C2B5-4BC5-F17A3135ABE7}" dt="2025-12-14T08:38:30.960" v="304" actId="1076"/>
        <pc:sldMkLst>
          <pc:docMk/>
          <pc:sldMk cId="2999850186" sldId="3783"/>
        </pc:sldMkLst>
        <pc:picChg chg="add del mod">
          <ac:chgData name="Jeremy Clifton" userId="S::wec@woodfordec.onmicrosoft.com::b7121016-a606-4e59-9b8c-d8cabdc242a8" providerId="AD" clId="Web-{00F5770B-50A5-C2B5-4BC5-F17A3135ABE7}" dt="2025-12-14T08:38:16.944" v="298"/>
          <ac:picMkLst>
            <pc:docMk/>
            <pc:sldMk cId="2999850186" sldId="3783"/>
            <ac:picMk id="4" creationId="{0667F639-0031-3B1C-F8BA-FA633BE43866}"/>
          </ac:picMkLst>
        </pc:picChg>
        <pc:picChg chg="add mod modCrop">
          <ac:chgData name="Jeremy Clifton" userId="S::wec@woodfordec.onmicrosoft.com::b7121016-a606-4e59-9b8c-d8cabdc242a8" providerId="AD" clId="Web-{00F5770B-50A5-C2B5-4BC5-F17A3135ABE7}" dt="2025-12-14T08:38:30.960" v="304" actId="1076"/>
          <ac:picMkLst>
            <pc:docMk/>
            <pc:sldMk cId="2999850186" sldId="3783"/>
            <ac:picMk id="6" creationId="{EDB11FD5-2A69-05B7-77C8-582BB29163BB}"/>
          </ac:picMkLst>
        </pc:picChg>
      </pc:sldChg>
      <pc:sldChg chg="add ord replId">
        <pc:chgData name="Jeremy Clifton" userId="S::wec@woodfordec.onmicrosoft.com::b7121016-a606-4e59-9b8c-d8cabdc242a8" providerId="AD" clId="Web-{00F5770B-50A5-C2B5-4BC5-F17A3135ABE7}" dt="2025-12-14T08:35:26.799" v="295"/>
        <pc:sldMkLst>
          <pc:docMk/>
          <pc:sldMk cId="3775393406" sldId="37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D53EB7DD-7AB6-42BD-9F39-79E2E8754541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8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C57F6B98-AE3F-4561-ACA5-C79A3D72D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7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F6B98-AE3F-4561-ACA5-C79A3D72D96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9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43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6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61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57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2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57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1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11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1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5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F23B5-3E63-4248-9393-5DCE9F5782DE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MbawQtzjVc?feature=oembed" TargetMode="Externa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s1w9A4DrO4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65780-473E-03DC-7576-FBFAF53E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8E01-A81E-381B-FE3D-E07E7D123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08AC2-5649-2BFA-D60B-0CCE65BD5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Good Housekeeping Collection Christmas 2025 Magazine - Mags Direct">
            <a:extLst>
              <a:ext uri="{FF2B5EF4-FFF2-40B4-BE49-F238E27FC236}">
                <a16:creationId xmlns:a16="http://schemas.microsoft.com/office/drawing/2014/main" id="{27E64D39-CE47-221A-2742-B0FC862A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46" y="379877"/>
            <a:ext cx="4778297" cy="64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763E4-0FB5-245F-AE31-A3D659309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BA342-E031-A917-6D35-68D5C67AB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8954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42247-74EE-DFDC-5064-5667C3CA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41D9B-6CB0-08BC-ACEC-C1F5DE83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FA548-816C-3A5B-CFFA-336637848AEB}"/>
              </a:ext>
            </a:extLst>
          </p:cNvPr>
          <p:cNvSpPr txBox="1"/>
          <p:nvPr/>
        </p:nvSpPr>
        <p:spPr>
          <a:xfrm rot="10800000" flipV="1">
            <a:off x="3619189" y="140209"/>
            <a:ext cx="3674576" cy="120032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 dirty="0">
                <a:solidFill>
                  <a:schemeClr val="bg2"/>
                </a:solidFill>
                <a:ea typeface="Calibri"/>
                <a:cs typeface="Calibri"/>
              </a:rPr>
              <a:t>    BEST</a:t>
            </a:r>
            <a:endParaRPr lang="en-US" sz="7200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58754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18D55-328A-DEB2-5EB4-CF850493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5B4ABAA-C96A-2FD7-A1AF-E8184A675494}"/>
              </a:ext>
            </a:extLst>
          </p:cNvPr>
          <p:cNvSpPr txBox="1"/>
          <p:nvPr/>
        </p:nvSpPr>
        <p:spPr>
          <a:xfrm>
            <a:off x="1558498" y="10860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a horn</a:t>
            </a:r>
          </a:p>
        </p:txBody>
      </p:sp>
    </p:spTree>
    <p:extLst>
      <p:ext uri="{BB962C8B-B14F-4D97-AF65-F5344CB8AC3E}">
        <p14:creationId xmlns:p14="http://schemas.microsoft.com/office/powerpoint/2010/main" val="1055376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7F146-82C0-7569-FD38-95B0E63FB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0B4FF-DF3A-CCB5-D10C-C5FB1BBAE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4FB1A-3911-E5A4-DEAF-49CDD359CA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ED060-2EBF-8759-3834-C2C136CFE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08" b="-349"/>
          <a:stretch>
            <a:fillRect/>
          </a:stretch>
        </p:blipFill>
        <p:spPr>
          <a:xfrm>
            <a:off x="6596440" y="292599"/>
            <a:ext cx="4169652" cy="4960071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0228E17-105D-F641-2B3B-13C8EEA9837C}"/>
              </a:ext>
            </a:extLst>
          </p:cNvPr>
          <p:cNvSpPr/>
          <p:nvPr/>
        </p:nvSpPr>
        <p:spPr>
          <a:xfrm rot="12480000">
            <a:off x="-64303" y="603783"/>
            <a:ext cx="8544559" cy="553720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AC38E-5ECD-33C1-8537-4F0C780887FD}"/>
              </a:ext>
            </a:extLst>
          </p:cNvPr>
          <p:cNvSpPr txBox="1"/>
          <p:nvPr/>
        </p:nvSpPr>
        <p:spPr>
          <a:xfrm>
            <a:off x="2296160" y="1442719"/>
            <a:ext cx="429768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ea typeface="Calibri"/>
                <a:cs typeface="Calibri"/>
              </a:rPr>
              <a:t>Praise be to the Lord, </a:t>
            </a:r>
          </a:p>
          <a:p>
            <a:r>
              <a:rPr lang="en-US" sz="3600" dirty="0">
                <a:ea typeface="Calibri"/>
                <a:cs typeface="Calibri"/>
              </a:rPr>
              <a:t>the God of Israel, because he has come to his people and redeemed them.  He has raised up </a:t>
            </a:r>
            <a:r>
              <a:rPr lang="en-US" sz="3600" b="1" u="sng" dirty="0">
                <a:ea typeface="Calibri"/>
                <a:cs typeface="Calibri"/>
              </a:rPr>
              <a:t>a horn of salvation</a:t>
            </a:r>
            <a:r>
              <a:rPr lang="en-US" sz="3600" dirty="0">
                <a:ea typeface="Calibri"/>
                <a:cs typeface="Calibri"/>
              </a:rPr>
              <a:t> for us.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2B76A-E1B8-0CCE-938A-91449E7967A6}"/>
              </a:ext>
            </a:extLst>
          </p:cNvPr>
          <p:cNvSpPr txBox="1"/>
          <p:nvPr/>
        </p:nvSpPr>
        <p:spPr>
          <a:xfrm>
            <a:off x="8109869" y="5263313"/>
            <a:ext cx="30500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chemeClr val="bg2"/>
                </a:solidFill>
                <a:ea typeface="Calibri"/>
                <a:cs typeface="Calibri"/>
              </a:rPr>
              <a:t>Zechariah</a:t>
            </a:r>
          </a:p>
        </p:txBody>
      </p:sp>
    </p:spTree>
    <p:extLst>
      <p:ext uri="{BB962C8B-B14F-4D97-AF65-F5344CB8AC3E}">
        <p14:creationId xmlns:p14="http://schemas.microsoft.com/office/powerpoint/2010/main" val="325109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8364E-B56B-0396-1735-20918912A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6E2D-CE3A-5E25-7BE7-E40933194D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85A3B-C17E-25FD-0AD8-C3428375D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French horn - Wikiversity">
            <a:extLst>
              <a:ext uri="{FF2B5EF4-FFF2-40B4-BE49-F238E27FC236}">
                <a16:creationId xmlns:a16="http://schemas.microsoft.com/office/drawing/2014/main" id="{B8293F15-EC3D-DC4D-4F80-E21C66B0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5" y="957263"/>
            <a:ext cx="72199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4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875E8-2106-C133-1839-D1963B4A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DD0A-511F-AD01-B831-C8A0B7522F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5C62-2ACE-4423-6BC1-71C2E6AEB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imply Gas Air Horn | Halfords UK">
            <a:extLst>
              <a:ext uri="{FF2B5EF4-FFF2-40B4-BE49-F238E27FC236}">
                <a16:creationId xmlns:a16="http://schemas.microsoft.com/office/drawing/2014/main" id="{9051E140-DEB8-77AF-AE77-7FDB1E98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825500"/>
            <a:ext cx="643128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1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28F30-2C53-C2CC-5CA5-20AEC19DB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0358-252B-F253-2F85-806855110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81F0-C51F-5A8D-1E82-239CE62BA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riving Rules: When You Should Use Your Car Horn?">
            <a:extLst>
              <a:ext uri="{FF2B5EF4-FFF2-40B4-BE49-F238E27FC236}">
                <a16:creationId xmlns:a16="http://schemas.microsoft.com/office/drawing/2014/main" id="{E47AE20A-D3D4-DE24-E19D-2E9F1B28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798423"/>
            <a:ext cx="7213599" cy="47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8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8BA60-C683-943E-6A3F-1B8D6C2C2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74DD-E5F8-4FA0-497F-EA98C1472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AA242-A0F9-94B8-1B0A-344733567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10,564 Ox Horn Stock Photos, High-Res Pictures, and Images - Getty Images |  Cow">
            <a:extLst>
              <a:ext uri="{FF2B5EF4-FFF2-40B4-BE49-F238E27FC236}">
                <a16:creationId xmlns:a16="http://schemas.microsoft.com/office/drawing/2014/main" id="{6EE6EDF4-0453-8BD6-5E88-95895143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20" y="396240"/>
            <a:ext cx="808736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3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B23B-937C-DA0B-BE68-0DF8C028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5F28053C-AE47-F1D6-DC15-F64F82F3CAEA}"/>
              </a:ext>
            </a:extLst>
          </p:cNvPr>
          <p:cNvSpPr txBox="1"/>
          <p:nvPr/>
        </p:nvSpPr>
        <p:spPr>
          <a:xfrm>
            <a:off x="1416258" y="4256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a horn</a:t>
            </a:r>
          </a:p>
        </p:txBody>
      </p:sp>
      <p:pic>
        <p:nvPicPr>
          <p:cNvPr id="4" name="Picture 3" descr="10,564 Ox Horn Stock Photos, High-Res Pictures, and Images - Getty Images |  Cow">
            <a:extLst>
              <a:ext uri="{FF2B5EF4-FFF2-40B4-BE49-F238E27FC236}">
                <a16:creationId xmlns:a16="http://schemas.microsoft.com/office/drawing/2014/main" id="{3C899E82-B909-BB1F-2EDB-047C3B30E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0" y="2194560"/>
            <a:ext cx="5262880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69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C66C-D1D0-60F0-C7F1-328B8DBF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4A75E53-F849-1331-745A-AA640FD0D13A}"/>
              </a:ext>
            </a:extLst>
          </p:cNvPr>
          <p:cNvSpPr txBox="1"/>
          <p:nvPr/>
        </p:nvSpPr>
        <p:spPr>
          <a:xfrm>
            <a:off x="1416258" y="4256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a horn</a:t>
            </a:r>
          </a:p>
        </p:txBody>
      </p:sp>
      <p:pic>
        <p:nvPicPr>
          <p:cNvPr id="4" name="Picture 3" descr="10,564 Ox Horn Stock Photos, High-Res Pictures, and Images - Getty Images |  Cow">
            <a:extLst>
              <a:ext uri="{FF2B5EF4-FFF2-40B4-BE49-F238E27FC236}">
                <a16:creationId xmlns:a16="http://schemas.microsoft.com/office/drawing/2014/main" id="{82EB4407-48B9-463A-0726-7DC7856D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0" y="2194560"/>
            <a:ext cx="5262880" cy="3942080"/>
          </a:xfrm>
          <a:prstGeom prst="rect">
            <a:avLst/>
          </a:prstGeom>
        </p:spPr>
      </p:pic>
      <p:pic>
        <p:nvPicPr>
          <p:cNvPr id="2" name="Picture 1" descr="Powerful Word Stock Illustration 341906399 | Shutterstock">
            <a:extLst>
              <a:ext uri="{FF2B5EF4-FFF2-40B4-BE49-F238E27FC236}">
                <a16:creationId xmlns:a16="http://schemas.microsoft.com/office/drawing/2014/main" id="{29A60955-3742-C5AD-C090-D8F6670C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8" t="10209" r="1047" b="20223"/>
          <a:stretch>
            <a:fillRect/>
          </a:stretch>
        </p:blipFill>
        <p:spPr>
          <a:xfrm>
            <a:off x="1656080" y="3152140"/>
            <a:ext cx="8065548" cy="229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0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AD31-FA41-82D9-FB6F-3D9661FF4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1AE17-034A-EB94-4948-574F76210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9D4B-5A60-F2EF-BAA1-9544350C0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ainsbury's All Butter Mince Pies, Taste the Difference x6 325g">
            <a:extLst>
              <a:ext uri="{FF2B5EF4-FFF2-40B4-BE49-F238E27FC236}">
                <a16:creationId xmlns:a16="http://schemas.microsoft.com/office/drawing/2014/main" id="{AA9E18AB-2443-616A-CF23-5DA866EE3B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1" t="18545" r="3273" b="18364"/>
          <a:stretch>
            <a:fillRect/>
          </a:stretch>
        </p:blipFill>
        <p:spPr>
          <a:xfrm>
            <a:off x="355600" y="1424470"/>
            <a:ext cx="5506723" cy="3688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D3D17-4092-BD2E-255E-F7FC01267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70" y="1972310"/>
            <a:ext cx="3360420" cy="2456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C868E-53E9-5AA7-E2D5-E0948A9C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780" y="289878"/>
            <a:ext cx="2941320" cy="2681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5CD87-BD99-0C05-E658-D6168546CD83}"/>
              </a:ext>
            </a:extLst>
          </p:cNvPr>
          <p:cNvSpPr txBox="1"/>
          <p:nvPr/>
        </p:nvSpPr>
        <p:spPr>
          <a:xfrm rot="-10800000" flipV="1">
            <a:off x="6331909" y="4650059"/>
            <a:ext cx="38269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ea typeface="Calibri"/>
                <a:cs typeface="Calibri"/>
              </a:rPr>
              <a:t>70/100</a:t>
            </a:r>
            <a:endParaRPr lang="en-US" sz="480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8624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72B6A-E9C0-C30A-6069-FF88E62B8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3477-F259-AD86-D6A1-BF4A72BB2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67265-14FC-873F-404E-72F714080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Musk ox | Arctic Mammal, Adaptations &amp; Behavior | Britannica">
            <a:extLst>
              <a:ext uri="{FF2B5EF4-FFF2-40B4-BE49-F238E27FC236}">
                <a16:creationId xmlns:a16="http://schemas.microsoft.com/office/drawing/2014/main" id="{A8D00A89-C740-BE33-4166-2CC7CAEFE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60" y="587311"/>
            <a:ext cx="7904480" cy="56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37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rging Musk Ox [hTIo55TYYH4]">
            <a:hlinkClick r:id="" action="ppaction://media"/>
            <a:extLst>
              <a:ext uri="{FF2B5EF4-FFF2-40B4-BE49-F238E27FC236}">
                <a16:creationId xmlns:a16="http://schemas.microsoft.com/office/drawing/2014/main" id="{5A4A9974-4CB8-881B-9B7F-DDA65C174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CD93-3301-DC2D-2155-22A369809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55D3-AEFE-A187-7186-22934C5EA2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58471-6557-3A3F-586A-B4AA5805E3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Musk ox | Arctic Mammal, Adaptations &amp; Behavior | Britannica">
            <a:extLst>
              <a:ext uri="{FF2B5EF4-FFF2-40B4-BE49-F238E27FC236}">
                <a16:creationId xmlns:a16="http://schemas.microsoft.com/office/drawing/2014/main" id="{AA341ABB-5237-37F1-EB33-33E96DB91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60" y="587311"/>
            <a:ext cx="7904480" cy="56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21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B8BB0-E61E-0C43-3128-53AF26E92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D31DED3-F9F1-C29C-D997-FF9EBD57D8E2}"/>
              </a:ext>
            </a:extLst>
          </p:cNvPr>
          <p:cNvSpPr txBox="1"/>
          <p:nvPr/>
        </p:nvSpPr>
        <p:spPr>
          <a:xfrm>
            <a:off x="1416258" y="4256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a horn</a:t>
            </a:r>
          </a:p>
        </p:txBody>
      </p:sp>
      <p:pic>
        <p:nvPicPr>
          <p:cNvPr id="4" name="Picture 3" descr="10,564 Ox Horn Stock Photos, High-Res Pictures, and Images - Getty Images |  Cow">
            <a:extLst>
              <a:ext uri="{FF2B5EF4-FFF2-40B4-BE49-F238E27FC236}">
                <a16:creationId xmlns:a16="http://schemas.microsoft.com/office/drawing/2014/main" id="{89C5433E-9945-29E1-0DB3-AA7FD0EF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0" y="2194560"/>
            <a:ext cx="5262880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EC8DB-DA36-F63C-AD5E-D71FE0EF1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125A-C393-2F8D-3A95-5878A26006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3ADDB-40A4-32B5-045F-7B6B84AE1A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ute Baby Jesus - Etsy Ireland">
            <a:extLst>
              <a:ext uri="{FF2B5EF4-FFF2-40B4-BE49-F238E27FC236}">
                <a16:creationId xmlns:a16="http://schemas.microsoft.com/office/drawing/2014/main" id="{8A5CEEFD-29FF-474E-70AB-429365AA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32081"/>
            <a:ext cx="6177280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2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59BE5-F7F1-1CE4-6538-008C9149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80EDDD2-B0B8-73E3-7FE0-F1F3918AF0F8}"/>
              </a:ext>
            </a:extLst>
          </p:cNvPr>
          <p:cNvSpPr txBox="1"/>
          <p:nvPr/>
        </p:nvSpPr>
        <p:spPr>
          <a:xfrm>
            <a:off x="3802619" y="5491018"/>
            <a:ext cx="434775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are weak</a:t>
            </a:r>
          </a:p>
        </p:txBody>
      </p:sp>
      <p:pic>
        <p:nvPicPr>
          <p:cNvPr id="5" name="Picture 4" descr="Corporate Character Weak Sick Stock Vector by ©mnantes 203435664">
            <a:extLst>
              <a:ext uri="{FF2B5EF4-FFF2-40B4-BE49-F238E27FC236}">
                <a16:creationId xmlns:a16="http://schemas.microsoft.com/office/drawing/2014/main" id="{1DD065E0-06A1-F22F-8107-7C241A43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27" b="6118"/>
          <a:stretch>
            <a:fillRect/>
          </a:stretch>
        </p:blipFill>
        <p:spPr>
          <a:xfrm>
            <a:off x="3376930" y="461010"/>
            <a:ext cx="4838706" cy="48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29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293E2-239C-1B84-3B84-11CF8BA51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3175D05-EE72-BE1D-416C-AA3C84E7357B}"/>
              </a:ext>
            </a:extLst>
          </p:cNvPr>
          <p:cNvSpPr txBox="1"/>
          <p:nvPr/>
        </p:nvSpPr>
        <p:spPr>
          <a:xfrm>
            <a:off x="2912380" y="5499443"/>
            <a:ext cx="700967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solidFill>
                  <a:schemeClr val="bg2"/>
                </a:solidFill>
                <a:ea typeface="Calibri"/>
                <a:cs typeface="Calibri"/>
              </a:rPr>
              <a:t>we are under attack</a:t>
            </a:r>
          </a:p>
        </p:txBody>
      </p:sp>
      <p:pic>
        <p:nvPicPr>
          <p:cNvPr id="2" name="Picture 1" descr="980+ Under Attack Stock Illustrations, Royalty-Free Vector Graphics &amp; Clip  Art - iStock">
            <a:extLst>
              <a:ext uri="{FF2B5EF4-FFF2-40B4-BE49-F238E27FC236}">
                <a16:creationId xmlns:a16="http://schemas.microsoft.com/office/drawing/2014/main" id="{BF94C3AA-D106-7E4F-326E-FD9A35288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59" y="448140"/>
            <a:ext cx="7632079" cy="47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4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1E9DA-8C7E-7DB2-C951-59E939885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0C3DD24-9FCB-EB0E-004C-561A65D30975}"/>
              </a:ext>
            </a:extLst>
          </p:cNvPr>
          <p:cNvSpPr txBox="1"/>
          <p:nvPr/>
        </p:nvSpPr>
        <p:spPr>
          <a:xfrm>
            <a:off x="1154700" y="5458803"/>
            <a:ext cx="989511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are weak and under attack</a:t>
            </a:r>
          </a:p>
        </p:txBody>
      </p:sp>
      <p:pic>
        <p:nvPicPr>
          <p:cNvPr id="2" name="Picture 1" descr="980+ Under Attack Stock Illustrations, Royalty-Free Vector Graphics &amp; Clip  Art - iStock">
            <a:extLst>
              <a:ext uri="{FF2B5EF4-FFF2-40B4-BE49-F238E27FC236}">
                <a16:creationId xmlns:a16="http://schemas.microsoft.com/office/drawing/2014/main" id="{3183DEBE-9C24-19AD-5B47-C350F680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" r="11129" b="-323"/>
          <a:stretch>
            <a:fillRect/>
          </a:stretch>
        </p:blipFill>
        <p:spPr>
          <a:xfrm>
            <a:off x="5551479" y="976460"/>
            <a:ext cx="5681151" cy="4000986"/>
          </a:xfrm>
          <a:prstGeom prst="rect">
            <a:avLst/>
          </a:prstGeom>
        </p:spPr>
      </p:pic>
      <p:pic>
        <p:nvPicPr>
          <p:cNvPr id="5" name="Picture 4" descr="Corporate Character Weak Sick Stock Vector by ©mnantes 203435664">
            <a:extLst>
              <a:ext uri="{FF2B5EF4-FFF2-40B4-BE49-F238E27FC236}">
                <a16:creationId xmlns:a16="http://schemas.microsoft.com/office/drawing/2014/main" id="{C5BD0AA5-F211-07F0-5450-1FADB296D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27" b="6118"/>
          <a:stretch>
            <a:fillRect/>
          </a:stretch>
        </p:blipFill>
        <p:spPr>
          <a:xfrm>
            <a:off x="887730" y="979170"/>
            <a:ext cx="3975106" cy="39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9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7D1F8-CFB1-5925-1A12-F87E93560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8C9243C-D652-775A-ADE1-0397C439B7B6}"/>
              </a:ext>
            </a:extLst>
          </p:cNvPr>
          <p:cNvSpPr txBox="1"/>
          <p:nvPr/>
        </p:nvSpPr>
        <p:spPr>
          <a:xfrm>
            <a:off x="1983112" y="258371"/>
            <a:ext cx="8217477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need </a:t>
            </a:r>
            <a:r>
              <a:rPr lang="en-US" sz="6000" b="1" dirty="0">
                <a:solidFill>
                  <a:schemeClr val="bg2"/>
                </a:solidFill>
                <a:ea typeface="Calibri"/>
                <a:cs typeface="Calibri"/>
              </a:rPr>
              <a:t>Jesus </a:t>
            </a:r>
            <a:endParaRPr lang="en-US" sz="6000" b="1">
              <a:solidFill>
                <a:schemeClr val="bg2"/>
              </a:solidFill>
              <a:ea typeface="Calibri"/>
              <a:cs typeface="Calibri"/>
            </a:endParaRPr>
          </a:p>
          <a:p>
            <a:pPr algn="ctr"/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– God's horn of salvation</a:t>
            </a:r>
            <a:endParaRPr lang="en-US" sz="6000" b="1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4" name="Picture 3" descr="10,564 Ox Horn Stock Photos, High-Res Pictures, and Images - Getty Images |  Cow">
            <a:extLst>
              <a:ext uri="{FF2B5EF4-FFF2-40B4-BE49-F238E27FC236}">
                <a16:creationId xmlns:a16="http://schemas.microsoft.com/office/drawing/2014/main" id="{B97E4AF9-52C5-C72F-2B13-4A7D70C03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15" y="2371121"/>
            <a:ext cx="5262880" cy="3942080"/>
          </a:xfrm>
          <a:prstGeom prst="rect">
            <a:avLst/>
          </a:prstGeom>
        </p:spPr>
      </p:pic>
      <p:pic>
        <p:nvPicPr>
          <p:cNvPr id="2" name="Picture 1" descr="Christ's Victory Over Sin and Death - Promise Keepers">
            <a:extLst>
              <a:ext uri="{FF2B5EF4-FFF2-40B4-BE49-F238E27FC236}">
                <a16:creationId xmlns:a16="http://schemas.microsoft.com/office/drawing/2014/main" id="{3CC12059-7F3D-717E-EA3D-463B09E6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16" r="-143" b="-232"/>
          <a:stretch>
            <a:fillRect/>
          </a:stretch>
        </p:blipFill>
        <p:spPr>
          <a:xfrm>
            <a:off x="6805497" y="2371725"/>
            <a:ext cx="4518189" cy="40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3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0D1B-1ABA-926E-AE2B-4F676CCF7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8D0D9905-AD5B-0AD6-E0D2-6E91093612F8}"/>
              </a:ext>
            </a:extLst>
          </p:cNvPr>
          <p:cNvSpPr txBox="1"/>
          <p:nvPr/>
        </p:nvSpPr>
        <p:spPr>
          <a:xfrm>
            <a:off x="1416258" y="4256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2.  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the sun</a:t>
            </a:r>
            <a:endParaRPr lang="en-US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Here Comes the Sun - Portable Press">
            <a:extLst>
              <a:ext uri="{FF2B5EF4-FFF2-40B4-BE49-F238E27FC236}">
                <a16:creationId xmlns:a16="http://schemas.microsoft.com/office/drawing/2014/main" id="{65D94B60-CD82-740E-BAC0-9928D197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2184400"/>
            <a:ext cx="7071360" cy="42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4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F7CF-0056-800F-0741-1135B97D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CDC2-C2AE-752C-6233-4798916FD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4BEE4-7A2E-D926-9772-8A6F832B2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Tesco Finest Mince Pies 6 Pack">
            <a:extLst>
              <a:ext uri="{FF2B5EF4-FFF2-40B4-BE49-F238E27FC236}">
                <a16:creationId xmlns:a16="http://schemas.microsoft.com/office/drawing/2014/main" id="{CE167DA8-05EA-C632-597B-65B3EF92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5" t="16914" r="2667" b="17656"/>
          <a:stretch>
            <a:fillRect/>
          </a:stretch>
        </p:blipFill>
        <p:spPr>
          <a:xfrm>
            <a:off x="645160" y="1005840"/>
            <a:ext cx="5445806" cy="3745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7C9B2-E2C4-1A5B-E6E6-E1AC7C4E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 flipV="1">
            <a:off x="8677910" y="1981517"/>
            <a:ext cx="3101340" cy="2073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83501-013E-63A7-460D-B9A3F092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765" y="377190"/>
            <a:ext cx="3130550" cy="2639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13470-F2D4-8B75-4B13-8AD6B7C2AE7D}"/>
              </a:ext>
            </a:extLst>
          </p:cNvPr>
          <p:cNvSpPr txBox="1"/>
          <p:nvPr/>
        </p:nvSpPr>
        <p:spPr>
          <a:xfrm rot="-10800000" flipV="1">
            <a:off x="6331909" y="4650059"/>
            <a:ext cx="38269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ea typeface="Calibri"/>
                <a:cs typeface="Calibri"/>
              </a:rPr>
              <a:t>71/100</a:t>
            </a:r>
            <a:endParaRPr lang="en-US" sz="4800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2572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07C74-ADC9-04A7-3466-DF34152D1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A75C-767C-E2EE-5F89-AC4F0387AA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E0055B-430F-8E6D-F074-9999E0329E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0B95A-15CA-F755-5607-AFE7EC3C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08" b="-349"/>
          <a:stretch>
            <a:fillRect/>
          </a:stretch>
        </p:blipFill>
        <p:spPr>
          <a:xfrm>
            <a:off x="6673744" y="248425"/>
            <a:ext cx="4135833" cy="499499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A7BA984-8C7C-7ADF-49CE-EC5D5BDE7AEB}"/>
              </a:ext>
            </a:extLst>
          </p:cNvPr>
          <p:cNvSpPr/>
          <p:nvPr/>
        </p:nvSpPr>
        <p:spPr>
          <a:xfrm rot="12480000">
            <a:off x="-64303" y="603783"/>
            <a:ext cx="8544559" cy="553720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98B7F-304F-B859-4561-CCB36223649A}"/>
              </a:ext>
            </a:extLst>
          </p:cNvPr>
          <p:cNvSpPr txBox="1"/>
          <p:nvPr/>
        </p:nvSpPr>
        <p:spPr>
          <a:xfrm>
            <a:off x="2326640" y="1381759"/>
            <a:ext cx="481584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u="sng" dirty="0">
                <a:ea typeface="Calibri"/>
                <a:cs typeface="Calibri"/>
              </a:rPr>
              <a:t>The rising sun</a:t>
            </a:r>
            <a:r>
              <a:rPr lang="en-US" sz="3600" dirty="0">
                <a:ea typeface="Calibri"/>
                <a:cs typeface="Calibri"/>
              </a:rPr>
              <a:t> will </a:t>
            </a:r>
            <a:endParaRPr lang="en-US" dirty="0">
              <a:ea typeface="Calibri"/>
              <a:cs typeface="Calibri"/>
            </a:endParaRPr>
          </a:p>
          <a:p>
            <a:r>
              <a:rPr lang="en-US" sz="3600" dirty="0">
                <a:ea typeface="Calibri"/>
                <a:cs typeface="Calibri"/>
              </a:rPr>
              <a:t>come to us from heaven to shine on those living in darkness and in the shadow of death to guide our feet into the path of peace.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AC8BD-5CDF-F787-D950-FD6B4B372BDA}"/>
              </a:ext>
            </a:extLst>
          </p:cNvPr>
          <p:cNvSpPr txBox="1"/>
          <p:nvPr/>
        </p:nvSpPr>
        <p:spPr>
          <a:xfrm>
            <a:off x="8109869" y="5263313"/>
            <a:ext cx="30500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chemeClr val="bg2"/>
                </a:solidFill>
                <a:ea typeface="Calibri"/>
                <a:cs typeface="Calibri"/>
              </a:rPr>
              <a:t>Zechariah</a:t>
            </a:r>
          </a:p>
        </p:txBody>
      </p:sp>
    </p:spTree>
    <p:extLst>
      <p:ext uri="{BB962C8B-B14F-4D97-AF65-F5344CB8AC3E}">
        <p14:creationId xmlns:p14="http://schemas.microsoft.com/office/powerpoint/2010/main" val="3760859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604B-2C0F-8C2A-D458-E1EFB3932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BB1D957-82A1-76C7-2D12-0F3EFC531AAA}"/>
              </a:ext>
            </a:extLst>
          </p:cNvPr>
          <p:cNvSpPr txBox="1"/>
          <p:nvPr/>
        </p:nvSpPr>
        <p:spPr>
          <a:xfrm>
            <a:off x="1416258" y="4256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2.  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the sun</a:t>
            </a:r>
            <a:endParaRPr lang="en-US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Here Comes the Sun - Portable Press">
            <a:extLst>
              <a:ext uri="{FF2B5EF4-FFF2-40B4-BE49-F238E27FC236}">
                <a16:creationId xmlns:a16="http://schemas.microsoft.com/office/drawing/2014/main" id="{93151A9E-4A69-5E29-C744-C6CCF026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2184400"/>
            <a:ext cx="7071360" cy="42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5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A5522-2F55-E078-850E-8E8D48F5B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4F1F-45C2-4CA0-5B82-AD0E1AE7E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66253-6994-335F-8F37-C95C65B94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London's light pollution is so bad it can power solar panels at night">
            <a:extLst>
              <a:ext uri="{FF2B5EF4-FFF2-40B4-BE49-F238E27FC236}">
                <a16:creationId xmlns:a16="http://schemas.microsoft.com/office/drawing/2014/main" id="{A158F767-69F5-1F1C-E1A4-85A340F8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5" b="17875"/>
          <a:stretch>
            <a:fillRect/>
          </a:stretch>
        </p:blipFill>
        <p:spPr>
          <a:xfrm>
            <a:off x="598450" y="780354"/>
            <a:ext cx="10995106" cy="50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8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ED4F-DDEB-1B09-3A5D-FC74AD8B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2C8A-89E0-8715-E00C-996CAAD757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85D8-EBD1-DEBD-3677-A6876C5A8C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The Ocean at night, pitch black with thunderstorms in the background. Cruise balcony POV">
            <a:hlinkClick r:id="" action="ppaction://noaction"/>
            <a:extLst>
              <a:ext uri="{FF2B5EF4-FFF2-40B4-BE49-F238E27FC236}">
                <a16:creationId xmlns:a16="http://schemas.microsoft.com/office/drawing/2014/main" id="{77724239-10DE-20A4-4E30-6516BDAF0B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185" y="-127000"/>
            <a:ext cx="12311698" cy="69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6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4399B-8271-738A-1445-647AAC6C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14E7-78EA-697A-F15A-09928CD3D4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8B02D-E0F2-AA7C-A3A1-66A460570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Sunrise and Sunset Timelapse - Bristol City Centre">
            <a:hlinkClick r:id="" action="ppaction://noaction"/>
            <a:extLst>
              <a:ext uri="{FF2B5EF4-FFF2-40B4-BE49-F238E27FC236}">
                <a16:creationId xmlns:a16="http://schemas.microsoft.com/office/drawing/2014/main" id="{E341D7F3-4C21-EA6B-6FF2-31D2645A25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" y="-15240"/>
            <a:ext cx="12189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9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3C7E1-4185-0E68-41D0-6374F4E8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24D42D9-B3E2-811E-7EA1-64C24848B19F}"/>
              </a:ext>
            </a:extLst>
          </p:cNvPr>
          <p:cNvSpPr txBox="1"/>
          <p:nvPr/>
        </p:nvSpPr>
        <p:spPr>
          <a:xfrm>
            <a:off x="1416258" y="425639"/>
            <a:ext cx="936047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chemeClr val="bg2"/>
                </a:solidFill>
                <a:ea typeface="Calibri"/>
                <a:cs typeface="Calibri"/>
              </a:rPr>
              <a:t>2.  Jesus is </a:t>
            </a: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the sun</a:t>
            </a:r>
            <a:endParaRPr lang="en-US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Here Comes the Sun - Portable Press">
            <a:extLst>
              <a:ext uri="{FF2B5EF4-FFF2-40B4-BE49-F238E27FC236}">
                <a16:creationId xmlns:a16="http://schemas.microsoft.com/office/drawing/2014/main" id="{F87FDC59-45FB-A22C-2B2B-0BF11E707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2184400"/>
            <a:ext cx="7071360" cy="42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62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6499-13B0-EF11-A554-306EF3DD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2A68-D3A5-EA96-D098-2BB6B604B7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B1DF3-F1C1-9488-3229-338F865E9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150+ Can't See Stock Illustrations, Royalty-Free Vector Graphics &amp; Clip Art  - iStock">
            <a:extLst>
              <a:ext uri="{FF2B5EF4-FFF2-40B4-BE49-F238E27FC236}">
                <a16:creationId xmlns:a16="http://schemas.microsoft.com/office/drawing/2014/main" id="{DCE0023C-16B6-D800-3D6C-354E3CAD0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53" y="454660"/>
            <a:ext cx="4392295" cy="468884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1D16538-B87F-F9D6-BD8F-1FEEB134CA27}"/>
              </a:ext>
            </a:extLst>
          </p:cNvPr>
          <p:cNvSpPr txBox="1"/>
          <p:nvPr/>
        </p:nvSpPr>
        <p:spPr>
          <a:xfrm>
            <a:off x="4141740" y="5387683"/>
            <a:ext cx="700967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are blind</a:t>
            </a:r>
          </a:p>
        </p:txBody>
      </p:sp>
    </p:spTree>
    <p:extLst>
      <p:ext uri="{BB962C8B-B14F-4D97-AF65-F5344CB8AC3E}">
        <p14:creationId xmlns:p14="http://schemas.microsoft.com/office/powerpoint/2010/main" val="2084212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102A-79A4-A02A-F882-9F9D8AC8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A689-F0D6-BDCB-82AB-BC53E9476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84370-8598-EA9A-9575-CC9623D23E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ark Clipart | Free Images at Clker.com - vector clip art online, royalty  free &amp; public domain">
            <a:extLst>
              <a:ext uri="{FF2B5EF4-FFF2-40B4-BE49-F238E27FC236}">
                <a16:creationId xmlns:a16="http://schemas.microsoft.com/office/drawing/2014/main" id="{46B6CE61-6FEA-065A-9D15-A0915150E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462026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FC7F0691-2DFF-C465-E26E-3DE0B00F831F}"/>
              </a:ext>
            </a:extLst>
          </p:cNvPr>
          <p:cNvSpPr txBox="1"/>
          <p:nvPr/>
        </p:nvSpPr>
        <p:spPr>
          <a:xfrm>
            <a:off x="3044460" y="5509603"/>
            <a:ext cx="700967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are in darkness</a:t>
            </a:r>
          </a:p>
        </p:txBody>
      </p:sp>
    </p:spTree>
    <p:extLst>
      <p:ext uri="{BB962C8B-B14F-4D97-AF65-F5344CB8AC3E}">
        <p14:creationId xmlns:p14="http://schemas.microsoft.com/office/powerpoint/2010/main" val="2677045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C2A6-454C-B5CE-A8CF-FC59A223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50AF-9B72-CE36-55E6-D374CF536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A6401-0482-2166-E9C9-C46F75D10D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ark Clipart | Free Images at Clker.com - vector clip art online, royalty  free &amp; public domain">
            <a:extLst>
              <a:ext uri="{FF2B5EF4-FFF2-40B4-BE49-F238E27FC236}">
                <a16:creationId xmlns:a16="http://schemas.microsoft.com/office/drawing/2014/main" id="{C46E9B47-B05D-D79B-0AF3-EA35ADB6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90" y="534670"/>
            <a:ext cx="5829300" cy="462026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9A80B3B-86D9-AA01-5599-F4B50E275CED}"/>
              </a:ext>
            </a:extLst>
          </p:cNvPr>
          <p:cNvSpPr txBox="1"/>
          <p:nvPr/>
        </p:nvSpPr>
        <p:spPr>
          <a:xfrm>
            <a:off x="1378220" y="5509603"/>
            <a:ext cx="948871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are blind and in darkness</a:t>
            </a:r>
          </a:p>
        </p:txBody>
      </p:sp>
      <p:pic>
        <p:nvPicPr>
          <p:cNvPr id="7" name="Picture 6" descr="150+ Can't See Stock Illustrations, Royalty-Free Vector Graphics &amp; Clip Art  - iStock">
            <a:extLst>
              <a:ext uri="{FF2B5EF4-FFF2-40B4-BE49-F238E27FC236}">
                <a16:creationId xmlns:a16="http://schemas.microsoft.com/office/drawing/2014/main" id="{5B54BC50-A630-154E-D23C-A64724DF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53" y="1125220"/>
            <a:ext cx="3772535" cy="40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0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05988-B17F-A594-3198-02BDD6EF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8B87F6B-49C1-3FB6-6A6A-31BD359D7522}"/>
              </a:ext>
            </a:extLst>
          </p:cNvPr>
          <p:cNvSpPr txBox="1"/>
          <p:nvPr/>
        </p:nvSpPr>
        <p:spPr>
          <a:xfrm>
            <a:off x="1983112" y="258371"/>
            <a:ext cx="8217477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We need </a:t>
            </a:r>
            <a:r>
              <a:rPr lang="en-US" sz="6000" b="1" dirty="0">
                <a:solidFill>
                  <a:schemeClr val="bg2"/>
                </a:solidFill>
                <a:ea typeface="Calibri"/>
                <a:cs typeface="Calibri"/>
              </a:rPr>
              <a:t>Jesus </a:t>
            </a:r>
            <a:endParaRPr lang="en-US" sz="6000" b="1">
              <a:solidFill>
                <a:schemeClr val="bg2"/>
              </a:solidFill>
              <a:ea typeface="Calibri"/>
              <a:cs typeface="Calibri"/>
            </a:endParaRPr>
          </a:p>
          <a:p>
            <a:pPr algn="ctr"/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– God's rising sun</a:t>
            </a:r>
          </a:p>
        </p:txBody>
      </p:sp>
      <p:pic>
        <p:nvPicPr>
          <p:cNvPr id="6" name="Picture 5" descr="Here Comes the Sun - Portable Press">
            <a:extLst>
              <a:ext uri="{FF2B5EF4-FFF2-40B4-BE49-F238E27FC236}">
                <a16:creationId xmlns:a16="http://schemas.microsoft.com/office/drawing/2014/main" id="{120686B3-82A1-F6C0-297E-033940520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04" r="10377"/>
          <a:stretch>
            <a:fillRect/>
          </a:stretch>
        </p:blipFill>
        <p:spPr>
          <a:xfrm>
            <a:off x="523240" y="2550160"/>
            <a:ext cx="5364491" cy="3891280"/>
          </a:xfrm>
          <a:prstGeom prst="rect">
            <a:avLst/>
          </a:prstGeom>
        </p:spPr>
      </p:pic>
      <p:pic>
        <p:nvPicPr>
          <p:cNvPr id="7" name="Picture 6" descr="410+ Jesus Light Of The World Stock Photos, Pictures &amp; Royalty-Free Images  - iStock">
            <a:extLst>
              <a:ext uri="{FF2B5EF4-FFF2-40B4-BE49-F238E27FC236}">
                <a16:creationId xmlns:a16="http://schemas.microsoft.com/office/drawing/2014/main" id="{07CA8E38-61BE-01A2-B003-F5A05526C0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93" t="769" r="7559" b="1026"/>
          <a:stretch>
            <a:fillRect/>
          </a:stretch>
        </p:blipFill>
        <p:spPr>
          <a:xfrm>
            <a:off x="6495826" y="2550160"/>
            <a:ext cx="4889229" cy="38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2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21DF-4318-46AD-FEF5-EC0FB1C0E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54AA-F439-0E12-DC22-EF50D063CD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790E8-A8B6-8E02-6A86-B57F85A4A3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No.1 6 Brown Butter Mince Pies with Cognac">
            <a:extLst>
              <a:ext uri="{FF2B5EF4-FFF2-40B4-BE49-F238E27FC236}">
                <a16:creationId xmlns:a16="http://schemas.microsoft.com/office/drawing/2014/main" id="{B5A2AE20-E689-3B9C-150C-EB49B821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7" t="16250" r="2678" b="17316"/>
          <a:stretch>
            <a:fillRect/>
          </a:stretch>
        </p:blipFill>
        <p:spPr>
          <a:xfrm>
            <a:off x="609600" y="1314799"/>
            <a:ext cx="5212088" cy="3627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CD51D-3C8A-830B-96F2-181FF68BF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 flipV="1">
            <a:off x="8535352" y="1808798"/>
            <a:ext cx="3279775" cy="2386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DFBC0-3F47-EA6A-A466-92EFBE68B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045" y="303848"/>
            <a:ext cx="3089910" cy="2816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D1905C-77A7-A5C1-5B55-2101C6D49E38}"/>
              </a:ext>
            </a:extLst>
          </p:cNvPr>
          <p:cNvSpPr txBox="1"/>
          <p:nvPr/>
        </p:nvSpPr>
        <p:spPr>
          <a:xfrm rot="-10800000" flipV="1">
            <a:off x="6331909" y="4650059"/>
            <a:ext cx="38269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ea typeface="Calibri"/>
                <a:cs typeface="Calibri"/>
              </a:rPr>
              <a:t>71/100</a:t>
            </a:r>
            <a:endParaRPr lang="en-US" sz="4800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1325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13A92-D794-F9A9-9E74-627FFC3C3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ainsbury's All Butter Mince Pies, Taste the Difference x6 325g">
            <a:extLst>
              <a:ext uri="{FF2B5EF4-FFF2-40B4-BE49-F238E27FC236}">
                <a16:creationId xmlns:a16="http://schemas.microsoft.com/office/drawing/2014/main" id="{752979F1-DD35-6038-DF5D-0B3DF77A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1" t="18545" r="3273" b="18364"/>
          <a:stretch>
            <a:fillRect/>
          </a:stretch>
        </p:blipFill>
        <p:spPr>
          <a:xfrm>
            <a:off x="620643" y="408470"/>
            <a:ext cx="3772897" cy="2528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84E62-C1CE-C9A5-3232-146B9566DB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3EE6B-8613-E3A3-A520-526A45F8A6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Merry Mince Pies 6pk">
            <a:extLst>
              <a:ext uri="{FF2B5EF4-FFF2-40B4-BE49-F238E27FC236}">
                <a16:creationId xmlns:a16="http://schemas.microsoft.com/office/drawing/2014/main" id="{5BD7A0A5-A418-2042-7907-880BF8F6BC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37" t="24878" r="10634" b="24097"/>
          <a:stretch>
            <a:fillRect/>
          </a:stretch>
        </p:blipFill>
        <p:spPr>
          <a:xfrm>
            <a:off x="6920887" y="3698881"/>
            <a:ext cx="3996290" cy="2543407"/>
          </a:xfrm>
          <a:prstGeom prst="rect">
            <a:avLst/>
          </a:prstGeom>
        </p:spPr>
      </p:pic>
      <p:pic>
        <p:nvPicPr>
          <p:cNvPr id="7" name="Picture 6" descr="Signature Mince Pies 4pk">
            <a:extLst>
              <a:ext uri="{FF2B5EF4-FFF2-40B4-BE49-F238E27FC236}">
                <a16:creationId xmlns:a16="http://schemas.microsoft.com/office/drawing/2014/main" id="{A8573C7B-7A2E-4557-C913-A10A5A477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55" t="2963" r="2667" b="2667"/>
          <a:stretch>
            <a:fillRect/>
          </a:stretch>
        </p:blipFill>
        <p:spPr>
          <a:xfrm>
            <a:off x="1517594" y="3181846"/>
            <a:ext cx="2881033" cy="3057730"/>
          </a:xfrm>
          <a:prstGeom prst="rect">
            <a:avLst/>
          </a:prstGeom>
        </p:spPr>
      </p:pic>
      <p:pic>
        <p:nvPicPr>
          <p:cNvPr id="9" name="Picture 8" descr="No.1 6 Brown Butter Mince Pies with Cognac">
            <a:extLst>
              <a:ext uri="{FF2B5EF4-FFF2-40B4-BE49-F238E27FC236}">
                <a16:creationId xmlns:a16="http://schemas.microsoft.com/office/drawing/2014/main" id="{68EC71E7-F695-B92A-FB30-038FA8C5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7" t="16250" r="2678" b="17316"/>
          <a:stretch>
            <a:fillRect/>
          </a:stretch>
        </p:blipFill>
        <p:spPr>
          <a:xfrm>
            <a:off x="3745948" y="1502538"/>
            <a:ext cx="3776436" cy="2589355"/>
          </a:xfrm>
          <a:prstGeom prst="rect">
            <a:avLst/>
          </a:prstGeom>
        </p:spPr>
      </p:pic>
      <p:pic>
        <p:nvPicPr>
          <p:cNvPr id="11" name="Picture 10" descr="Tesco Finest Mince Pies 6 Pack">
            <a:extLst>
              <a:ext uri="{FF2B5EF4-FFF2-40B4-BE49-F238E27FC236}">
                <a16:creationId xmlns:a16="http://schemas.microsoft.com/office/drawing/2014/main" id="{64D43BBD-51C5-B040-9C22-7B269DD3A3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15" t="16914" r="2667" b="17656"/>
          <a:stretch>
            <a:fillRect/>
          </a:stretch>
        </p:blipFill>
        <p:spPr>
          <a:xfrm>
            <a:off x="7525247" y="519927"/>
            <a:ext cx="4186850" cy="27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3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B763-E073-05AE-6ED5-301C67E28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E20CE-81B0-83B0-83F9-19F4236A9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2408D-E62F-4EFB-4EF0-3AB1B3C04E00}"/>
              </a:ext>
            </a:extLst>
          </p:cNvPr>
          <p:cNvSpPr txBox="1"/>
          <p:nvPr/>
        </p:nvSpPr>
        <p:spPr>
          <a:xfrm rot="10800000" flipV="1">
            <a:off x="3619189" y="140209"/>
            <a:ext cx="3674576" cy="120032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 dirty="0">
                <a:solidFill>
                  <a:schemeClr val="bg2"/>
                </a:solidFill>
                <a:ea typeface="Calibri"/>
                <a:cs typeface="Calibri"/>
              </a:rPr>
              <a:t>    BEST</a:t>
            </a:r>
            <a:endParaRPr lang="en-US" sz="7200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64839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2636-50D1-180F-2164-875C9228C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28A4A8B-B099-F8A4-C706-3548284A4632}"/>
              </a:ext>
            </a:extLst>
          </p:cNvPr>
          <p:cNvSpPr txBox="1"/>
          <p:nvPr/>
        </p:nvSpPr>
        <p:spPr>
          <a:xfrm>
            <a:off x="1373512" y="583491"/>
            <a:ext cx="968051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2"/>
                </a:solidFill>
                <a:ea typeface="Calibri"/>
                <a:cs typeface="Calibri"/>
              </a:rPr>
              <a:t>Jesus </a:t>
            </a:r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– God's horn and his sun</a:t>
            </a:r>
          </a:p>
        </p:txBody>
      </p:sp>
      <p:pic>
        <p:nvPicPr>
          <p:cNvPr id="6" name="Picture 5" descr="Here Comes the Sun - Portable Press">
            <a:extLst>
              <a:ext uri="{FF2B5EF4-FFF2-40B4-BE49-F238E27FC236}">
                <a16:creationId xmlns:a16="http://schemas.microsoft.com/office/drawing/2014/main" id="{00448FCD-0494-6D98-E6B6-A427BB7ED0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04" r="10377"/>
          <a:stretch>
            <a:fillRect/>
          </a:stretch>
        </p:blipFill>
        <p:spPr>
          <a:xfrm>
            <a:off x="6202680" y="2174240"/>
            <a:ext cx="5364491" cy="3891280"/>
          </a:xfrm>
          <a:prstGeom prst="rect">
            <a:avLst/>
          </a:prstGeom>
        </p:spPr>
      </p:pic>
      <p:pic>
        <p:nvPicPr>
          <p:cNvPr id="4" name="Picture 3" descr="10,564 Ox Horn Stock Photos, High-Res Pictures, and Images - Getty Images |  Cow">
            <a:extLst>
              <a:ext uri="{FF2B5EF4-FFF2-40B4-BE49-F238E27FC236}">
                <a16:creationId xmlns:a16="http://schemas.microsoft.com/office/drawing/2014/main" id="{5A511A18-4D2B-2714-31B2-6EB5E438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5" y="2178081"/>
            <a:ext cx="5222240" cy="38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5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58EF8-6830-019B-FEDA-463B394E8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90DB-FED0-9F56-01B5-6EF412004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AB2D3-614E-4A97-D86F-2EDFFD193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ignature Mince Pies 4pk">
            <a:extLst>
              <a:ext uri="{FF2B5EF4-FFF2-40B4-BE49-F238E27FC236}">
                <a16:creationId xmlns:a16="http://schemas.microsoft.com/office/drawing/2014/main" id="{63C0C1B4-D399-CB9F-F041-772A3CBC2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5" t="2963" r="2667" b="2667"/>
          <a:stretch>
            <a:fillRect/>
          </a:stretch>
        </p:blipFill>
        <p:spPr>
          <a:xfrm>
            <a:off x="899160" y="873760"/>
            <a:ext cx="4714249" cy="4714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1B79F-A991-26FD-5CA6-177D161CB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 flipV="1">
            <a:off x="8367395" y="2077085"/>
            <a:ext cx="3232150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D13FC-9876-8331-560B-3632692F6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75" y="273685"/>
            <a:ext cx="2960370" cy="2876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58213-522C-A845-35A4-8C4BE6663919}"/>
              </a:ext>
            </a:extLst>
          </p:cNvPr>
          <p:cNvSpPr txBox="1"/>
          <p:nvPr/>
        </p:nvSpPr>
        <p:spPr>
          <a:xfrm rot="-10800000" flipV="1">
            <a:off x="6331909" y="4650059"/>
            <a:ext cx="38269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ea typeface="Calibri"/>
                <a:cs typeface="Calibri"/>
              </a:rPr>
              <a:t>78/100</a:t>
            </a:r>
            <a:endParaRPr lang="en-US" sz="4800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413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886A1-F4B7-55ED-2F0B-C418BFF7B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0953-8A7B-3EDD-9E6C-3089F9DE6B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CF4C-E7C9-F610-47DB-DC7088F59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Merry Mince Pies 6pk">
            <a:extLst>
              <a:ext uri="{FF2B5EF4-FFF2-40B4-BE49-F238E27FC236}">
                <a16:creationId xmlns:a16="http://schemas.microsoft.com/office/drawing/2014/main" id="{307067BE-172F-4B23-8C4A-4627B9E9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37" t="24878" r="10634" b="24097"/>
          <a:stretch>
            <a:fillRect/>
          </a:stretch>
        </p:blipFill>
        <p:spPr>
          <a:xfrm>
            <a:off x="631902" y="1115121"/>
            <a:ext cx="5696985" cy="364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AE187-532E-6DC3-E362-446A3D5E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516" y="2511811"/>
            <a:ext cx="2965993" cy="2048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165DA-CF8E-60EA-4F39-FEB6147E3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760" y="418984"/>
            <a:ext cx="3049628" cy="2749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4D3468-62F5-D533-39BD-6940BA46287C}"/>
              </a:ext>
            </a:extLst>
          </p:cNvPr>
          <p:cNvSpPr txBox="1"/>
          <p:nvPr/>
        </p:nvSpPr>
        <p:spPr>
          <a:xfrm rot="-10800000" flipV="1">
            <a:off x="6331909" y="4650059"/>
            <a:ext cx="38269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ea typeface="Calibri"/>
                <a:cs typeface="Calibri"/>
              </a:rPr>
              <a:t>79/100</a:t>
            </a:r>
            <a:endParaRPr lang="en-US" sz="4800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245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DDC15-B93A-800F-69E1-531C5CA55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ainsbury's All Butter Mince Pies, Taste the Difference x6 325g">
            <a:extLst>
              <a:ext uri="{FF2B5EF4-FFF2-40B4-BE49-F238E27FC236}">
                <a16:creationId xmlns:a16="http://schemas.microsoft.com/office/drawing/2014/main" id="{69EB6F43-171F-F746-AA05-ABD82DA5A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1" t="18545" r="3273" b="18364"/>
          <a:stretch>
            <a:fillRect/>
          </a:stretch>
        </p:blipFill>
        <p:spPr>
          <a:xfrm>
            <a:off x="620643" y="408470"/>
            <a:ext cx="3772897" cy="2528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01A52-F556-FF33-0662-02562ABAD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3C4BF-6845-0955-BE51-738E5CBCD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Merry Mince Pies 6pk">
            <a:extLst>
              <a:ext uri="{FF2B5EF4-FFF2-40B4-BE49-F238E27FC236}">
                <a16:creationId xmlns:a16="http://schemas.microsoft.com/office/drawing/2014/main" id="{0B091BE6-FFD9-437D-4CA0-FA986FC5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37" t="24878" r="10634" b="24097"/>
          <a:stretch>
            <a:fillRect/>
          </a:stretch>
        </p:blipFill>
        <p:spPr>
          <a:xfrm>
            <a:off x="6920887" y="3698881"/>
            <a:ext cx="3996290" cy="2543407"/>
          </a:xfrm>
          <a:prstGeom prst="rect">
            <a:avLst/>
          </a:prstGeom>
        </p:spPr>
      </p:pic>
      <p:pic>
        <p:nvPicPr>
          <p:cNvPr id="7" name="Picture 6" descr="Signature Mince Pies 4pk">
            <a:extLst>
              <a:ext uri="{FF2B5EF4-FFF2-40B4-BE49-F238E27FC236}">
                <a16:creationId xmlns:a16="http://schemas.microsoft.com/office/drawing/2014/main" id="{9D305264-78D1-EE62-8E06-A5030E07F3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55" t="2963" r="2667" b="2667"/>
          <a:stretch>
            <a:fillRect/>
          </a:stretch>
        </p:blipFill>
        <p:spPr>
          <a:xfrm>
            <a:off x="1517594" y="3181846"/>
            <a:ext cx="2881033" cy="3057730"/>
          </a:xfrm>
          <a:prstGeom prst="rect">
            <a:avLst/>
          </a:prstGeom>
        </p:spPr>
      </p:pic>
      <p:pic>
        <p:nvPicPr>
          <p:cNvPr id="9" name="Picture 8" descr="No.1 6 Brown Butter Mince Pies with Cognac">
            <a:extLst>
              <a:ext uri="{FF2B5EF4-FFF2-40B4-BE49-F238E27FC236}">
                <a16:creationId xmlns:a16="http://schemas.microsoft.com/office/drawing/2014/main" id="{DDE72151-E196-512F-F5A3-AC10BBD1E3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7" t="16250" r="2678" b="17316"/>
          <a:stretch>
            <a:fillRect/>
          </a:stretch>
        </p:blipFill>
        <p:spPr>
          <a:xfrm>
            <a:off x="3745948" y="1502538"/>
            <a:ext cx="3776436" cy="2589355"/>
          </a:xfrm>
          <a:prstGeom prst="rect">
            <a:avLst/>
          </a:prstGeom>
        </p:spPr>
      </p:pic>
      <p:pic>
        <p:nvPicPr>
          <p:cNvPr id="11" name="Picture 10" descr="Tesco Finest Mince Pies 6 Pack">
            <a:extLst>
              <a:ext uri="{FF2B5EF4-FFF2-40B4-BE49-F238E27FC236}">
                <a16:creationId xmlns:a16="http://schemas.microsoft.com/office/drawing/2014/main" id="{721FB9FE-589F-8C7E-9A2D-3122EFD3A6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15" t="16914" r="2667" b="17656"/>
          <a:stretch>
            <a:fillRect/>
          </a:stretch>
        </p:blipFill>
        <p:spPr>
          <a:xfrm>
            <a:off x="7525247" y="519927"/>
            <a:ext cx="4186850" cy="27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1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4BB59-EFFE-9677-CD88-46CBCC23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4F5B-AB6F-ECA0-B65D-4E131B0C4C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78355-2EA9-B0BE-9D2D-BD8BE189C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Luxury Butter Mince Pies 6pk">
            <a:extLst>
              <a:ext uri="{FF2B5EF4-FFF2-40B4-BE49-F238E27FC236}">
                <a16:creationId xmlns:a16="http://schemas.microsoft.com/office/drawing/2014/main" id="{EAD23857-F2B9-8CC0-FD55-7B6EA454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" t="14815" r="-148" b="14815"/>
          <a:stretch>
            <a:fillRect/>
          </a:stretch>
        </p:blipFill>
        <p:spPr>
          <a:xfrm>
            <a:off x="624840" y="1117600"/>
            <a:ext cx="5474141" cy="3899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20241-2D19-6F3E-9E98-BEDDBDAB6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45" y="2471102"/>
            <a:ext cx="3044190" cy="2108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549BD5-16A2-043C-3FD6-A5E51EB7A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507" y="390843"/>
            <a:ext cx="3044825" cy="2804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626151-82B7-2395-56FD-1A9875E13966}"/>
              </a:ext>
            </a:extLst>
          </p:cNvPr>
          <p:cNvSpPr txBox="1"/>
          <p:nvPr/>
        </p:nvSpPr>
        <p:spPr>
          <a:xfrm rot="-10800000" flipV="1">
            <a:off x="6331909" y="4650059"/>
            <a:ext cx="38269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ea typeface="Calibri"/>
                <a:cs typeface="Calibri"/>
              </a:rPr>
              <a:t>80/100</a:t>
            </a:r>
            <a:endParaRPr lang="en-US" sz="4800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034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B23BE-85FE-8849-CE8F-4120D7F41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8FBB-2A23-5259-EA4F-C024BE483D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7D059-2092-B667-4D7C-711C47B57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11FD5-2A69-05B7-77C8-582BB2916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8"/>
          <a:stretch>
            <a:fillRect/>
          </a:stretch>
        </p:blipFill>
        <p:spPr>
          <a:xfrm>
            <a:off x="530087" y="806174"/>
            <a:ext cx="11131835" cy="52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50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dc85ca-d713-4229-a48d-79f58fb065e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CA8C7965C295438B38469F9DA828B9" ma:contentTypeVersion="15" ma:contentTypeDescription="Create a new document." ma:contentTypeScope="" ma:versionID="9d26b14d2be81836a4526e40bcfaa935">
  <xsd:schema xmlns:xsd="http://www.w3.org/2001/XMLSchema" xmlns:xs="http://www.w3.org/2001/XMLSchema" xmlns:p="http://schemas.microsoft.com/office/2006/metadata/properties" xmlns:ns3="75dc85ca-d713-4229-a48d-79f58fb065ec" xmlns:ns4="6c5326a3-a756-4a42-a4f0-608067e2ab76" targetNamespace="http://schemas.microsoft.com/office/2006/metadata/properties" ma:root="true" ma:fieldsID="db0ad0c3b89310596b7e49b2c8839552" ns3:_="" ns4:_="">
    <xsd:import namespace="75dc85ca-d713-4229-a48d-79f58fb065ec"/>
    <xsd:import namespace="6c5326a3-a756-4a42-a4f0-608067e2ab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c85ca-d713-4229-a48d-79f58fb06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326a3-a756-4a42-a4f0-608067e2a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648EFD-F2F0-4783-9B5D-B8AECCB6A270}">
  <ds:schemaRefs>
    <ds:schemaRef ds:uri="6c5326a3-a756-4a42-a4f0-608067e2ab76"/>
    <ds:schemaRef ds:uri="75dc85ca-d713-4229-a48d-79f58fb065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62B488-279C-460D-BAF7-8870D23824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B633AA-15AD-47D7-AD96-6B70D0D433B5}">
  <ds:schemaRefs>
    <ds:schemaRef ds:uri="6c5326a3-a756-4a42-a4f0-608067e2ab76"/>
    <ds:schemaRef ds:uri="75dc85ca-d713-4229-a48d-79f58fb065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160</Words>
  <Application>Microsoft Office PowerPoint</Application>
  <PresentationFormat>Widescreen</PresentationFormat>
  <Paragraphs>33</Paragraphs>
  <Slides>42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Lawrence</dc:creator>
  <cp:lastModifiedBy>Trevor Newman</cp:lastModifiedBy>
  <cp:revision>450</cp:revision>
  <cp:lastPrinted>2023-02-12T02:31:22Z</cp:lastPrinted>
  <dcterms:created xsi:type="dcterms:W3CDTF">2019-12-15T16:16:57Z</dcterms:created>
  <dcterms:modified xsi:type="dcterms:W3CDTF">2025-12-15T13:30:32Z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0x010100DBCA8C7965C295438B38469F9DA828B9</vt:lpwstr>
  </property>
</Properties>
</file>