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5"/>
  </p:notesMasterIdLst>
  <p:sldIdLst>
    <p:sldId id="4070" r:id="rId5"/>
    <p:sldId id="3692" r:id="rId6"/>
    <p:sldId id="4071" r:id="rId7"/>
    <p:sldId id="4072" r:id="rId8"/>
    <p:sldId id="4068" r:id="rId9"/>
    <p:sldId id="4073" r:id="rId10"/>
    <p:sldId id="4060" r:id="rId11"/>
    <p:sldId id="4069" r:id="rId12"/>
    <p:sldId id="4074" r:id="rId13"/>
    <p:sldId id="4076" r:id="rId14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88D45-D316-1BCF-7924-2F2837511737}" v="976" dt="2026-06-21T09:11:51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969D3F8B-3B22-E3D4-9CDB-670C35E36D79}"/>
    <pc:docChg chg="addSld delSld modSld sldOrd">
      <pc:chgData name="Jeremy Clifton" userId="S::wec@woodfordec.onmicrosoft.com::b7121016-a606-4e59-9b8c-d8cabdc242a8" providerId="AD" clId="Web-{969D3F8B-3B22-E3D4-9CDB-670C35E36D79}" dt="2026-06-04T16:49:52.017" v="77"/>
      <pc:docMkLst>
        <pc:docMk/>
      </pc:docMkLst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6-06-22T08:40:41.811" v="1" actId="47"/>
      <pc:docMkLst>
        <pc:docMk/>
      </pc:docMkLst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59391916" sldId="3680"/>
        </pc:sldMkLst>
      </pc:sldChg>
      <pc:sldChg chg="del">
        <pc:chgData name="Jeremy Clifton" userId="b7121016-a606-4e59-9b8c-d8cabdc242a8" providerId="ADAL" clId="{E211E35B-DF94-4D8F-8790-8C823AF181FA}" dt="2026-06-22T08:40:41.811" v="1" actId="47"/>
        <pc:sldMkLst>
          <pc:docMk/>
          <pc:sldMk cId="4041993919" sldId="4007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1320250242" sldId="4008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3186282112" sldId="4012"/>
        </pc:sldMkLst>
      </pc:sldChg>
      <pc:sldChg chg="del">
        <pc:chgData name="Jeremy Clifton" userId="b7121016-a606-4e59-9b8c-d8cabdc242a8" providerId="ADAL" clId="{E211E35B-DF94-4D8F-8790-8C823AF181FA}" dt="2026-06-22T08:40:41.811" v="1" actId="47"/>
        <pc:sldMkLst>
          <pc:docMk/>
          <pc:sldMk cId="2826362624" sldId="4039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429787238" sldId="4040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3866413177" sldId="4041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3681396392" sldId="4042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2670298859" sldId="4043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4115294895" sldId="4044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3071360278" sldId="4045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2095375824" sldId="4046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2546383013" sldId="4047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4009516874" sldId="4048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4260966992" sldId="4049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804206109" sldId="4050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3105338618" sldId="4051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3214647613" sldId="4052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1495596710" sldId="4053"/>
        </pc:sldMkLst>
      </pc:sldChg>
      <pc:sldChg chg="del">
        <pc:chgData name="Jeremy Clifton" userId="b7121016-a606-4e59-9b8c-d8cabdc242a8" providerId="ADAL" clId="{E211E35B-DF94-4D8F-8790-8C823AF181FA}" dt="2026-06-22T08:40:41.811" v="1" actId="47"/>
        <pc:sldMkLst>
          <pc:docMk/>
          <pc:sldMk cId="2332205093" sldId="4057"/>
        </pc:sldMkLst>
      </pc:sldChg>
      <pc:sldChg chg="del">
        <pc:chgData name="Jeremy Clifton" userId="b7121016-a606-4e59-9b8c-d8cabdc242a8" providerId="ADAL" clId="{E211E35B-DF94-4D8F-8790-8C823AF181FA}" dt="2026-06-22T08:40:41.811" v="1" actId="47"/>
        <pc:sldMkLst>
          <pc:docMk/>
          <pc:sldMk cId="290944611" sldId="4058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3078736394" sldId="4061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2642565210" sldId="4062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3836647551" sldId="4063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939186667" sldId="4064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4112752376" sldId="4065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666756574" sldId="4066"/>
        </pc:sldMkLst>
      </pc:sldChg>
      <pc:sldChg chg="del">
        <pc:chgData name="Jeremy Clifton" userId="b7121016-a606-4e59-9b8c-d8cabdc242a8" providerId="ADAL" clId="{E211E35B-DF94-4D8F-8790-8C823AF181FA}" dt="2026-06-22T08:40:35.441" v="0" actId="47"/>
        <pc:sldMkLst>
          <pc:docMk/>
          <pc:sldMk cId="769491914" sldId="4067"/>
        </pc:sldMkLst>
      </pc:sldChg>
      <pc:sldChg chg="del">
        <pc:chgData name="Jeremy Clifton" userId="b7121016-a606-4e59-9b8c-d8cabdc242a8" providerId="ADAL" clId="{E211E35B-DF94-4D8F-8790-8C823AF181FA}" dt="2026-06-22T08:40:41.811" v="1" actId="47"/>
        <pc:sldMkLst>
          <pc:docMk/>
          <pc:sldMk cId="603787044" sldId="4075"/>
        </pc:sldMkLst>
      </pc:sldChg>
    </pc:docChg>
  </pc:docChgLst>
  <pc:docChgLst>
    <pc:chgData name="Jeremy Clifton" userId="S::wec@woodfordec.onmicrosoft.com::b7121016-a606-4e59-9b8c-d8cabdc242a8" providerId="AD" clId="Web-{C90609E0-E948-6E6B-95E7-AD42E6D5C091}"/>
    <pc:docChg chg="addSld delSld modSld sldOrd">
      <pc:chgData name="Jeremy Clifton" userId="S::wec@woodfordec.onmicrosoft.com::b7121016-a606-4e59-9b8c-d8cabdc242a8" providerId="AD" clId="Web-{C90609E0-E948-6E6B-95E7-AD42E6D5C091}" dt="2026-06-07T09:06:04.346" v="627" actId="1076"/>
      <pc:docMkLst>
        <pc:docMk/>
      </pc:docMkLst>
      <pc:sldChg chg="modSp ord">
        <pc:chgData name="Jeremy Clifton" userId="S::wec@woodfordec.onmicrosoft.com::b7121016-a606-4e59-9b8c-d8cabdc242a8" providerId="AD" clId="Web-{C90609E0-E948-6E6B-95E7-AD42E6D5C091}" dt="2026-06-07T08:29:59.772" v="491" actId="20577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C90609E0-E948-6E6B-95E7-AD42E6D5C091}" dt="2026-06-07T08:29:59.772" v="491" actId="20577"/>
          <ac:spMkLst>
            <pc:docMk/>
            <pc:sldMk cId="621269255" sldId="3692"/>
            <ac:spMk id="3" creationId="{DD44AC44-00EA-D1F5-4E81-78AB3C1CCA2D}"/>
          </ac:spMkLst>
        </pc:spChg>
      </pc:sldChg>
    </pc:docChg>
  </pc:docChgLst>
  <pc:docChgLst>
    <pc:chgData name="Jeremy Clifton" userId="S::wec@woodfordec.onmicrosoft.com::b7121016-a606-4e59-9b8c-d8cabdc242a8" providerId="AD" clId="Web-{BBC88D45-D316-1BCF-7924-2F2837511737}"/>
    <pc:docChg chg="addSld delSld modSld sldOrd">
      <pc:chgData name="Jeremy Clifton" userId="S::wec@woodfordec.onmicrosoft.com::b7121016-a606-4e59-9b8c-d8cabdc242a8" providerId="AD" clId="Web-{BBC88D45-D316-1BCF-7924-2F2837511737}" dt="2026-06-21T09:11:51.360" v="641"/>
      <pc:docMkLst>
        <pc:docMk/>
      </pc:docMkLst>
      <pc:sldChg chg="modSp">
        <pc:chgData name="Jeremy Clifton" userId="S::wec@woodfordec.onmicrosoft.com::b7121016-a606-4e59-9b8c-d8cabdc242a8" providerId="AD" clId="Web-{BBC88D45-D316-1BCF-7924-2F2837511737}" dt="2026-06-21T06:36:07.283" v="24" actId="20577"/>
        <pc:sldMkLst>
          <pc:docMk/>
          <pc:sldMk cId="59391916" sldId="3680"/>
        </pc:sldMkLst>
        <pc:spChg chg="mod">
          <ac:chgData name="Jeremy Clifton" userId="S::wec@woodfordec.onmicrosoft.com::b7121016-a606-4e59-9b8c-d8cabdc242a8" providerId="AD" clId="Web-{BBC88D45-D316-1BCF-7924-2F2837511737}" dt="2026-06-21T06:36:07.283" v="24" actId="20577"/>
          <ac:spMkLst>
            <pc:docMk/>
            <pc:sldMk cId="59391916" sldId="3680"/>
            <ac:spMk id="3" creationId="{065077F6-D0A5-192F-9104-D2E2C718E69C}"/>
          </ac:spMkLst>
        </pc:spChg>
      </pc:sldChg>
      <pc:sldChg chg="modSp ord">
        <pc:chgData name="Jeremy Clifton" userId="S::wec@woodfordec.onmicrosoft.com::b7121016-a606-4e59-9b8c-d8cabdc242a8" providerId="AD" clId="Web-{BBC88D45-D316-1BCF-7924-2F2837511737}" dt="2026-06-21T09:02:24.794" v="465" actId="20577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BBC88D45-D316-1BCF-7924-2F2837511737}" dt="2026-06-21T09:02:24.794" v="465" actId="20577"/>
          <ac:spMkLst>
            <pc:docMk/>
            <pc:sldMk cId="621269255" sldId="3692"/>
            <ac:spMk id="3" creationId="{DD44AC44-00EA-D1F5-4E81-78AB3C1CCA2D}"/>
          </ac:spMkLst>
        </pc:spChg>
      </pc:sldChg>
      <pc:sldChg chg="del">
        <pc:chgData name="Jeremy Clifton" userId="S::wec@woodfordec.onmicrosoft.com::b7121016-a606-4e59-9b8c-d8cabdc242a8" providerId="AD" clId="Web-{BBC88D45-D316-1BCF-7924-2F2837511737}" dt="2026-06-21T09:11:50.703" v="640"/>
        <pc:sldMkLst>
          <pc:docMk/>
          <pc:sldMk cId="441147845" sldId="3938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4.015" v="610"/>
        <pc:sldMkLst>
          <pc:docMk/>
          <pc:sldMk cId="2394468298" sldId="3946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43.688" v="635"/>
        <pc:sldMkLst>
          <pc:docMk/>
          <pc:sldMk cId="2044802269" sldId="3982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44.094" v="636"/>
        <pc:sldMkLst>
          <pc:docMk/>
          <pc:sldMk cId="4087214314" sldId="3993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49.375" v="639"/>
        <pc:sldMkLst>
          <pc:docMk/>
          <pc:sldMk cId="1145108217" sldId="3994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00:37.150" v="337"/>
        <pc:sldMkLst>
          <pc:docMk/>
          <pc:sldMk cId="4121839544" sldId="4009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2.578" v="607"/>
        <pc:sldMkLst>
          <pc:docMk/>
          <pc:sldMk cId="1719410586" sldId="4010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00:36.337" v="336"/>
        <pc:sldMkLst>
          <pc:docMk/>
          <pc:sldMk cId="1912559237" sldId="4011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3.047" v="608"/>
        <pc:sldMkLst>
          <pc:docMk/>
          <pc:sldMk cId="1371708398" sldId="4013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3.500" v="609"/>
        <pc:sldMkLst>
          <pc:docMk/>
          <pc:sldMk cId="2163643610" sldId="4014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4.359" v="611"/>
        <pc:sldMkLst>
          <pc:docMk/>
          <pc:sldMk cId="1810579427" sldId="4015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4.781" v="612"/>
        <pc:sldMkLst>
          <pc:docMk/>
          <pc:sldMk cId="3412330944" sldId="4016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5.140" v="613"/>
        <pc:sldMkLst>
          <pc:docMk/>
          <pc:sldMk cId="3096237589" sldId="4017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43.234" v="634"/>
        <pc:sldMkLst>
          <pc:docMk/>
          <pc:sldMk cId="2328713559" sldId="4018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42.922" v="633"/>
        <pc:sldMkLst>
          <pc:docMk/>
          <pc:sldMk cId="596300405" sldId="4019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7.047" v="618"/>
        <pc:sldMkLst>
          <pc:docMk/>
          <pc:sldMk cId="2693732356" sldId="4020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6.672" v="617"/>
        <pc:sldMkLst>
          <pc:docMk/>
          <pc:sldMk cId="911724305" sldId="4021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5.906" v="615"/>
        <pc:sldMkLst>
          <pc:docMk/>
          <pc:sldMk cId="860615589" sldId="4022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5.531" v="614"/>
        <pc:sldMkLst>
          <pc:docMk/>
          <pc:sldMk cId="60296110" sldId="4023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6.187" v="616"/>
        <pc:sldMkLst>
          <pc:docMk/>
          <pc:sldMk cId="3890029303" sldId="4024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8.453" v="622"/>
        <pc:sldMkLst>
          <pc:docMk/>
          <pc:sldMk cId="1812150838" sldId="4025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7.750" v="620"/>
        <pc:sldMkLst>
          <pc:docMk/>
          <pc:sldMk cId="1719354662" sldId="4026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7.453" v="619"/>
        <pc:sldMkLst>
          <pc:docMk/>
          <pc:sldMk cId="1068010694" sldId="4027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42.516" v="632"/>
        <pc:sldMkLst>
          <pc:docMk/>
          <pc:sldMk cId="1905294660" sldId="4028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41.328" v="629"/>
        <pc:sldMkLst>
          <pc:docMk/>
          <pc:sldMk cId="591077186" sldId="4029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40.453" v="627"/>
        <pc:sldMkLst>
          <pc:docMk/>
          <pc:sldMk cId="78739127" sldId="4030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9.266" v="624"/>
        <pc:sldMkLst>
          <pc:docMk/>
          <pc:sldMk cId="3456506570" sldId="4031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8.078" v="621"/>
        <pc:sldMkLst>
          <pc:docMk/>
          <pc:sldMk cId="3061470340" sldId="4032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8.891" v="623"/>
        <pc:sldMkLst>
          <pc:docMk/>
          <pc:sldMk cId="513651719" sldId="4033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39.625" v="625"/>
        <pc:sldMkLst>
          <pc:docMk/>
          <pc:sldMk cId="2130797965" sldId="4034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40.063" v="626"/>
        <pc:sldMkLst>
          <pc:docMk/>
          <pc:sldMk cId="3121334115" sldId="4035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40.906" v="628"/>
        <pc:sldMkLst>
          <pc:docMk/>
          <pc:sldMk cId="802640850" sldId="4036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41.719" v="630"/>
        <pc:sldMkLst>
          <pc:docMk/>
          <pc:sldMk cId="1066714555" sldId="4037"/>
        </pc:sldMkLst>
      </pc:sldChg>
      <pc:sldChg chg="del">
        <pc:chgData name="Jeremy Clifton" userId="S::wec@woodfordec.onmicrosoft.com::b7121016-a606-4e59-9b8c-d8cabdc242a8" providerId="AD" clId="Web-{BBC88D45-D316-1BCF-7924-2F2837511737}" dt="2026-06-21T09:11:42.109" v="631"/>
        <pc:sldMkLst>
          <pc:docMk/>
          <pc:sldMk cId="780331237" sldId="4038"/>
        </pc:sldMkLst>
      </pc:sldChg>
      <pc:sldChg chg="addSp modSp add replId addAnim">
        <pc:chgData name="Jeremy Clifton" userId="S::wec@woodfordec.onmicrosoft.com::b7121016-a606-4e59-9b8c-d8cabdc242a8" providerId="AD" clId="Web-{BBC88D45-D316-1BCF-7924-2F2837511737}" dt="2026-06-21T08:57:12.795" v="326" actId="14100"/>
        <pc:sldMkLst>
          <pc:docMk/>
          <pc:sldMk cId="2826362624" sldId="4039"/>
        </pc:sldMkLst>
        <pc:picChg chg="add mod">
          <ac:chgData name="Jeremy Clifton" userId="S::wec@woodfordec.onmicrosoft.com::b7121016-a606-4e59-9b8c-d8cabdc242a8" providerId="AD" clId="Web-{BBC88D45-D316-1BCF-7924-2F2837511737}" dt="2026-06-21T08:57:12.795" v="326" actId="14100"/>
          <ac:picMkLst>
            <pc:docMk/>
            <pc:sldMk cId="2826362624" sldId="4039"/>
            <ac:picMk id="2" creationId="{2CE3C3B1-FB20-BEB4-25D2-F4AACD718FE1}"/>
          </ac:picMkLst>
        </pc:picChg>
      </pc:sldChg>
      <pc:sldChg chg="addSp modSp add ord replId addAnim">
        <pc:chgData name="Jeremy Clifton" userId="S::wec@woodfordec.onmicrosoft.com::b7121016-a606-4e59-9b8c-d8cabdc242a8" providerId="AD" clId="Web-{BBC88D45-D316-1BCF-7924-2F2837511737}" dt="2026-06-21T06:43:47.658" v="174"/>
        <pc:sldMkLst>
          <pc:docMk/>
          <pc:sldMk cId="429787238" sldId="4040"/>
        </pc:sldMkLst>
        <pc:picChg chg="add mod">
          <ac:chgData name="Jeremy Clifton" userId="S::wec@woodfordec.onmicrosoft.com::b7121016-a606-4e59-9b8c-d8cabdc242a8" providerId="AD" clId="Web-{BBC88D45-D316-1BCF-7924-2F2837511737}" dt="2026-06-21T06:43:40.361" v="168" actId="14100"/>
          <ac:picMkLst>
            <pc:docMk/>
            <pc:sldMk cId="429787238" sldId="4040"/>
            <ac:picMk id="2" creationId="{67B4B550-EE25-6161-239A-205D7AD57392}"/>
          </ac:picMkLst>
        </pc:picChg>
      </pc:sldChg>
      <pc:sldChg chg="add replId">
        <pc:chgData name="Jeremy Clifton" userId="S::wec@woodfordec.onmicrosoft.com::b7121016-a606-4e59-9b8c-d8cabdc242a8" providerId="AD" clId="Web-{BBC88D45-D316-1BCF-7924-2F2837511737}" dt="2026-06-21T06:34:55.609" v="5"/>
        <pc:sldMkLst>
          <pc:docMk/>
          <pc:sldMk cId="3866413177" sldId="4041"/>
        </pc:sldMkLst>
      </pc:sldChg>
      <pc:sldChg chg="add replId">
        <pc:chgData name="Jeremy Clifton" userId="S::wec@woodfordec.onmicrosoft.com::b7121016-a606-4e59-9b8c-d8cabdc242a8" providerId="AD" clId="Web-{BBC88D45-D316-1BCF-7924-2F2837511737}" dt="2026-06-21T06:34:56.062" v="6"/>
        <pc:sldMkLst>
          <pc:docMk/>
          <pc:sldMk cId="3681396392" sldId="4042"/>
        </pc:sldMkLst>
      </pc:sldChg>
      <pc:sldChg chg="add replId">
        <pc:chgData name="Jeremy Clifton" userId="S::wec@woodfordec.onmicrosoft.com::b7121016-a606-4e59-9b8c-d8cabdc242a8" providerId="AD" clId="Web-{BBC88D45-D316-1BCF-7924-2F2837511737}" dt="2026-06-21T06:34:56.452" v="7"/>
        <pc:sldMkLst>
          <pc:docMk/>
          <pc:sldMk cId="2670298859" sldId="4043"/>
        </pc:sldMkLst>
      </pc:sldChg>
      <pc:sldChg chg="addSp modSp add replId addAnim">
        <pc:chgData name="Jeremy Clifton" userId="S::wec@woodfordec.onmicrosoft.com::b7121016-a606-4e59-9b8c-d8cabdc242a8" providerId="AD" clId="Web-{BBC88D45-D316-1BCF-7924-2F2837511737}" dt="2026-06-21T06:35:30.235" v="11" actId="14100"/>
        <pc:sldMkLst>
          <pc:docMk/>
          <pc:sldMk cId="4115294895" sldId="4044"/>
        </pc:sldMkLst>
        <pc:picChg chg="add mod">
          <ac:chgData name="Jeremy Clifton" userId="S::wec@woodfordec.onmicrosoft.com::b7121016-a606-4e59-9b8c-d8cabdc242a8" providerId="AD" clId="Web-{BBC88D45-D316-1BCF-7924-2F2837511737}" dt="2026-06-21T06:35:30.235" v="11" actId="14100"/>
          <ac:picMkLst>
            <pc:docMk/>
            <pc:sldMk cId="4115294895" sldId="4044"/>
            <ac:picMk id="2" creationId="{C985CC61-6205-73AA-9EB7-2CB8DD635E67}"/>
          </ac:picMkLst>
        </pc:picChg>
      </pc:sldChg>
      <pc:sldChg chg="modSp add ord replId">
        <pc:chgData name="Jeremy Clifton" userId="S::wec@woodfordec.onmicrosoft.com::b7121016-a606-4e59-9b8c-d8cabdc242a8" providerId="AD" clId="Web-{BBC88D45-D316-1BCF-7924-2F2837511737}" dt="2026-06-21T06:36:03.454" v="23" actId="20577"/>
        <pc:sldMkLst>
          <pc:docMk/>
          <pc:sldMk cId="3071360278" sldId="4045"/>
        </pc:sldMkLst>
        <pc:spChg chg="mod">
          <ac:chgData name="Jeremy Clifton" userId="S::wec@woodfordec.onmicrosoft.com::b7121016-a606-4e59-9b8c-d8cabdc242a8" providerId="AD" clId="Web-{BBC88D45-D316-1BCF-7924-2F2837511737}" dt="2026-06-21T06:36:03.454" v="23" actId="20577"/>
          <ac:spMkLst>
            <pc:docMk/>
            <pc:sldMk cId="3071360278" sldId="4045"/>
            <ac:spMk id="3" creationId="{DD81A6D4-A2BE-F0C7-B825-9FE9AB30084C}"/>
          </ac:spMkLst>
        </pc:spChg>
      </pc:sldChg>
      <pc:sldChg chg="modSp add replId">
        <pc:chgData name="Jeremy Clifton" userId="S::wec@woodfordec.onmicrosoft.com::b7121016-a606-4e59-9b8c-d8cabdc242a8" providerId="AD" clId="Web-{BBC88D45-D316-1BCF-7924-2F2837511737}" dt="2026-06-21T06:36:27.174" v="26" actId="20577"/>
        <pc:sldMkLst>
          <pc:docMk/>
          <pc:sldMk cId="2095375824" sldId="4046"/>
        </pc:sldMkLst>
        <pc:spChg chg="mod">
          <ac:chgData name="Jeremy Clifton" userId="S::wec@woodfordec.onmicrosoft.com::b7121016-a606-4e59-9b8c-d8cabdc242a8" providerId="AD" clId="Web-{BBC88D45-D316-1BCF-7924-2F2837511737}" dt="2026-06-21T06:36:27.174" v="26" actId="20577"/>
          <ac:spMkLst>
            <pc:docMk/>
            <pc:sldMk cId="2095375824" sldId="4046"/>
            <ac:spMk id="3" creationId="{3D1933CD-B683-C06C-4A58-6A74CD6EBF49}"/>
          </ac:spMkLst>
        </pc:spChg>
      </pc:sldChg>
      <pc:sldChg chg="modSp add ord replId">
        <pc:chgData name="Jeremy Clifton" userId="S::wec@woodfordec.onmicrosoft.com::b7121016-a606-4e59-9b8c-d8cabdc242a8" providerId="AD" clId="Web-{BBC88D45-D316-1BCF-7924-2F2837511737}" dt="2026-06-21T06:36:40.440" v="30" actId="20577"/>
        <pc:sldMkLst>
          <pc:docMk/>
          <pc:sldMk cId="2546383013" sldId="4047"/>
        </pc:sldMkLst>
        <pc:spChg chg="mod">
          <ac:chgData name="Jeremy Clifton" userId="S::wec@woodfordec.onmicrosoft.com::b7121016-a606-4e59-9b8c-d8cabdc242a8" providerId="AD" clId="Web-{BBC88D45-D316-1BCF-7924-2F2837511737}" dt="2026-06-21T06:36:40.440" v="30" actId="20577"/>
          <ac:spMkLst>
            <pc:docMk/>
            <pc:sldMk cId="2546383013" sldId="4047"/>
            <ac:spMk id="3" creationId="{033C7BBC-BD08-1484-FC25-874E2FC2C707}"/>
          </ac:spMkLst>
        </pc:spChg>
      </pc:sldChg>
      <pc:sldChg chg="modSp add replId">
        <pc:chgData name="Jeremy Clifton" userId="S::wec@woodfordec.onmicrosoft.com::b7121016-a606-4e59-9b8c-d8cabdc242a8" providerId="AD" clId="Web-{BBC88D45-D316-1BCF-7924-2F2837511737}" dt="2026-06-21T06:36:45.253" v="31" actId="20577"/>
        <pc:sldMkLst>
          <pc:docMk/>
          <pc:sldMk cId="4009516874" sldId="4048"/>
        </pc:sldMkLst>
        <pc:spChg chg="mod">
          <ac:chgData name="Jeremy Clifton" userId="S::wec@woodfordec.onmicrosoft.com::b7121016-a606-4e59-9b8c-d8cabdc242a8" providerId="AD" clId="Web-{BBC88D45-D316-1BCF-7924-2F2837511737}" dt="2026-06-21T06:36:45.253" v="31" actId="20577"/>
          <ac:spMkLst>
            <pc:docMk/>
            <pc:sldMk cId="4009516874" sldId="4048"/>
            <ac:spMk id="3" creationId="{91F8F3B9-E3A7-A2BB-E8AF-D8464C43EE20}"/>
          </ac:spMkLst>
        </pc:spChg>
      </pc:sldChg>
      <pc:sldChg chg="modSp add ord replId">
        <pc:chgData name="Jeremy Clifton" userId="S::wec@woodfordec.onmicrosoft.com::b7121016-a606-4e59-9b8c-d8cabdc242a8" providerId="AD" clId="Web-{BBC88D45-D316-1BCF-7924-2F2837511737}" dt="2026-06-21T06:37:34.332" v="43" actId="20577"/>
        <pc:sldMkLst>
          <pc:docMk/>
          <pc:sldMk cId="4260966992" sldId="4049"/>
        </pc:sldMkLst>
        <pc:spChg chg="mod">
          <ac:chgData name="Jeremy Clifton" userId="S::wec@woodfordec.onmicrosoft.com::b7121016-a606-4e59-9b8c-d8cabdc242a8" providerId="AD" clId="Web-{BBC88D45-D316-1BCF-7924-2F2837511737}" dt="2026-06-21T06:37:34.332" v="43" actId="20577"/>
          <ac:spMkLst>
            <pc:docMk/>
            <pc:sldMk cId="4260966992" sldId="4049"/>
            <ac:spMk id="3" creationId="{593DAD09-9F10-0021-9436-E01D2B794469}"/>
          </ac:spMkLst>
        </pc:spChg>
      </pc:sldChg>
      <pc:sldChg chg="modSp add replId">
        <pc:chgData name="Jeremy Clifton" userId="S::wec@woodfordec.onmicrosoft.com::b7121016-a606-4e59-9b8c-d8cabdc242a8" providerId="AD" clId="Web-{BBC88D45-D316-1BCF-7924-2F2837511737}" dt="2026-06-21T06:37:59.989" v="45" actId="20577"/>
        <pc:sldMkLst>
          <pc:docMk/>
          <pc:sldMk cId="804206109" sldId="4050"/>
        </pc:sldMkLst>
        <pc:spChg chg="mod">
          <ac:chgData name="Jeremy Clifton" userId="S::wec@woodfordec.onmicrosoft.com::b7121016-a606-4e59-9b8c-d8cabdc242a8" providerId="AD" clId="Web-{BBC88D45-D316-1BCF-7924-2F2837511737}" dt="2026-06-21T06:37:59.989" v="45" actId="20577"/>
          <ac:spMkLst>
            <pc:docMk/>
            <pc:sldMk cId="804206109" sldId="4050"/>
            <ac:spMk id="3" creationId="{2C562F66-B7F7-C0BF-0E34-41221A5AB32C}"/>
          </ac:spMkLst>
        </pc:spChg>
      </pc:sldChg>
      <pc:sldChg chg="addSp delSp modSp add replId">
        <pc:chgData name="Jeremy Clifton" userId="S::wec@woodfordec.onmicrosoft.com::b7121016-a606-4e59-9b8c-d8cabdc242a8" providerId="AD" clId="Web-{BBC88D45-D316-1BCF-7924-2F2837511737}" dt="2026-06-21T06:42:55.391" v="165" actId="20577"/>
        <pc:sldMkLst>
          <pc:docMk/>
          <pc:sldMk cId="3105338618" sldId="4051"/>
        </pc:sldMkLst>
        <pc:spChg chg="add mod">
          <ac:chgData name="Jeremy Clifton" userId="S::wec@woodfordec.onmicrosoft.com::b7121016-a606-4e59-9b8c-d8cabdc242a8" providerId="AD" clId="Web-{BBC88D45-D316-1BCF-7924-2F2837511737}" dt="2026-06-21T06:42:55.391" v="165" actId="20577"/>
          <ac:spMkLst>
            <pc:docMk/>
            <pc:sldMk cId="3105338618" sldId="4051"/>
            <ac:spMk id="5" creationId="{832F303F-89A9-C3DD-45A1-73A08F5BC395}"/>
          </ac:spMkLst>
        </pc:spChg>
        <pc:picChg chg="add del mod">
          <ac:chgData name="Jeremy Clifton" userId="S::wec@woodfordec.onmicrosoft.com::b7121016-a606-4e59-9b8c-d8cabdc242a8" providerId="AD" clId="Web-{BBC88D45-D316-1BCF-7924-2F2837511737}" dt="2026-06-21T06:40:48.526" v="49"/>
          <ac:picMkLst>
            <pc:docMk/>
            <pc:sldMk cId="3105338618" sldId="4051"/>
            <ac:picMk id="2" creationId="{65D65F87-6C34-4DC2-2C11-FB2DF7CF61A6}"/>
          </ac:picMkLst>
        </pc:picChg>
        <pc:picChg chg="add mod">
          <ac:chgData name="Jeremy Clifton" userId="S::wec@woodfordec.onmicrosoft.com::b7121016-a606-4e59-9b8c-d8cabdc242a8" providerId="AD" clId="Web-{BBC88D45-D316-1BCF-7924-2F2837511737}" dt="2026-06-21T06:40:56.823" v="51" actId="1076"/>
          <ac:picMkLst>
            <pc:docMk/>
            <pc:sldMk cId="3105338618" sldId="4051"/>
            <ac:picMk id="4" creationId="{CF09FE9A-8BA3-F36F-2732-E1DB067377F7}"/>
          </ac:picMkLst>
        </pc:picChg>
      </pc:sldChg>
      <pc:sldChg chg="add replId">
        <pc:chgData name="Jeremy Clifton" userId="S::wec@woodfordec.onmicrosoft.com::b7121016-a606-4e59-9b8c-d8cabdc242a8" providerId="AD" clId="Web-{BBC88D45-D316-1BCF-7924-2F2837511737}" dt="2026-06-21T06:42:46.782" v="161"/>
        <pc:sldMkLst>
          <pc:docMk/>
          <pc:sldMk cId="3214647613" sldId="4052"/>
        </pc:sldMkLst>
      </pc:sldChg>
      <pc:sldChg chg="add replId">
        <pc:chgData name="Jeremy Clifton" userId="S::wec@woodfordec.onmicrosoft.com::b7121016-a606-4e59-9b8c-d8cabdc242a8" providerId="AD" clId="Web-{BBC88D45-D316-1BCF-7924-2F2837511737}" dt="2026-06-21T06:42:51.282" v="163"/>
        <pc:sldMkLst>
          <pc:docMk/>
          <pc:sldMk cId="1495596710" sldId="4053"/>
        </pc:sldMkLst>
      </pc:sldChg>
      <pc:sldChg chg="add del replId">
        <pc:chgData name="Jeremy Clifton" userId="S::wec@woodfordec.onmicrosoft.com::b7121016-a606-4e59-9b8c-d8cabdc242a8" providerId="AD" clId="Web-{BBC88D45-D316-1BCF-7924-2F2837511737}" dt="2026-06-21T09:11:47.203" v="637"/>
        <pc:sldMkLst>
          <pc:docMk/>
          <pc:sldMk cId="2128561184" sldId="4054"/>
        </pc:sldMkLst>
      </pc:sldChg>
      <pc:sldChg chg="add del replId">
        <pc:chgData name="Jeremy Clifton" userId="S::wec@woodfordec.onmicrosoft.com::b7121016-a606-4e59-9b8c-d8cabdc242a8" providerId="AD" clId="Web-{BBC88D45-D316-1BCF-7924-2F2837511737}" dt="2026-06-21T09:11:47.813" v="638"/>
        <pc:sldMkLst>
          <pc:docMk/>
          <pc:sldMk cId="3550550166" sldId="4055"/>
        </pc:sldMkLst>
      </pc:sldChg>
      <pc:sldChg chg="add del replId">
        <pc:chgData name="Jeremy Clifton" userId="S::wec@woodfordec.onmicrosoft.com::b7121016-a606-4e59-9b8c-d8cabdc242a8" providerId="AD" clId="Web-{BBC88D45-D316-1BCF-7924-2F2837511737}" dt="2026-06-21T09:11:51.360" v="641"/>
        <pc:sldMkLst>
          <pc:docMk/>
          <pc:sldMk cId="3740297233" sldId="4056"/>
        </pc:sldMkLst>
      </pc:sldChg>
      <pc:sldChg chg="addSp delSp modSp add replId addAnim delAnim">
        <pc:chgData name="Jeremy Clifton" userId="S::wec@woodfordec.onmicrosoft.com::b7121016-a606-4e59-9b8c-d8cabdc242a8" providerId="AD" clId="Web-{BBC88D45-D316-1BCF-7924-2F2837511737}" dt="2026-06-21T08:58:01.468" v="335" actId="14100"/>
        <pc:sldMkLst>
          <pc:docMk/>
          <pc:sldMk cId="2332205093" sldId="4057"/>
        </pc:sldMkLst>
        <pc:picChg chg="add del mod">
          <ac:chgData name="Jeremy Clifton" userId="S::wec@woodfordec.onmicrosoft.com::b7121016-a606-4e59-9b8c-d8cabdc242a8" providerId="AD" clId="Web-{BBC88D45-D316-1BCF-7924-2F2837511737}" dt="2026-06-21T08:57:44.843" v="332"/>
          <ac:picMkLst>
            <pc:docMk/>
            <pc:sldMk cId="2332205093" sldId="4057"/>
            <ac:picMk id="2" creationId="{2676ABE6-C1FA-2C6A-C143-666235B57864}"/>
          </ac:picMkLst>
        </pc:picChg>
        <pc:picChg chg="add mod">
          <ac:chgData name="Jeremy Clifton" userId="S::wec@woodfordec.onmicrosoft.com::b7121016-a606-4e59-9b8c-d8cabdc242a8" providerId="AD" clId="Web-{BBC88D45-D316-1BCF-7924-2F2837511737}" dt="2026-06-21T08:58:01.468" v="335" actId="14100"/>
          <ac:picMkLst>
            <pc:docMk/>
            <pc:sldMk cId="2332205093" sldId="4057"/>
            <ac:picMk id="3" creationId="{FC0F2AB0-34D1-C6EE-D29E-72AECAAD9A55}"/>
          </ac:picMkLst>
        </pc:picChg>
      </pc:sldChg>
      <pc:sldChg chg="add replId">
        <pc:chgData name="Jeremy Clifton" userId="S::wec@woodfordec.onmicrosoft.com::b7121016-a606-4e59-9b8c-d8cabdc242a8" providerId="AD" clId="Web-{BBC88D45-D316-1BCF-7924-2F2837511737}" dt="2026-06-21T06:43:44.611" v="173"/>
        <pc:sldMkLst>
          <pc:docMk/>
          <pc:sldMk cId="290944611" sldId="4058"/>
        </pc:sldMkLst>
      </pc:sldChg>
      <pc:sldChg chg="add del replId">
        <pc:chgData name="Jeremy Clifton" userId="S::wec@woodfordec.onmicrosoft.com::b7121016-a606-4e59-9b8c-d8cabdc242a8" providerId="AD" clId="Web-{BBC88D45-D316-1BCF-7924-2F2837511737}" dt="2026-06-21T09:00:50.400" v="340"/>
        <pc:sldMkLst>
          <pc:docMk/>
          <pc:sldMk cId="1783752344" sldId="4059"/>
        </pc:sldMkLst>
      </pc:sldChg>
      <pc:sldChg chg="addSp delSp modSp add ord replId">
        <pc:chgData name="Jeremy Clifton" userId="S::wec@woodfordec.onmicrosoft.com::b7121016-a606-4e59-9b8c-d8cabdc242a8" providerId="AD" clId="Web-{BBC88D45-D316-1BCF-7924-2F2837511737}" dt="2026-06-21T09:09:40.277" v="587" actId="1076"/>
        <pc:sldMkLst>
          <pc:docMk/>
          <pc:sldMk cId="3924329361" sldId="4060"/>
        </pc:sldMkLst>
        <pc:spChg chg="add mod">
          <ac:chgData name="Jeremy Clifton" userId="S::wec@woodfordec.onmicrosoft.com::b7121016-a606-4e59-9b8c-d8cabdc242a8" providerId="AD" clId="Web-{BBC88D45-D316-1BCF-7924-2F2837511737}" dt="2026-06-21T09:09:06.214" v="582" actId="20577"/>
          <ac:spMkLst>
            <pc:docMk/>
            <pc:sldMk cId="3924329361" sldId="4060"/>
            <ac:spMk id="4" creationId="{F7006856-1991-45D3-61FF-236EF0B55F73}"/>
          </ac:spMkLst>
        </pc:spChg>
        <pc:picChg chg="add del mod">
          <ac:chgData name="Jeremy Clifton" userId="S::wec@woodfordec.onmicrosoft.com::b7121016-a606-4e59-9b8c-d8cabdc242a8" providerId="AD" clId="Web-{BBC88D45-D316-1BCF-7924-2F2837511737}" dt="2026-06-21T09:09:28.887" v="583"/>
          <ac:picMkLst>
            <pc:docMk/>
            <pc:sldMk cId="3924329361" sldId="4060"/>
            <ac:picMk id="2" creationId="{1BF3F5DE-57DB-900E-36B0-36373D1A0441}"/>
          </ac:picMkLst>
        </pc:picChg>
        <pc:picChg chg="add mod">
          <ac:chgData name="Jeremy Clifton" userId="S::wec@woodfordec.onmicrosoft.com::b7121016-a606-4e59-9b8c-d8cabdc242a8" providerId="AD" clId="Web-{BBC88D45-D316-1BCF-7924-2F2837511737}" dt="2026-06-21T09:09:40.277" v="587" actId="1076"/>
          <ac:picMkLst>
            <pc:docMk/>
            <pc:sldMk cId="3924329361" sldId="4060"/>
            <ac:picMk id="5" creationId="{251F3BA5-3526-32A8-CEA7-CCC902B6CC85}"/>
          </ac:picMkLst>
        </pc:picChg>
      </pc:sldChg>
      <pc:sldChg chg="add replId">
        <pc:chgData name="Jeremy Clifton" userId="S::wec@woodfordec.onmicrosoft.com::b7121016-a606-4e59-9b8c-d8cabdc242a8" providerId="AD" clId="Web-{BBC88D45-D316-1BCF-7924-2F2837511737}" dt="2026-06-21T06:43:50.393" v="177"/>
        <pc:sldMkLst>
          <pc:docMk/>
          <pc:sldMk cId="3078736394" sldId="4061"/>
        </pc:sldMkLst>
      </pc:sldChg>
      <pc:sldChg chg="addSp modSp add ord replId">
        <pc:chgData name="Jeremy Clifton" userId="S::wec@woodfordec.onmicrosoft.com::b7121016-a606-4e59-9b8c-d8cabdc242a8" providerId="AD" clId="Web-{BBC88D45-D316-1BCF-7924-2F2837511737}" dt="2026-06-21T06:59:49.032" v="323" actId="1076"/>
        <pc:sldMkLst>
          <pc:docMk/>
          <pc:sldMk cId="2642565210" sldId="4062"/>
        </pc:sldMkLst>
        <pc:spChg chg="add mod">
          <ac:chgData name="Jeremy Clifton" userId="S::wec@woodfordec.onmicrosoft.com::b7121016-a606-4e59-9b8c-d8cabdc242a8" providerId="AD" clId="Web-{BBC88D45-D316-1BCF-7924-2F2837511737}" dt="2026-06-21T06:59:47.266" v="322" actId="1076"/>
          <ac:spMkLst>
            <pc:docMk/>
            <pc:sldMk cId="2642565210" sldId="4062"/>
            <ac:spMk id="4" creationId="{FF5751D4-DE51-A1B2-D665-C33716312DC1}"/>
          </ac:spMkLst>
        </pc:spChg>
        <pc:picChg chg="add mod">
          <ac:chgData name="Jeremy Clifton" userId="S::wec@woodfordec.onmicrosoft.com::b7121016-a606-4e59-9b8c-d8cabdc242a8" providerId="AD" clId="Web-{BBC88D45-D316-1BCF-7924-2F2837511737}" dt="2026-06-21T06:59:49.032" v="323" actId="1076"/>
          <ac:picMkLst>
            <pc:docMk/>
            <pc:sldMk cId="2642565210" sldId="4062"/>
            <ac:picMk id="2" creationId="{FD197CD0-3426-1106-C17D-74EFDAD72200}"/>
          </ac:picMkLst>
        </pc:picChg>
      </pc:sldChg>
      <pc:sldChg chg="addSp modSp add replId">
        <pc:chgData name="Jeremy Clifton" userId="S::wec@woodfordec.onmicrosoft.com::b7121016-a606-4e59-9b8c-d8cabdc242a8" providerId="AD" clId="Web-{BBC88D45-D316-1BCF-7924-2F2837511737}" dt="2026-06-21T06:59:37.203" v="312" actId="14100"/>
        <pc:sldMkLst>
          <pc:docMk/>
          <pc:sldMk cId="3836647551" sldId="4063"/>
        </pc:sldMkLst>
        <pc:spChg chg="add mod">
          <ac:chgData name="Jeremy Clifton" userId="S::wec@woodfordec.onmicrosoft.com::b7121016-a606-4e59-9b8c-d8cabdc242a8" providerId="AD" clId="Web-{BBC88D45-D316-1BCF-7924-2F2837511737}" dt="2026-06-21T06:59:27.547" v="310" actId="1076"/>
          <ac:spMkLst>
            <pc:docMk/>
            <pc:sldMk cId="3836647551" sldId="4063"/>
            <ac:spMk id="3" creationId="{FF1B4D01-1855-3F3B-7BE2-14D99ECE6B3B}"/>
          </ac:spMkLst>
        </pc:spChg>
        <pc:spChg chg="add mod">
          <ac:chgData name="Jeremy Clifton" userId="S::wec@woodfordec.onmicrosoft.com::b7121016-a606-4e59-9b8c-d8cabdc242a8" providerId="AD" clId="Web-{BBC88D45-D316-1BCF-7924-2F2837511737}" dt="2026-06-21T06:59:37.203" v="312" actId="14100"/>
          <ac:spMkLst>
            <pc:docMk/>
            <pc:sldMk cId="3836647551" sldId="4063"/>
            <ac:spMk id="5" creationId="{EA74BA37-2E0E-32EB-F236-5801CD54D997}"/>
          </ac:spMkLst>
        </pc:spChg>
        <pc:picChg chg="add mod">
          <ac:chgData name="Jeremy Clifton" userId="S::wec@woodfordec.onmicrosoft.com::b7121016-a606-4e59-9b8c-d8cabdc242a8" providerId="AD" clId="Web-{BBC88D45-D316-1BCF-7924-2F2837511737}" dt="2026-06-21T06:59:25.937" v="309" actId="1076"/>
          <ac:picMkLst>
            <pc:docMk/>
            <pc:sldMk cId="3836647551" sldId="4063"/>
            <ac:picMk id="2" creationId="{5916FFA7-6FAA-6CC0-B454-C1157B6FE359}"/>
          </ac:picMkLst>
        </pc:picChg>
      </pc:sldChg>
      <pc:sldChg chg="addSp modSp add replId">
        <pc:chgData name="Jeremy Clifton" userId="S::wec@woodfordec.onmicrosoft.com::b7121016-a606-4e59-9b8c-d8cabdc242a8" providerId="AD" clId="Web-{BBC88D45-D316-1BCF-7924-2F2837511737}" dt="2026-06-21T06:58:54.092" v="282" actId="20577"/>
        <pc:sldMkLst>
          <pc:docMk/>
          <pc:sldMk cId="939186667" sldId="4064"/>
        </pc:sldMkLst>
        <pc:spChg chg="add mod">
          <ac:chgData name="Jeremy Clifton" userId="S::wec@woodfordec.onmicrosoft.com::b7121016-a606-4e59-9b8c-d8cabdc242a8" providerId="AD" clId="Web-{BBC88D45-D316-1BCF-7924-2F2837511737}" dt="2026-06-21T06:58:54.092" v="282" actId="20577"/>
          <ac:spMkLst>
            <pc:docMk/>
            <pc:sldMk cId="939186667" sldId="4064"/>
            <ac:spMk id="4" creationId="{EEE2C81B-371E-C908-9A87-DAEC8827DD99}"/>
          </ac:spMkLst>
        </pc:spChg>
        <pc:picChg chg="add mod modCrop">
          <ac:chgData name="Jeremy Clifton" userId="S::wec@woodfordec.onmicrosoft.com::b7121016-a606-4e59-9b8c-d8cabdc242a8" providerId="AD" clId="Web-{BBC88D45-D316-1BCF-7924-2F2837511737}" dt="2026-06-21T06:58:33.514" v="250" actId="1076"/>
          <ac:picMkLst>
            <pc:docMk/>
            <pc:sldMk cId="939186667" sldId="4064"/>
            <ac:picMk id="2" creationId="{47075913-99EC-8300-E2AE-CF6EBE1F884B}"/>
          </ac:picMkLst>
        </pc:picChg>
      </pc:sldChg>
      <pc:sldChg chg="addSp modSp add replId">
        <pc:chgData name="Jeremy Clifton" userId="S::wec@woodfordec.onmicrosoft.com::b7121016-a606-4e59-9b8c-d8cabdc242a8" providerId="AD" clId="Web-{BBC88D45-D316-1BCF-7924-2F2837511737}" dt="2026-06-21T06:46:29.882" v="185" actId="14100"/>
        <pc:sldMkLst>
          <pc:docMk/>
          <pc:sldMk cId="4112752376" sldId="4065"/>
        </pc:sldMkLst>
        <pc:picChg chg="add mod">
          <ac:chgData name="Jeremy Clifton" userId="S::wec@woodfordec.onmicrosoft.com::b7121016-a606-4e59-9b8c-d8cabdc242a8" providerId="AD" clId="Web-{BBC88D45-D316-1BCF-7924-2F2837511737}" dt="2026-06-21T06:46:29.882" v="185" actId="14100"/>
          <ac:picMkLst>
            <pc:docMk/>
            <pc:sldMk cId="4112752376" sldId="4065"/>
            <ac:picMk id="2" creationId="{DA598EEB-F4E2-ACEA-F0F5-698BBEB35963}"/>
          </ac:picMkLst>
        </pc:picChg>
      </pc:sldChg>
      <pc:sldChg chg="modSp add ord replId">
        <pc:chgData name="Jeremy Clifton" userId="S::wec@woodfordec.onmicrosoft.com::b7121016-a606-4e59-9b8c-d8cabdc242a8" providerId="AD" clId="Web-{BBC88D45-D316-1BCF-7924-2F2837511737}" dt="2026-06-21T06:47:26.728" v="224" actId="20577"/>
        <pc:sldMkLst>
          <pc:docMk/>
          <pc:sldMk cId="666756574" sldId="4066"/>
        </pc:sldMkLst>
        <pc:spChg chg="mod">
          <ac:chgData name="Jeremy Clifton" userId="S::wec@woodfordec.onmicrosoft.com::b7121016-a606-4e59-9b8c-d8cabdc242a8" providerId="AD" clId="Web-{BBC88D45-D316-1BCF-7924-2F2837511737}" dt="2026-06-21T06:47:26.728" v="224" actId="20577"/>
          <ac:spMkLst>
            <pc:docMk/>
            <pc:sldMk cId="666756574" sldId="4066"/>
            <ac:spMk id="3" creationId="{9A2C0F3F-237E-8B15-3250-961FFACD344C}"/>
          </ac:spMkLst>
        </pc:spChg>
      </pc:sldChg>
      <pc:sldChg chg="modSp add ord replId">
        <pc:chgData name="Jeremy Clifton" userId="S::wec@woodfordec.onmicrosoft.com::b7121016-a606-4e59-9b8c-d8cabdc242a8" providerId="AD" clId="Web-{BBC88D45-D316-1BCF-7924-2F2837511737}" dt="2026-06-21T06:54:16.053" v="235" actId="20577"/>
        <pc:sldMkLst>
          <pc:docMk/>
          <pc:sldMk cId="769491914" sldId="4067"/>
        </pc:sldMkLst>
        <pc:spChg chg="mod">
          <ac:chgData name="Jeremy Clifton" userId="S::wec@woodfordec.onmicrosoft.com::b7121016-a606-4e59-9b8c-d8cabdc242a8" providerId="AD" clId="Web-{BBC88D45-D316-1BCF-7924-2F2837511737}" dt="2026-06-21T06:54:16.053" v="235" actId="20577"/>
          <ac:spMkLst>
            <pc:docMk/>
            <pc:sldMk cId="769491914" sldId="4067"/>
            <ac:spMk id="3" creationId="{4145D4F3-96DD-5051-669A-83004741689C}"/>
          </ac:spMkLst>
        </pc:spChg>
      </pc:sldChg>
      <pc:sldChg chg="modSp add replId">
        <pc:chgData name="Jeremy Clifton" userId="S::wec@woodfordec.onmicrosoft.com::b7121016-a606-4e59-9b8c-d8cabdc242a8" providerId="AD" clId="Web-{BBC88D45-D316-1BCF-7924-2F2837511737}" dt="2026-06-21T09:02:54.498" v="483" actId="20577"/>
        <pc:sldMkLst>
          <pc:docMk/>
          <pc:sldMk cId="1911241227" sldId="4068"/>
        </pc:sldMkLst>
        <pc:spChg chg="mod">
          <ac:chgData name="Jeremy Clifton" userId="S::wec@woodfordec.onmicrosoft.com::b7121016-a606-4e59-9b8c-d8cabdc242a8" providerId="AD" clId="Web-{BBC88D45-D316-1BCF-7924-2F2837511737}" dt="2026-06-21T09:02:54.498" v="483" actId="20577"/>
          <ac:spMkLst>
            <pc:docMk/>
            <pc:sldMk cId="1911241227" sldId="4068"/>
            <ac:spMk id="3" creationId="{9D2368F5-ADD7-829B-D5C9-ACED82D73D22}"/>
          </ac:spMkLst>
        </pc:spChg>
      </pc:sldChg>
      <pc:sldChg chg="modSp add replId">
        <pc:chgData name="Jeremy Clifton" userId="S::wec@woodfordec.onmicrosoft.com::b7121016-a606-4e59-9b8c-d8cabdc242a8" providerId="AD" clId="Web-{BBC88D45-D316-1BCF-7924-2F2837511737}" dt="2026-06-21T09:03:17.155" v="503" actId="20577"/>
        <pc:sldMkLst>
          <pc:docMk/>
          <pc:sldMk cId="3708161251" sldId="4069"/>
        </pc:sldMkLst>
        <pc:spChg chg="mod">
          <ac:chgData name="Jeremy Clifton" userId="S::wec@woodfordec.onmicrosoft.com::b7121016-a606-4e59-9b8c-d8cabdc242a8" providerId="AD" clId="Web-{BBC88D45-D316-1BCF-7924-2F2837511737}" dt="2026-06-21T09:03:17.155" v="503" actId="20577"/>
          <ac:spMkLst>
            <pc:docMk/>
            <pc:sldMk cId="3708161251" sldId="4069"/>
            <ac:spMk id="3" creationId="{E9F0B869-4DFC-6588-ACAB-EFFCD4A0749A}"/>
          </ac:spMkLst>
        </pc:spChg>
      </pc:sldChg>
      <pc:sldChg chg="addSp modSp add replId">
        <pc:chgData name="Jeremy Clifton" userId="S::wec@woodfordec.onmicrosoft.com::b7121016-a606-4e59-9b8c-d8cabdc242a8" providerId="AD" clId="Web-{BBC88D45-D316-1BCF-7924-2F2837511737}" dt="2026-06-21T09:04:04.157" v="514" actId="20577"/>
        <pc:sldMkLst>
          <pc:docMk/>
          <pc:sldMk cId="2215380164" sldId="4070"/>
        </pc:sldMkLst>
        <pc:spChg chg="add mod">
          <ac:chgData name="Jeremy Clifton" userId="S::wec@woodfordec.onmicrosoft.com::b7121016-a606-4e59-9b8c-d8cabdc242a8" providerId="AD" clId="Web-{BBC88D45-D316-1BCF-7924-2F2837511737}" dt="2026-06-21T09:04:04.157" v="514" actId="20577"/>
          <ac:spMkLst>
            <pc:docMk/>
            <pc:sldMk cId="2215380164" sldId="4070"/>
            <ac:spMk id="4" creationId="{9F72F91A-BF87-7E6D-EBAB-3E1F97FFEFC0}"/>
          </ac:spMkLst>
        </pc:spChg>
        <pc:picChg chg="add mod">
          <ac:chgData name="Jeremy Clifton" userId="S::wec@woodfordec.onmicrosoft.com::b7121016-a606-4e59-9b8c-d8cabdc242a8" providerId="AD" clId="Web-{BBC88D45-D316-1BCF-7924-2F2837511737}" dt="2026-06-21T09:03:56.781" v="509" actId="1076"/>
          <ac:picMkLst>
            <pc:docMk/>
            <pc:sldMk cId="2215380164" sldId="4070"/>
            <ac:picMk id="2" creationId="{E8DA97C6-49ED-1EE7-98B3-C1CCC006FA66}"/>
          </ac:picMkLst>
        </pc:picChg>
      </pc:sldChg>
      <pc:sldChg chg="addSp delSp modSp add ord replId">
        <pc:chgData name="Jeremy Clifton" userId="S::wec@woodfordec.onmicrosoft.com::b7121016-a606-4e59-9b8c-d8cabdc242a8" providerId="AD" clId="Web-{BBC88D45-D316-1BCF-7924-2F2837511737}" dt="2026-06-21T09:06:10.411" v="555" actId="1076"/>
        <pc:sldMkLst>
          <pc:docMk/>
          <pc:sldMk cId="2224178378" sldId="4071"/>
        </pc:sldMkLst>
        <pc:spChg chg="add mod">
          <ac:chgData name="Jeremy Clifton" userId="S::wec@woodfordec.onmicrosoft.com::b7121016-a606-4e59-9b8c-d8cabdc242a8" providerId="AD" clId="Web-{BBC88D45-D316-1BCF-7924-2F2837511737}" dt="2026-06-21T09:06:10.411" v="555" actId="1076"/>
          <ac:spMkLst>
            <pc:docMk/>
            <pc:sldMk cId="2224178378" sldId="4071"/>
            <ac:spMk id="3" creationId="{5011D9D0-D551-D34F-4D36-C8931A1FDDA8}"/>
          </ac:spMkLst>
        </pc:spChg>
        <pc:picChg chg="add mod">
          <ac:chgData name="Jeremy Clifton" userId="S::wec@woodfordec.onmicrosoft.com::b7121016-a606-4e59-9b8c-d8cabdc242a8" providerId="AD" clId="Web-{BBC88D45-D316-1BCF-7924-2F2837511737}" dt="2026-06-21T09:06:06.239" v="553" actId="1076"/>
          <ac:picMkLst>
            <pc:docMk/>
            <pc:sldMk cId="2224178378" sldId="4071"/>
            <ac:picMk id="4" creationId="{65E73C9F-5C88-5E31-D727-6BEF859DCD60}"/>
          </ac:picMkLst>
        </pc:picChg>
        <pc:picChg chg="add del mod">
          <ac:chgData name="Jeremy Clifton" userId="S::wec@woodfordec.onmicrosoft.com::b7121016-a606-4e59-9b8c-d8cabdc242a8" providerId="AD" clId="Web-{BBC88D45-D316-1BCF-7924-2F2837511737}" dt="2026-06-21T09:05:28.738" v="542"/>
          <ac:picMkLst>
            <pc:docMk/>
            <pc:sldMk cId="2224178378" sldId="4071"/>
            <ac:picMk id="5" creationId="{5F3A6049-CAAA-39B3-5E8D-A3E8585F4204}"/>
          </ac:picMkLst>
        </pc:picChg>
        <pc:picChg chg="add mod modCrop">
          <ac:chgData name="Jeremy Clifton" userId="S::wec@woodfordec.onmicrosoft.com::b7121016-a606-4e59-9b8c-d8cabdc242a8" providerId="AD" clId="Web-{BBC88D45-D316-1BCF-7924-2F2837511737}" dt="2026-06-21T09:06:04.521" v="552" actId="1076"/>
          <ac:picMkLst>
            <pc:docMk/>
            <pc:sldMk cId="2224178378" sldId="4071"/>
            <ac:picMk id="6" creationId="{96B96469-8162-29AB-E370-60672999CA18}"/>
          </ac:picMkLst>
        </pc:picChg>
      </pc:sldChg>
      <pc:sldChg chg="add ord replId">
        <pc:chgData name="Jeremy Clifton" userId="S::wec@woodfordec.onmicrosoft.com::b7121016-a606-4e59-9b8c-d8cabdc242a8" providerId="AD" clId="Web-{BBC88D45-D316-1BCF-7924-2F2837511737}" dt="2026-06-21T09:06:30.740" v="557"/>
        <pc:sldMkLst>
          <pc:docMk/>
          <pc:sldMk cId="4177599884" sldId="4072"/>
        </pc:sldMkLst>
      </pc:sldChg>
      <pc:sldChg chg="addSp modSp add ord replId">
        <pc:chgData name="Jeremy Clifton" userId="S::wec@woodfordec.onmicrosoft.com::b7121016-a606-4e59-9b8c-d8cabdc242a8" providerId="AD" clId="Web-{BBC88D45-D316-1BCF-7924-2F2837511737}" dt="2026-06-21T09:07:47.227" v="574" actId="1076"/>
        <pc:sldMkLst>
          <pc:docMk/>
          <pc:sldMk cId="2156171218" sldId="4073"/>
        </pc:sldMkLst>
        <pc:spChg chg="add mod">
          <ac:chgData name="Jeremy Clifton" userId="S::wec@woodfordec.onmicrosoft.com::b7121016-a606-4e59-9b8c-d8cabdc242a8" providerId="AD" clId="Web-{BBC88D45-D316-1BCF-7924-2F2837511737}" dt="2026-06-21T09:07:47.227" v="574" actId="1076"/>
          <ac:spMkLst>
            <pc:docMk/>
            <pc:sldMk cId="2156171218" sldId="4073"/>
            <ac:spMk id="4" creationId="{8F23C82E-BEE7-11EA-5ECA-16E6C9205AF4}"/>
          </ac:spMkLst>
        </pc:spChg>
        <pc:picChg chg="add mod">
          <ac:chgData name="Jeremy Clifton" userId="S::wec@woodfordec.onmicrosoft.com::b7121016-a606-4e59-9b8c-d8cabdc242a8" providerId="AD" clId="Web-{BBC88D45-D316-1BCF-7924-2F2837511737}" dt="2026-06-21T09:07:35.399" v="564" actId="1076"/>
          <ac:picMkLst>
            <pc:docMk/>
            <pc:sldMk cId="2156171218" sldId="4073"/>
            <ac:picMk id="2" creationId="{975E27A7-C3F4-9842-F298-0CFF0E4BB0F3}"/>
          </ac:picMkLst>
        </pc:picChg>
      </pc:sldChg>
      <pc:sldChg chg="addSp modSp add replId">
        <pc:chgData name="Jeremy Clifton" userId="S::wec@woodfordec.onmicrosoft.com::b7121016-a606-4e59-9b8c-d8cabdc242a8" providerId="AD" clId="Web-{BBC88D45-D316-1BCF-7924-2F2837511737}" dt="2026-06-21T09:11:08.968" v="606" actId="20577"/>
        <pc:sldMkLst>
          <pc:docMk/>
          <pc:sldMk cId="1650181355" sldId="4074"/>
        </pc:sldMkLst>
        <pc:spChg chg="add mod">
          <ac:chgData name="Jeremy Clifton" userId="S::wec@woodfordec.onmicrosoft.com::b7121016-a606-4e59-9b8c-d8cabdc242a8" providerId="AD" clId="Web-{BBC88D45-D316-1BCF-7924-2F2837511737}" dt="2026-06-21T09:11:08.968" v="606" actId="20577"/>
          <ac:spMkLst>
            <pc:docMk/>
            <pc:sldMk cId="1650181355" sldId="4074"/>
            <ac:spMk id="4" creationId="{D0705C45-BA6D-ACE8-E118-3D8C7F39459B}"/>
          </ac:spMkLst>
        </pc:spChg>
        <pc:picChg chg="add mod">
          <ac:chgData name="Jeremy Clifton" userId="S::wec@woodfordec.onmicrosoft.com::b7121016-a606-4e59-9b8c-d8cabdc242a8" providerId="AD" clId="Web-{BBC88D45-D316-1BCF-7924-2F2837511737}" dt="2026-06-21T09:10:56.170" v="594" actId="14100"/>
          <ac:picMkLst>
            <pc:docMk/>
            <pc:sldMk cId="1650181355" sldId="4074"/>
            <ac:picMk id="2" creationId="{FF282FDB-35EC-3F8C-8FB2-04DEFFF1B0AC}"/>
          </ac:picMkLst>
        </pc:picChg>
      </pc:sldChg>
      <pc:sldChg chg="add replId">
        <pc:chgData name="Jeremy Clifton" userId="S::wec@woodfordec.onmicrosoft.com::b7121016-a606-4e59-9b8c-d8cabdc242a8" providerId="AD" clId="Web-{BBC88D45-D316-1BCF-7924-2F2837511737}" dt="2026-06-21T09:10:10.778" v="588"/>
        <pc:sldMkLst>
          <pc:docMk/>
          <pc:sldMk cId="603787044" sldId="4075"/>
        </pc:sldMkLst>
      </pc:sldChg>
      <pc:sldChg chg="add ord replId">
        <pc:chgData name="Jeremy Clifton" userId="S::wec@woodfordec.onmicrosoft.com::b7121016-a606-4e59-9b8c-d8cabdc242a8" providerId="AD" clId="Web-{BBC88D45-D316-1BCF-7924-2F2837511737}" dt="2026-06-21T09:10:52.561" v="593"/>
        <pc:sldMkLst>
          <pc:docMk/>
          <pc:sldMk cId="2364836717" sldId="40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CD397-3D51-6709-133D-94DA7AA5A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ating Safety When People Are In Crisis — Australian Community Managers">
            <a:extLst>
              <a:ext uri="{FF2B5EF4-FFF2-40B4-BE49-F238E27FC236}">
                <a16:creationId xmlns:a16="http://schemas.microsoft.com/office/drawing/2014/main" id="{E8DA97C6-49ED-1EE7-98B3-C1CCC006F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360" y="557254"/>
            <a:ext cx="8209280" cy="490021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9F72F91A-BF87-7E6D-EBAB-3E1F97FFEFC0}"/>
              </a:ext>
            </a:extLst>
          </p:cNvPr>
          <p:cNvSpPr txBox="1"/>
          <p:nvPr/>
        </p:nvSpPr>
        <p:spPr>
          <a:xfrm>
            <a:off x="-953681" y="5621016"/>
            <a:ext cx="13873254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221538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33274-A12B-8440-025E-37E3EB2C0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4C597AE-5692-07F2-2C71-5A76269A6FA7}"/>
              </a:ext>
            </a:extLst>
          </p:cNvPr>
          <p:cNvSpPr txBox="1"/>
          <p:nvPr/>
        </p:nvSpPr>
        <p:spPr>
          <a:xfrm>
            <a:off x="534243" y="252919"/>
            <a:ext cx="11341678" cy="535531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u="sng">
                <a:solidFill>
                  <a:schemeClr val="bg2"/>
                </a:solidFill>
                <a:ea typeface="Calibri"/>
                <a:cs typeface="Calibri"/>
              </a:rPr>
              <a:t>3 crises</a:t>
            </a:r>
            <a:endParaRPr lang="en-US" sz="5400" u="sng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Broken promises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(Numbers 30)</a:t>
            </a:r>
          </a:p>
          <a:p>
            <a:pPr marL="914400" indent="-914400">
              <a:buAutoNum type="arabicPeriod"/>
            </a:pPr>
            <a:r>
              <a:rPr lang="en-US" sz="4800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An unpunished enemy</a:t>
            </a:r>
            <a:r>
              <a:rPr lang="en-US" sz="8000" b="1" dirty="0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sz="4000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(Numbers 31)</a:t>
            </a:r>
          </a:p>
          <a:p>
            <a:pPr marL="914400" indent="-914400">
              <a:buAutoNum type="arabicPeriod"/>
            </a:pPr>
            <a:r>
              <a:rPr lang="en-US" sz="8000" b="1">
                <a:solidFill>
                  <a:schemeClr val="bg2"/>
                </a:solidFill>
                <a:ea typeface="Calibri"/>
                <a:cs typeface="Calibri"/>
              </a:rPr>
              <a:t>A divided people 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(Numbers 32)</a:t>
            </a: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83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8C701-F957-3DFC-5637-E930E419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D44AC44-00EA-D1F5-4E81-78AB3C1CCA2D}"/>
              </a:ext>
            </a:extLst>
          </p:cNvPr>
          <p:cNvSpPr txBox="1"/>
          <p:nvPr/>
        </p:nvSpPr>
        <p:spPr>
          <a:xfrm>
            <a:off x="534243" y="252919"/>
            <a:ext cx="11341678" cy="276998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u="sng">
                <a:solidFill>
                  <a:schemeClr val="bg2"/>
                </a:solidFill>
                <a:ea typeface="Calibri"/>
                <a:cs typeface="Calibri"/>
              </a:rPr>
              <a:t>3 crises</a:t>
            </a:r>
            <a:endParaRPr lang="en-US" sz="5400" u="sng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8000" b="1">
                <a:solidFill>
                  <a:schemeClr val="bg2"/>
                </a:solidFill>
                <a:ea typeface="Calibri"/>
                <a:cs typeface="Calibri"/>
              </a:rPr>
              <a:t>Broken promises</a:t>
            </a:r>
            <a:r>
              <a:rPr lang="en-US" sz="60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(Numbers 30)</a:t>
            </a:r>
          </a:p>
          <a:p>
            <a:pPr marL="914400" indent="-914400">
              <a:buAutoNum type="arabicPeriod"/>
            </a:pPr>
            <a:endParaRPr lang="en-US" sz="4000" dirty="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126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16BFB-0F72-9F07-8B68-D451C6465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011D9D0-D551-D34F-4D36-C8931A1FDDA8}"/>
              </a:ext>
            </a:extLst>
          </p:cNvPr>
          <p:cNvSpPr txBox="1"/>
          <p:nvPr/>
        </p:nvSpPr>
        <p:spPr>
          <a:xfrm>
            <a:off x="-841921" y="5143496"/>
            <a:ext cx="13873254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vows = promises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4" name="Picture 3" descr="2 Tips For Making and Breaking Promises Well">
            <a:extLst>
              <a:ext uri="{FF2B5EF4-FFF2-40B4-BE49-F238E27FC236}">
                <a16:creationId xmlns:a16="http://schemas.microsoft.com/office/drawing/2014/main" id="{65E73C9F-5C88-5E31-D727-6BEF859DC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381247"/>
            <a:ext cx="4267200" cy="2977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B96469-8162-29AB-E370-60672999CA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39" r="3347" b="500"/>
          <a:stretch>
            <a:fillRect/>
          </a:stretch>
        </p:blipFill>
        <p:spPr>
          <a:xfrm>
            <a:off x="6100128" y="1379855"/>
            <a:ext cx="4797128" cy="30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7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399E2-9A77-8076-1280-BC9179B4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CF0A6FF-EFDE-0F1D-3BFA-39BB6B9B95CD}"/>
              </a:ext>
            </a:extLst>
          </p:cNvPr>
          <p:cNvSpPr txBox="1"/>
          <p:nvPr/>
        </p:nvSpPr>
        <p:spPr>
          <a:xfrm>
            <a:off x="534243" y="252919"/>
            <a:ext cx="11341678" cy="276998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u="sng">
                <a:solidFill>
                  <a:schemeClr val="bg2"/>
                </a:solidFill>
                <a:ea typeface="Calibri"/>
                <a:cs typeface="Calibri"/>
              </a:rPr>
              <a:t>3 crises</a:t>
            </a:r>
            <a:endParaRPr lang="en-US" sz="5400" u="sng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8000" b="1">
                <a:solidFill>
                  <a:schemeClr val="bg2"/>
                </a:solidFill>
                <a:ea typeface="Calibri"/>
                <a:cs typeface="Calibri"/>
              </a:rPr>
              <a:t>Broken promises</a:t>
            </a:r>
            <a:r>
              <a:rPr lang="en-US" sz="6000" b="1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(Numbers 30)</a:t>
            </a:r>
          </a:p>
          <a:p>
            <a:pPr marL="914400" indent="-914400">
              <a:buAutoNum type="arabicPeriod"/>
            </a:pPr>
            <a:endParaRPr lang="en-US" sz="4000" dirty="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759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4E100-1046-91E5-3A22-E5B76EA15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D2368F5-ADD7-829B-D5C9-ACED82D73D22}"/>
              </a:ext>
            </a:extLst>
          </p:cNvPr>
          <p:cNvSpPr txBox="1"/>
          <p:nvPr/>
        </p:nvSpPr>
        <p:spPr>
          <a:xfrm>
            <a:off x="534243" y="252919"/>
            <a:ext cx="11341678" cy="473975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u="sng">
                <a:solidFill>
                  <a:schemeClr val="bg2"/>
                </a:solidFill>
                <a:ea typeface="Calibri"/>
                <a:cs typeface="Calibri"/>
              </a:rPr>
              <a:t>3 crises</a:t>
            </a:r>
            <a:endParaRPr lang="en-US" sz="5400" u="sng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Broken promises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(Numbers 30)</a:t>
            </a:r>
          </a:p>
          <a:p>
            <a:pPr marL="914400" indent="-914400">
              <a:buAutoNum type="arabicPeriod"/>
            </a:pPr>
            <a:r>
              <a:rPr lang="en-US" sz="8000" b="1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An unpunished enemy </a:t>
            </a:r>
            <a:r>
              <a:rPr lang="en-US" sz="4000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(Numbers 31)</a:t>
            </a:r>
          </a:p>
          <a:p>
            <a:pPr marL="914400" indent="-9144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24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09AA0-D83C-27FD-D56E-BA1F8E605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5E27A7-C3F4-9842-F298-0CFF0E4B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237" y="641032"/>
            <a:ext cx="7141845" cy="479361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F23C82E-BEE7-11EA-5ECA-16E6C9205AF4}"/>
              </a:ext>
            </a:extLst>
          </p:cNvPr>
          <p:cNvSpPr txBox="1"/>
          <p:nvPr/>
        </p:nvSpPr>
        <p:spPr>
          <a:xfrm>
            <a:off x="-587921" y="5661656"/>
            <a:ext cx="13873254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Numbers 25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7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0A66A-B66C-0EF5-FE83-68CB860AC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7006856-1991-45D3-61FF-236EF0B55F73}"/>
              </a:ext>
            </a:extLst>
          </p:cNvPr>
          <p:cNvSpPr txBox="1"/>
          <p:nvPr/>
        </p:nvSpPr>
        <p:spPr>
          <a:xfrm>
            <a:off x="-587921" y="5661656"/>
            <a:ext cx="13873254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plunder</a:t>
            </a:r>
            <a:endParaRPr lang="en-US"/>
          </a:p>
        </p:txBody>
      </p:sp>
      <p:pic>
        <p:nvPicPr>
          <p:cNvPr id="5" name="Picture 4" descr="How Farmers Raise Millions of Sheep, Goats, and Free-Range Livestock for  Wool and Milk">
            <a:extLst>
              <a:ext uri="{FF2B5EF4-FFF2-40B4-BE49-F238E27FC236}">
                <a16:creationId xmlns:a16="http://schemas.microsoft.com/office/drawing/2014/main" id="{251F3BA5-3526-32A8-CEA7-CCC902B6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17" y="580072"/>
            <a:ext cx="7070725" cy="47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2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F4A32-A98C-AF8A-49AE-ED789D254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9F0B869-4DFC-6588-ACAB-EFFCD4A0749A}"/>
              </a:ext>
            </a:extLst>
          </p:cNvPr>
          <p:cNvSpPr txBox="1"/>
          <p:nvPr/>
        </p:nvSpPr>
        <p:spPr>
          <a:xfrm>
            <a:off x="534243" y="252919"/>
            <a:ext cx="11341678" cy="535531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u="sng">
                <a:solidFill>
                  <a:schemeClr val="bg2"/>
                </a:solidFill>
                <a:ea typeface="Calibri"/>
                <a:cs typeface="Calibri"/>
              </a:rPr>
              <a:t>3 crises</a:t>
            </a:r>
            <a:endParaRPr lang="en-US" sz="5400" u="sng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4800">
                <a:solidFill>
                  <a:schemeClr val="bg2"/>
                </a:solidFill>
                <a:ea typeface="Calibri"/>
                <a:cs typeface="Calibri"/>
              </a:rPr>
              <a:t>Broken promises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(Numbers 30)</a:t>
            </a:r>
          </a:p>
          <a:p>
            <a:pPr marL="914400" indent="-914400">
              <a:buAutoNum type="arabicPeriod"/>
            </a:pPr>
            <a:r>
              <a:rPr lang="en-US" sz="4800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An unpunished enemy</a:t>
            </a:r>
            <a:r>
              <a:rPr lang="en-US" sz="8000" b="1" dirty="0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sz="4000">
                <a:solidFill>
                  <a:schemeClr val="bg2"/>
                </a:solidFill>
                <a:ea typeface="Calibri" panose="020F0502020204030204"/>
                <a:cs typeface="Calibri" panose="020F0502020204030204"/>
              </a:rPr>
              <a:t>(Numbers 31)</a:t>
            </a:r>
          </a:p>
          <a:p>
            <a:pPr marL="914400" indent="-914400">
              <a:buAutoNum type="arabicPeriod"/>
            </a:pPr>
            <a:r>
              <a:rPr lang="en-US" sz="8000" b="1">
                <a:solidFill>
                  <a:schemeClr val="bg2"/>
                </a:solidFill>
                <a:ea typeface="Calibri"/>
                <a:cs typeface="Calibri"/>
              </a:rPr>
              <a:t>A divided people 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(Numbers 32)</a:t>
            </a: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16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49969-6640-FF86-0951-1C08ACF6F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CN : Learning Curve Network | Six Ways to Say “No”">
            <a:extLst>
              <a:ext uri="{FF2B5EF4-FFF2-40B4-BE49-F238E27FC236}">
                <a16:creationId xmlns:a16="http://schemas.microsoft.com/office/drawing/2014/main" id="{FF282FDB-35EC-3F8C-8FB2-04DEFFF1B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285" y="625475"/>
            <a:ext cx="8535670" cy="479425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0705C45-BA6D-ACE8-E118-3D8C7F39459B}"/>
              </a:ext>
            </a:extLst>
          </p:cNvPr>
          <p:cNvSpPr txBox="1"/>
          <p:nvPr/>
        </p:nvSpPr>
        <p:spPr>
          <a:xfrm>
            <a:off x="-587921" y="5661656"/>
            <a:ext cx="13873254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to the Promised Land</a:t>
            </a:r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81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Props1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</TotalTime>
  <Words>86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1275</cp:revision>
  <cp:lastPrinted>2023-02-12T02:31:22Z</cp:lastPrinted>
  <dcterms:created xsi:type="dcterms:W3CDTF">2019-12-15T16:16:57Z</dcterms:created>
  <dcterms:modified xsi:type="dcterms:W3CDTF">2026-06-22T08:40:45Z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