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15"/>
  </p:notesMasterIdLst>
  <p:sldIdLst>
    <p:sldId id="4070" r:id="rId5"/>
    <p:sldId id="3692" r:id="rId6"/>
    <p:sldId id="4071" r:id="rId7"/>
    <p:sldId id="4072" r:id="rId8"/>
    <p:sldId id="4068" r:id="rId9"/>
    <p:sldId id="4073" r:id="rId10"/>
    <p:sldId id="4060" r:id="rId11"/>
    <p:sldId id="4069" r:id="rId12"/>
    <p:sldId id="4074" r:id="rId13"/>
    <p:sldId id="4076" r:id="rId14"/>
  </p:sldIdLst>
  <p:sldSz cx="12192000" cy="6858000"/>
  <p:notesSz cx="6794500" cy="9931400"/>
  <p:defaultTextStyle>
    <a:defPPr>
      <a:defRPr lang="en-US"/>
    </a:defPPr>
    <a:lvl1pPr marL="0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63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45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27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09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4571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FFFF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C88D45-D316-1BCF-7924-2F2837511737}" v="976" dt="2026-06-21T09:11:51.3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1020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emy Clifton" userId="S::wec@woodfordec.onmicrosoft.com::b7121016-a606-4e59-9b8c-d8cabdc242a8" providerId="AD" clId="Web-{969D3F8B-3B22-E3D4-9CDB-670C35E36D79}"/>
    <pc:docChg chg="addSld delSld modSld sldOrd">
      <pc:chgData name="Jeremy Clifton" userId="S::wec@woodfordec.onmicrosoft.com::b7121016-a606-4e59-9b8c-d8cabdc242a8" providerId="AD" clId="Web-{969D3F8B-3B22-E3D4-9CDB-670C35E36D79}" dt="2026-06-04T16:49:52.017" v="77"/>
      <pc:docMkLst>
        <pc:docMk/>
      </pc:docMkLst>
    </pc:docChg>
  </pc:docChgLst>
  <pc:docChgLst>
    <pc:chgData name="Jeremy Clifton" userId="b7121016-a606-4e59-9b8c-d8cabdc242a8" providerId="ADAL" clId="{E211E35B-DF94-4D8F-8790-8C823AF181FA}"/>
    <pc:docChg chg="delSld">
      <pc:chgData name="Jeremy Clifton" userId="b7121016-a606-4e59-9b8c-d8cabdc242a8" providerId="ADAL" clId="{E211E35B-DF94-4D8F-8790-8C823AF181FA}" dt="2026-06-22T08:40:41.811" v="1" actId="47"/>
      <pc:docMkLst>
        <pc:docMk/>
      </pc:docMkLst>
      <pc:sldChg chg="del">
        <pc:chgData name="Jeremy Clifton" userId="b7121016-a606-4e59-9b8c-d8cabdc242a8" providerId="ADAL" clId="{E211E35B-DF94-4D8F-8790-8C823AF181FA}" dt="2026-06-22T08:40:35.441" v="0" actId="47"/>
        <pc:sldMkLst>
          <pc:docMk/>
          <pc:sldMk cId="59391916" sldId="3680"/>
        </pc:sldMkLst>
      </pc:sldChg>
      <pc:sldChg chg="del">
        <pc:chgData name="Jeremy Clifton" userId="b7121016-a606-4e59-9b8c-d8cabdc242a8" providerId="ADAL" clId="{E211E35B-DF94-4D8F-8790-8C823AF181FA}" dt="2026-06-22T08:40:41.811" v="1" actId="47"/>
        <pc:sldMkLst>
          <pc:docMk/>
          <pc:sldMk cId="4041993919" sldId="4007"/>
        </pc:sldMkLst>
      </pc:sldChg>
      <pc:sldChg chg="del">
        <pc:chgData name="Jeremy Clifton" userId="b7121016-a606-4e59-9b8c-d8cabdc242a8" providerId="ADAL" clId="{E211E35B-DF94-4D8F-8790-8C823AF181FA}" dt="2026-06-22T08:40:35.441" v="0" actId="47"/>
        <pc:sldMkLst>
          <pc:docMk/>
          <pc:sldMk cId="1320250242" sldId="4008"/>
        </pc:sldMkLst>
      </pc:sldChg>
      <pc:sldChg chg="del">
        <pc:chgData name="Jeremy Clifton" userId="b7121016-a606-4e59-9b8c-d8cabdc242a8" providerId="ADAL" clId="{E211E35B-DF94-4D8F-8790-8C823AF181FA}" dt="2026-06-22T08:40:35.441" v="0" actId="47"/>
        <pc:sldMkLst>
          <pc:docMk/>
          <pc:sldMk cId="3186282112" sldId="4012"/>
        </pc:sldMkLst>
      </pc:sldChg>
      <pc:sldChg chg="del">
        <pc:chgData name="Jeremy Clifton" userId="b7121016-a606-4e59-9b8c-d8cabdc242a8" providerId="ADAL" clId="{E211E35B-DF94-4D8F-8790-8C823AF181FA}" dt="2026-06-22T08:40:41.811" v="1" actId="47"/>
        <pc:sldMkLst>
          <pc:docMk/>
          <pc:sldMk cId="2826362624" sldId="4039"/>
        </pc:sldMkLst>
      </pc:sldChg>
      <pc:sldChg chg="del">
        <pc:chgData name="Jeremy Clifton" userId="b7121016-a606-4e59-9b8c-d8cabdc242a8" providerId="ADAL" clId="{E211E35B-DF94-4D8F-8790-8C823AF181FA}" dt="2026-06-22T08:40:35.441" v="0" actId="47"/>
        <pc:sldMkLst>
          <pc:docMk/>
          <pc:sldMk cId="429787238" sldId="4040"/>
        </pc:sldMkLst>
      </pc:sldChg>
      <pc:sldChg chg="del">
        <pc:chgData name="Jeremy Clifton" userId="b7121016-a606-4e59-9b8c-d8cabdc242a8" providerId="ADAL" clId="{E211E35B-DF94-4D8F-8790-8C823AF181FA}" dt="2026-06-22T08:40:35.441" v="0" actId="47"/>
        <pc:sldMkLst>
          <pc:docMk/>
          <pc:sldMk cId="3866413177" sldId="4041"/>
        </pc:sldMkLst>
      </pc:sldChg>
      <pc:sldChg chg="del">
        <pc:chgData name="Jeremy Clifton" userId="b7121016-a606-4e59-9b8c-d8cabdc242a8" providerId="ADAL" clId="{E211E35B-DF94-4D8F-8790-8C823AF181FA}" dt="2026-06-22T08:40:35.441" v="0" actId="47"/>
        <pc:sldMkLst>
          <pc:docMk/>
          <pc:sldMk cId="3681396392" sldId="4042"/>
        </pc:sldMkLst>
      </pc:sldChg>
      <pc:sldChg chg="del">
        <pc:chgData name="Jeremy Clifton" userId="b7121016-a606-4e59-9b8c-d8cabdc242a8" providerId="ADAL" clId="{E211E35B-DF94-4D8F-8790-8C823AF181FA}" dt="2026-06-22T08:40:35.441" v="0" actId="47"/>
        <pc:sldMkLst>
          <pc:docMk/>
          <pc:sldMk cId="2670298859" sldId="4043"/>
        </pc:sldMkLst>
      </pc:sldChg>
      <pc:sldChg chg="del">
        <pc:chgData name="Jeremy Clifton" userId="b7121016-a606-4e59-9b8c-d8cabdc242a8" providerId="ADAL" clId="{E211E35B-DF94-4D8F-8790-8C823AF181FA}" dt="2026-06-22T08:40:35.441" v="0" actId="47"/>
        <pc:sldMkLst>
          <pc:docMk/>
          <pc:sldMk cId="4115294895" sldId="4044"/>
        </pc:sldMkLst>
      </pc:sldChg>
      <pc:sldChg chg="del">
        <pc:chgData name="Jeremy Clifton" userId="b7121016-a606-4e59-9b8c-d8cabdc242a8" providerId="ADAL" clId="{E211E35B-DF94-4D8F-8790-8C823AF181FA}" dt="2026-06-22T08:40:35.441" v="0" actId="47"/>
        <pc:sldMkLst>
          <pc:docMk/>
          <pc:sldMk cId="3071360278" sldId="4045"/>
        </pc:sldMkLst>
      </pc:sldChg>
      <pc:sldChg chg="del">
        <pc:chgData name="Jeremy Clifton" userId="b7121016-a606-4e59-9b8c-d8cabdc242a8" providerId="ADAL" clId="{E211E35B-DF94-4D8F-8790-8C823AF181FA}" dt="2026-06-22T08:40:35.441" v="0" actId="47"/>
        <pc:sldMkLst>
          <pc:docMk/>
          <pc:sldMk cId="2095375824" sldId="4046"/>
        </pc:sldMkLst>
      </pc:sldChg>
      <pc:sldChg chg="del">
        <pc:chgData name="Jeremy Clifton" userId="b7121016-a606-4e59-9b8c-d8cabdc242a8" providerId="ADAL" clId="{E211E35B-DF94-4D8F-8790-8C823AF181FA}" dt="2026-06-22T08:40:35.441" v="0" actId="47"/>
        <pc:sldMkLst>
          <pc:docMk/>
          <pc:sldMk cId="2546383013" sldId="4047"/>
        </pc:sldMkLst>
      </pc:sldChg>
      <pc:sldChg chg="del">
        <pc:chgData name="Jeremy Clifton" userId="b7121016-a606-4e59-9b8c-d8cabdc242a8" providerId="ADAL" clId="{E211E35B-DF94-4D8F-8790-8C823AF181FA}" dt="2026-06-22T08:40:35.441" v="0" actId="47"/>
        <pc:sldMkLst>
          <pc:docMk/>
          <pc:sldMk cId="4009516874" sldId="4048"/>
        </pc:sldMkLst>
      </pc:sldChg>
      <pc:sldChg chg="del">
        <pc:chgData name="Jeremy Clifton" userId="b7121016-a606-4e59-9b8c-d8cabdc242a8" providerId="ADAL" clId="{E211E35B-DF94-4D8F-8790-8C823AF181FA}" dt="2026-06-22T08:40:35.441" v="0" actId="47"/>
        <pc:sldMkLst>
          <pc:docMk/>
          <pc:sldMk cId="4260966992" sldId="4049"/>
        </pc:sldMkLst>
      </pc:sldChg>
      <pc:sldChg chg="del">
        <pc:chgData name="Jeremy Clifton" userId="b7121016-a606-4e59-9b8c-d8cabdc242a8" providerId="ADAL" clId="{E211E35B-DF94-4D8F-8790-8C823AF181FA}" dt="2026-06-22T08:40:35.441" v="0" actId="47"/>
        <pc:sldMkLst>
          <pc:docMk/>
          <pc:sldMk cId="804206109" sldId="4050"/>
        </pc:sldMkLst>
      </pc:sldChg>
      <pc:sldChg chg="del">
        <pc:chgData name="Jeremy Clifton" userId="b7121016-a606-4e59-9b8c-d8cabdc242a8" providerId="ADAL" clId="{E211E35B-DF94-4D8F-8790-8C823AF181FA}" dt="2026-06-22T08:40:35.441" v="0" actId="47"/>
        <pc:sldMkLst>
          <pc:docMk/>
          <pc:sldMk cId="3105338618" sldId="4051"/>
        </pc:sldMkLst>
      </pc:sldChg>
      <pc:sldChg chg="del">
        <pc:chgData name="Jeremy Clifton" userId="b7121016-a606-4e59-9b8c-d8cabdc242a8" providerId="ADAL" clId="{E211E35B-DF94-4D8F-8790-8C823AF181FA}" dt="2026-06-22T08:40:35.441" v="0" actId="47"/>
        <pc:sldMkLst>
          <pc:docMk/>
          <pc:sldMk cId="3214647613" sldId="4052"/>
        </pc:sldMkLst>
      </pc:sldChg>
      <pc:sldChg chg="del">
        <pc:chgData name="Jeremy Clifton" userId="b7121016-a606-4e59-9b8c-d8cabdc242a8" providerId="ADAL" clId="{E211E35B-DF94-4D8F-8790-8C823AF181FA}" dt="2026-06-22T08:40:35.441" v="0" actId="47"/>
        <pc:sldMkLst>
          <pc:docMk/>
          <pc:sldMk cId="1495596710" sldId="4053"/>
        </pc:sldMkLst>
      </pc:sldChg>
      <pc:sldChg chg="del">
        <pc:chgData name="Jeremy Clifton" userId="b7121016-a606-4e59-9b8c-d8cabdc242a8" providerId="ADAL" clId="{E211E35B-DF94-4D8F-8790-8C823AF181FA}" dt="2026-06-22T08:40:41.811" v="1" actId="47"/>
        <pc:sldMkLst>
          <pc:docMk/>
          <pc:sldMk cId="2332205093" sldId="4057"/>
        </pc:sldMkLst>
      </pc:sldChg>
      <pc:sldChg chg="del">
        <pc:chgData name="Jeremy Clifton" userId="b7121016-a606-4e59-9b8c-d8cabdc242a8" providerId="ADAL" clId="{E211E35B-DF94-4D8F-8790-8C823AF181FA}" dt="2026-06-22T08:40:41.811" v="1" actId="47"/>
        <pc:sldMkLst>
          <pc:docMk/>
          <pc:sldMk cId="290944611" sldId="4058"/>
        </pc:sldMkLst>
      </pc:sldChg>
      <pc:sldChg chg="del">
        <pc:chgData name="Jeremy Clifton" userId="b7121016-a606-4e59-9b8c-d8cabdc242a8" providerId="ADAL" clId="{E211E35B-DF94-4D8F-8790-8C823AF181FA}" dt="2026-06-22T08:40:35.441" v="0" actId="47"/>
        <pc:sldMkLst>
          <pc:docMk/>
          <pc:sldMk cId="3078736394" sldId="4061"/>
        </pc:sldMkLst>
      </pc:sldChg>
      <pc:sldChg chg="del">
        <pc:chgData name="Jeremy Clifton" userId="b7121016-a606-4e59-9b8c-d8cabdc242a8" providerId="ADAL" clId="{E211E35B-DF94-4D8F-8790-8C823AF181FA}" dt="2026-06-22T08:40:35.441" v="0" actId="47"/>
        <pc:sldMkLst>
          <pc:docMk/>
          <pc:sldMk cId="2642565210" sldId="4062"/>
        </pc:sldMkLst>
      </pc:sldChg>
      <pc:sldChg chg="del">
        <pc:chgData name="Jeremy Clifton" userId="b7121016-a606-4e59-9b8c-d8cabdc242a8" providerId="ADAL" clId="{E211E35B-DF94-4D8F-8790-8C823AF181FA}" dt="2026-06-22T08:40:35.441" v="0" actId="47"/>
        <pc:sldMkLst>
          <pc:docMk/>
          <pc:sldMk cId="3836647551" sldId="4063"/>
        </pc:sldMkLst>
      </pc:sldChg>
      <pc:sldChg chg="del">
        <pc:chgData name="Jeremy Clifton" userId="b7121016-a606-4e59-9b8c-d8cabdc242a8" providerId="ADAL" clId="{E211E35B-DF94-4D8F-8790-8C823AF181FA}" dt="2026-06-22T08:40:35.441" v="0" actId="47"/>
        <pc:sldMkLst>
          <pc:docMk/>
          <pc:sldMk cId="939186667" sldId="4064"/>
        </pc:sldMkLst>
      </pc:sldChg>
      <pc:sldChg chg="del">
        <pc:chgData name="Jeremy Clifton" userId="b7121016-a606-4e59-9b8c-d8cabdc242a8" providerId="ADAL" clId="{E211E35B-DF94-4D8F-8790-8C823AF181FA}" dt="2026-06-22T08:40:35.441" v="0" actId="47"/>
        <pc:sldMkLst>
          <pc:docMk/>
          <pc:sldMk cId="4112752376" sldId="4065"/>
        </pc:sldMkLst>
      </pc:sldChg>
      <pc:sldChg chg="del">
        <pc:chgData name="Jeremy Clifton" userId="b7121016-a606-4e59-9b8c-d8cabdc242a8" providerId="ADAL" clId="{E211E35B-DF94-4D8F-8790-8C823AF181FA}" dt="2026-06-22T08:40:35.441" v="0" actId="47"/>
        <pc:sldMkLst>
          <pc:docMk/>
          <pc:sldMk cId="666756574" sldId="4066"/>
        </pc:sldMkLst>
      </pc:sldChg>
      <pc:sldChg chg="del">
        <pc:chgData name="Jeremy Clifton" userId="b7121016-a606-4e59-9b8c-d8cabdc242a8" providerId="ADAL" clId="{E211E35B-DF94-4D8F-8790-8C823AF181FA}" dt="2026-06-22T08:40:35.441" v="0" actId="47"/>
        <pc:sldMkLst>
          <pc:docMk/>
          <pc:sldMk cId="769491914" sldId="4067"/>
        </pc:sldMkLst>
      </pc:sldChg>
      <pc:sldChg chg="del">
        <pc:chgData name="Jeremy Clifton" userId="b7121016-a606-4e59-9b8c-d8cabdc242a8" providerId="ADAL" clId="{E211E35B-DF94-4D8F-8790-8C823AF181FA}" dt="2026-06-22T08:40:41.811" v="1" actId="47"/>
        <pc:sldMkLst>
          <pc:docMk/>
          <pc:sldMk cId="603787044" sldId="4075"/>
        </pc:sldMkLst>
      </pc:sldChg>
    </pc:docChg>
  </pc:docChgLst>
  <pc:docChgLst>
    <pc:chgData name="Jeremy Clifton" userId="S::wec@woodfordec.onmicrosoft.com::b7121016-a606-4e59-9b8c-d8cabdc242a8" providerId="AD" clId="Web-{C90609E0-E948-6E6B-95E7-AD42E6D5C091}"/>
    <pc:docChg chg="addSld delSld modSld sldOrd">
      <pc:chgData name="Jeremy Clifton" userId="S::wec@woodfordec.onmicrosoft.com::b7121016-a606-4e59-9b8c-d8cabdc242a8" providerId="AD" clId="Web-{C90609E0-E948-6E6B-95E7-AD42E6D5C091}" dt="2026-06-07T09:06:04.346" v="627" actId="1076"/>
      <pc:docMkLst>
        <pc:docMk/>
      </pc:docMkLst>
      <pc:sldChg chg="modSp ord">
        <pc:chgData name="Jeremy Clifton" userId="S::wec@woodfordec.onmicrosoft.com::b7121016-a606-4e59-9b8c-d8cabdc242a8" providerId="AD" clId="Web-{C90609E0-E948-6E6B-95E7-AD42E6D5C091}" dt="2026-06-07T08:29:59.772" v="491" actId="20577"/>
        <pc:sldMkLst>
          <pc:docMk/>
          <pc:sldMk cId="621269255" sldId="3692"/>
        </pc:sldMkLst>
        <pc:spChg chg="mod">
          <ac:chgData name="Jeremy Clifton" userId="S::wec@woodfordec.onmicrosoft.com::b7121016-a606-4e59-9b8c-d8cabdc242a8" providerId="AD" clId="Web-{C90609E0-E948-6E6B-95E7-AD42E6D5C091}" dt="2026-06-07T08:29:59.772" v="491" actId="20577"/>
          <ac:spMkLst>
            <pc:docMk/>
            <pc:sldMk cId="621269255" sldId="3692"/>
            <ac:spMk id="3" creationId="{DD44AC44-00EA-D1F5-4E81-78AB3C1CCA2D}"/>
          </ac:spMkLst>
        </pc:spChg>
      </pc:sldChg>
    </pc:docChg>
  </pc:docChgLst>
  <pc:docChgLst>
    <pc:chgData name="Jeremy Clifton" userId="S::wec@woodfordec.onmicrosoft.com::b7121016-a606-4e59-9b8c-d8cabdc242a8" providerId="AD" clId="Web-{BBC88D45-D316-1BCF-7924-2F2837511737}"/>
    <pc:docChg chg="addSld delSld modSld sldOrd">
      <pc:chgData name="Jeremy Clifton" userId="S::wec@woodfordec.onmicrosoft.com::b7121016-a606-4e59-9b8c-d8cabdc242a8" providerId="AD" clId="Web-{BBC88D45-D316-1BCF-7924-2F2837511737}" dt="2026-06-21T09:11:51.360" v="641"/>
      <pc:docMkLst>
        <pc:docMk/>
      </pc:docMkLst>
      <pc:sldChg chg="modSp">
        <pc:chgData name="Jeremy Clifton" userId="S::wec@woodfordec.onmicrosoft.com::b7121016-a606-4e59-9b8c-d8cabdc242a8" providerId="AD" clId="Web-{BBC88D45-D316-1BCF-7924-2F2837511737}" dt="2026-06-21T06:36:07.283" v="24" actId="20577"/>
        <pc:sldMkLst>
          <pc:docMk/>
          <pc:sldMk cId="59391916" sldId="3680"/>
        </pc:sldMkLst>
        <pc:spChg chg="mod">
          <ac:chgData name="Jeremy Clifton" userId="S::wec@woodfordec.onmicrosoft.com::b7121016-a606-4e59-9b8c-d8cabdc242a8" providerId="AD" clId="Web-{BBC88D45-D316-1BCF-7924-2F2837511737}" dt="2026-06-21T06:36:07.283" v="24" actId="20577"/>
          <ac:spMkLst>
            <pc:docMk/>
            <pc:sldMk cId="59391916" sldId="3680"/>
            <ac:spMk id="3" creationId="{065077F6-D0A5-192F-9104-D2E2C718E69C}"/>
          </ac:spMkLst>
        </pc:spChg>
      </pc:sldChg>
      <pc:sldChg chg="modSp ord">
        <pc:chgData name="Jeremy Clifton" userId="S::wec@woodfordec.onmicrosoft.com::b7121016-a606-4e59-9b8c-d8cabdc242a8" providerId="AD" clId="Web-{BBC88D45-D316-1BCF-7924-2F2837511737}" dt="2026-06-21T09:02:24.794" v="465" actId="20577"/>
        <pc:sldMkLst>
          <pc:docMk/>
          <pc:sldMk cId="621269255" sldId="3692"/>
        </pc:sldMkLst>
        <pc:spChg chg="mod">
          <ac:chgData name="Jeremy Clifton" userId="S::wec@woodfordec.onmicrosoft.com::b7121016-a606-4e59-9b8c-d8cabdc242a8" providerId="AD" clId="Web-{BBC88D45-D316-1BCF-7924-2F2837511737}" dt="2026-06-21T09:02:24.794" v="465" actId="20577"/>
          <ac:spMkLst>
            <pc:docMk/>
            <pc:sldMk cId="621269255" sldId="3692"/>
            <ac:spMk id="3" creationId="{DD44AC44-00EA-D1F5-4E81-78AB3C1CCA2D}"/>
          </ac:spMkLst>
        </pc:spChg>
      </pc:sldChg>
      <pc:sldChg chg="del">
        <pc:chgData name="Jeremy Clifton" userId="S::wec@woodfordec.onmicrosoft.com::b7121016-a606-4e59-9b8c-d8cabdc242a8" providerId="AD" clId="Web-{BBC88D45-D316-1BCF-7924-2F2837511737}" dt="2026-06-21T09:11:50.703" v="640"/>
        <pc:sldMkLst>
          <pc:docMk/>
          <pc:sldMk cId="441147845" sldId="3938"/>
        </pc:sldMkLst>
      </pc:sldChg>
      <pc:sldChg chg="del">
        <pc:chgData name="Jeremy Clifton" userId="S::wec@woodfordec.onmicrosoft.com::b7121016-a606-4e59-9b8c-d8cabdc242a8" providerId="AD" clId="Web-{BBC88D45-D316-1BCF-7924-2F2837511737}" dt="2026-06-21T09:11:34.015" v="610"/>
        <pc:sldMkLst>
          <pc:docMk/>
          <pc:sldMk cId="2394468298" sldId="3946"/>
        </pc:sldMkLst>
      </pc:sldChg>
      <pc:sldChg chg="del">
        <pc:chgData name="Jeremy Clifton" userId="S::wec@woodfordec.onmicrosoft.com::b7121016-a606-4e59-9b8c-d8cabdc242a8" providerId="AD" clId="Web-{BBC88D45-D316-1BCF-7924-2F2837511737}" dt="2026-06-21T09:11:43.688" v="635"/>
        <pc:sldMkLst>
          <pc:docMk/>
          <pc:sldMk cId="2044802269" sldId="3982"/>
        </pc:sldMkLst>
      </pc:sldChg>
      <pc:sldChg chg="del">
        <pc:chgData name="Jeremy Clifton" userId="S::wec@woodfordec.onmicrosoft.com::b7121016-a606-4e59-9b8c-d8cabdc242a8" providerId="AD" clId="Web-{BBC88D45-D316-1BCF-7924-2F2837511737}" dt="2026-06-21T09:11:44.094" v="636"/>
        <pc:sldMkLst>
          <pc:docMk/>
          <pc:sldMk cId="4087214314" sldId="3993"/>
        </pc:sldMkLst>
      </pc:sldChg>
      <pc:sldChg chg="del">
        <pc:chgData name="Jeremy Clifton" userId="S::wec@woodfordec.onmicrosoft.com::b7121016-a606-4e59-9b8c-d8cabdc242a8" providerId="AD" clId="Web-{BBC88D45-D316-1BCF-7924-2F2837511737}" dt="2026-06-21T09:11:49.375" v="639"/>
        <pc:sldMkLst>
          <pc:docMk/>
          <pc:sldMk cId="1145108217" sldId="3994"/>
        </pc:sldMkLst>
      </pc:sldChg>
      <pc:sldChg chg="del">
        <pc:chgData name="Jeremy Clifton" userId="S::wec@woodfordec.onmicrosoft.com::b7121016-a606-4e59-9b8c-d8cabdc242a8" providerId="AD" clId="Web-{BBC88D45-D316-1BCF-7924-2F2837511737}" dt="2026-06-21T09:00:37.150" v="337"/>
        <pc:sldMkLst>
          <pc:docMk/>
          <pc:sldMk cId="4121839544" sldId="4009"/>
        </pc:sldMkLst>
      </pc:sldChg>
      <pc:sldChg chg="del">
        <pc:chgData name="Jeremy Clifton" userId="S::wec@woodfordec.onmicrosoft.com::b7121016-a606-4e59-9b8c-d8cabdc242a8" providerId="AD" clId="Web-{BBC88D45-D316-1BCF-7924-2F2837511737}" dt="2026-06-21T09:11:32.578" v="607"/>
        <pc:sldMkLst>
          <pc:docMk/>
          <pc:sldMk cId="1719410586" sldId="4010"/>
        </pc:sldMkLst>
      </pc:sldChg>
      <pc:sldChg chg="del">
        <pc:chgData name="Jeremy Clifton" userId="S::wec@woodfordec.onmicrosoft.com::b7121016-a606-4e59-9b8c-d8cabdc242a8" providerId="AD" clId="Web-{BBC88D45-D316-1BCF-7924-2F2837511737}" dt="2026-06-21T09:00:36.337" v="336"/>
        <pc:sldMkLst>
          <pc:docMk/>
          <pc:sldMk cId="1912559237" sldId="4011"/>
        </pc:sldMkLst>
      </pc:sldChg>
      <pc:sldChg chg="del">
        <pc:chgData name="Jeremy Clifton" userId="S::wec@woodfordec.onmicrosoft.com::b7121016-a606-4e59-9b8c-d8cabdc242a8" providerId="AD" clId="Web-{BBC88D45-D316-1BCF-7924-2F2837511737}" dt="2026-06-21T09:11:33.047" v="608"/>
        <pc:sldMkLst>
          <pc:docMk/>
          <pc:sldMk cId="1371708398" sldId="4013"/>
        </pc:sldMkLst>
      </pc:sldChg>
      <pc:sldChg chg="del">
        <pc:chgData name="Jeremy Clifton" userId="S::wec@woodfordec.onmicrosoft.com::b7121016-a606-4e59-9b8c-d8cabdc242a8" providerId="AD" clId="Web-{BBC88D45-D316-1BCF-7924-2F2837511737}" dt="2026-06-21T09:11:33.500" v="609"/>
        <pc:sldMkLst>
          <pc:docMk/>
          <pc:sldMk cId="2163643610" sldId="4014"/>
        </pc:sldMkLst>
      </pc:sldChg>
      <pc:sldChg chg="del">
        <pc:chgData name="Jeremy Clifton" userId="S::wec@woodfordec.onmicrosoft.com::b7121016-a606-4e59-9b8c-d8cabdc242a8" providerId="AD" clId="Web-{BBC88D45-D316-1BCF-7924-2F2837511737}" dt="2026-06-21T09:11:34.359" v="611"/>
        <pc:sldMkLst>
          <pc:docMk/>
          <pc:sldMk cId="1810579427" sldId="4015"/>
        </pc:sldMkLst>
      </pc:sldChg>
      <pc:sldChg chg="del">
        <pc:chgData name="Jeremy Clifton" userId="S::wec@woodfordec.onmicrosoft.com::b7121016-a606-4e59-9b8c-d8cabdc242a8" providerId="AD" clId="Web-{BBC88D45-D316-1BCF-7924-2F2837511737}" dt="2026-06-21T09:11:34.781" v="612"/>
        <pc:sldMkLst>
          <pc:docMk/>
          <pc:sldMk cId="3412330944" sldId="4016"/>
        </pc:sldMkLst>
      </pc:sldChg>
      <pc:sldChg chg="del">
        <pc:chgData name="Jeremy Clifton" userId="S::wec@woodfordec.onmicrosoft.com::b7121016-a606-4e59-9b8c-d8cabdc242a8" providerId="AD" clId="Web-{BBC88D45-D316-1BCF-7924-2F2837511737}" dt="2026-06-21T09:11:35.140" v="613"/>
        <pc:sldMkLst>
          <pc:docMk/>
          <pc:sldMk cId="3096237589" sldId="4017"/>
        </pc:sldMkLst>
      </pc:sldChg>
      <pc:sldChg chg="del">
        <pc:chgData name="Jeremy Clifton" userId="S::wec@woodfordec.onmicrosoft.com::b7121016-a606-4e59-9b8c-d8cabdc242a8" providerId="AD" clId="Web-{BBC88D45-D316-1BCF-7924-2F2837511737}" dt="2026-06-21T09:11:43.234" v="634"/>
        <pc:sldMkLst>
          <pc:docMk/>
          <pc:sldMk cId="2328713559" sldId="4018"/>
        </pc:sldMkLst>
      </pc:sldChg>
      <pc:sldChg chg="del">
        <pc:chgData name="Jeremy Clifton" userId="S::wec@woodfordec.onmicrosoft.com::b7121016-a606-4e59-9b8c-d8cabdc242a8" providerId="AD" clId="Web-{BBC88D45-D316-1BCF-7924-2F2837511737}" dt="2026-06-21T09:11:42.922" v="633"/>
        <pc:sldMkLst>
          <pc:docMk/>
          <pc:sldMk cId="596300405" sldId="4019"/>
        </pc:sldMkLst>
      </pc:sldChg>
      <pc:sldChg chg="del">
        <pc:chgData name="Jeremy Clifton" userId="S::wec@woodfordec.onmicrosoft.com::b7121016-a606-4e59-9b8c-d8cabdc242a8" providerId="AD" clId="Web-{BBC88D45-D316-1BCF-7924-2F2837511737}" dt="2026-06-21T09:11:37.047" v="618"/>
        <pc:sldMkLst>
          <pc:docMk/>
          <pc:sldMk cId="2693732356" sldId="4020"/>
        </pc:sldMkLst>
      </pc:sldChg>
      <pc:sldChg chg="del">
        <pc:chgData name="Jeremy Clifton" userId="S::wec@woodfordec.onmicrosoft.com::b7121016-a606-4e59-9b8c-d8cabdc242a8" providerId="AD" clId="Web-{BBC88D45-D316-1BCF-7924-2F2837511737}" dt="2026-06-21T09:11:36.672" v="617"/>
        <pc:sldMkLst>
          <pc:docMk/>
          <pc:sldMk cId="911724305" sldId="4021"/>
        </pc:sldMkLst>
      </pc:sldChg>
      <pc:sldChg chg="del">
        <pc:chgData name="Jeremy Clifton" userId="S::wec@woodfordec.onmicrosoft.com::b7121016-a606-4e59-9b8c-d8cabdc242a8" providerId="AD" clId="Web-{BBC88D45-D316-1BCF-7924-2F2837511737}" dt="2026-06-21T09:11:35.906" v="615"/>
        <pc:sldMkLst>
          <pc:docMk/>
          <pc:sldMk cId="860615589" sldId="4022"/>
        </pc:sldMkLst>
      </pc:sldChg>
      <pc:sldChg chg="del">
        <pc:chgData name="Jeremy Clifton" userId="S::wec@woodfordec.onmicrosoft.com::b7121016-a606-4e59-9b8c-d8cabdc242a8" providerId="AD" clId="Web-{BBC88D45-D316-1BCF-7924-2F2837511737}" dt="2026-06-21T09:11:35.531" v="614"/>
        <pc:sldMkLst>
          <pc:docMk/>
          <pc:sldMk cId="60296110" sldId="4023"/>
        </pc:sldMkLst>
      </pc:sldChg>
      <pc:sldChg chg="del">
        <pc:chgData name="Jeremy Clifton" userId="S::wec@woodfordec.onmicrosoft.com::b7121016-a606-4e59-9b8c-d8cabdc242a8" providerId="AD" clId="Web-{BBC88D45-D316-1BCF-7924-2F2837511737}" dt="2026-06-21T09:11:36.187" v="616"/>
        <pc:sldMkLst>
          <pc:docMk/>
          <pc:sldMk cId="3890029303" sldId="4024"/>
        </pc:sldMkLst>
      </pc:sldChg>
      <pc:sldChg chg="del">
        <pc:chgData name="Jeremy Clifton" userId="S::wec@woodfordec.onmicrosoft.com::b7121016-a606-4e59-9b8c-d8cabdc242a8" providerId="AD" clId="Web-{BBC88D45-D316-1BCF-7924-2F2837511737}" dt="2026-06-21T09:11:38.453" v="622"/>
        <pc:sldMkLst>
          <pc:docMk/>
          <pc:sldMk cId="1812150838" sldId="4025"/>
        </pc:sldMkLst>
      </pc:sldChg>
      <pc:sldChg chg="del">
        <pc:chgData name="Jeremy Clifton" userId="S::wec@woodfordec.onmicrosoft.com::b7121016-a606-4e59-9b8c-d8cabdc242a8" providerId="AD" clId="Web-{BBC88D45-D316-1BCF-7924-2F2837511737}" dt="2026-06-21T09:11:37.750" v="620"/>
        <pc:sldMkLst>
          <pc:docMk/>
          <pc:sldMk cId="1719354662" sldId="4026"/>
        </pc:sldMkLst>
      </pc:sldChg>
      <pc:sldChg chg="del">
        <pc:chgData name="Jeremy Clifton" userId="S::wec@woodfordec.onmicrosoft.com::b7121016-a606-4e59-9b8c-d8cabdc242a8" providerId="AD" clId="Web-{BBC88D45-D316-1BCF-7924-2F2837511737}" dt="2026-06-21T09:11:37.453" v="619"/>
        <pc:sldMkLst>
          <pc:docMk/>
          <pc:sldMk cId="1068010694" sldId="4027"/>
        </pc:sldMkLst>
      </pc:sldChg>
      <pc:sldChg chg="del">
        <pc:chgData name="Jeremy Clifton" userId="S::wec@woodfordec.onmicrosoft.com::b7121016-a606-4e59-9b8c-d8cabdc242a8" providerId="AD" clId="Web-{BBC88D45-D316-1BCF-7924-2F2837511737}" dt="2026-06-21T09:11:42.516" v="632"/>
        <pc:sldMkLst>
          <pc:docMk/>
          <pc:sldMk cId="1905294660" sldId="4028"/>
        </pc:sldMkLst>
      </pc:sldChg>
      <pc:sldChg chg="del">
        <pc:chgData name="Jeremy Clifton" userId="S::wec@woodfordec.onmicrosoft.com::b7121016-a606-4e59-9b8c-d8cabdc242a8" providerId="AD" clId="Web-{BBC88D45-D316-1BCF-7924-2F2837511737}" dt="2026-06-21T09:11:41.328" v="629"/>
        <pc:sldMkLst>
          <pc:docMk/>
          <pc:sldMk cId="591077186" sldId="4029"/>
        </pc:sldMkLst>
      </pc:sldChg>
      <pc:sldChg chg="del">
        <pc:chgData name="Jeremy Clifton" userId="S::wec@woodfordec.onmicrosoft.com::b7121016-a606-4e59-9b8c-d8cabdc242a8" providerId="AD" clId="Web-{BBC88D45-D316-1BCF-7924-2F2837511737}" dt="2026-06-21T09:11:40.453" v="627"/>
        <pc:sldMkLst>
          <pc:docMk/>
          <pc:sldMk cId="78739127" sldId="4030"/>
        </pc:sldMkLst>
      </pc:sldChg>
      <pc:sldChg chg="del">
        <pc:chgData name="Jeremy Clifton" userId="S::wec@woodfordec.onmicrosoft.com::b7121016-a606-4e59-9b8c-d8cabdc242a8" providerId="AD" clId="Web-{BBC88D45-D316-1BCF-7924-2F2837511737}" dt="2026-06-21T09:11:39.266" v="624"/>
        <pc:sldMkLst>
          <pc:docMk/>
          <pc:sldMk cId="3456506570" sldId="4031"/>
        </pc:sldMkLst>
      </pc:sldChg>
      <pc:sldChg chg="del">
        <pc:chgData name="Jeremy Clifton" userId="S::wec@woodfordec.onmicrosoft.com::b7121016-a606-4e59-9b8c-d8cabdc242a8" providerId="AD" clId="Web-{BBC88D45-D316-1BCF-7924-2F2837511737}" dt="2026-06-21T09:11:38.078" v="621"/>
        <pc:sldMkLst>
          <pc:docMk/>
          <pc:sldMk cId="3061470340" sldId="4032"/>
        </pc:sldMkLst>
      </pc:sldChg>
      <pc:sldChg chg="del">
        <pc:chgData name="Jeremy Clifton" userId="S::wec@woodfordec.onmicrosoft.com::b7121016-a606-4e59-9b8c-d8cabdc242a8" providerId="AD" clId="Web-{BBC88D45-D316-1BCF-7924-2F2837511737}" dt="2026-06-21T09:11:38.891" v="623"/>
        <pc:sldMkLst>
          <pc:docMk/>
          <pc:sldMk cId="513651719" sldId="4033"/>
        </pc:sldMkLst>
      </pc:sldChg>
      <pc:sldChg chg="del">
        <pc:chgData name="Jeremy Clifton" userId="S::wec@woodfordec.onmicrosoft.com::b7121016-a606-4e59-9b8c-d8cabdc242a8" providerId="AD" clId="Web-{BBC88D45-D316-1BCF-7924-2F2837511737}" dt="2026-06-21T09:11:39.625" v="625"/>
        <pc:sldMkLst>
          <pc:docMk/>
          <pc:sldMk cId="2130797965" sldId="4034"/>
        </pc:sldMkLst>
      </pc:sldChg>
      <pc:sldChg chg="del">
        <pc:chgData name="Jeremy Clifton" userId="S::wec@woodfordec.onmicrosoft.com::b7121016-a606-4e59-9b8c-d8cabdc242a8" providerId="AD" clId="Web-{BBC88D45-D316-1BCF-7924-2F2837511737}" dt="2026-06-21T09:11:40.063" v="626"/>
        <pc:sldMkLst>
          <pc:docMk/>
          <pc:sldMk cId="3121334115" sldId="4035"/>
        </pc:sldMkLst>
      </pc:sldChg>
      <pc:sldChg chg="del">
        <pc:chgData name="Jeremy Clifton" userId="S::wec@woodfordec.onmicrosoft.com::b7121016-a606-4e59-9b8c-d8cabdc242a8" providerId="AD" clId="Web-{BBC88D45-D316-1BCF-7924-2F2837511737}" dt="2026-06-21T09:11:40.906" v="628"/>
        <pc:sldMkLst>
          <pc:docMk/>
          <pc:sldMk cId="802640850" sldId="4036"/>
        </pc:sldMkLst>
      </pc:sldChg>
      <pc:sldChg chg="del">
        <pc:chgData name="Jeremy Clifton" userId="S::wec@woodfordec.onmicrosoft.com::b7121016-a606-4e59-9b8c-d8cabdc242a8" providerId="AD" clId="Web-{BBC88D45-D316-1BCF-7924-2F2837511737}" dt="2026-06-21T09:11:41.719" v="630"/>
        <pc:sldMkLst>
          <pc:docMk/>
          <pc:sldMk cId="1066714555" sldId="4037"/>
        </pc:sldMkLst>
      </pc:sldChg>
      <pc:sldChg chg="del">
        <pc:chgData name="Jeremy Clifton" userId="S::wec@woodfordec.onmicrosoft.com::b7121016-a606-4e59-9b8c-d8cabdc242a8" providerId="AD" clId="Web-{BBC88D45-D316-1BCF-7924-2F2837511737}" dt="2026-06-21T09:11:42.109" v="631"/>
        <pc:sldMkLst>
          <pc:docMk/>
          <pc:sldMk cId="780331237" sldId="4038"/>
        </pc:sldMkLst>
      </pc:sldChg>
      <pc:sldChg chg="addSp modSp add replId addAnim">
        <pc:chgData name="Jeremy Clifton" userId="S::wec@woodfordec.onmicrosoft.com::b7121016-a606-4e59-9b8c-d8cabdc242a8" providerId="AD" clId="Web-{BBC88D45-D316-1BCF-7924-2F2837511737}" dt="2026-06-21T08:57:12.795" v="326" actId="14100"/>
        <pc:sldMkLst>
          <pc:docMk/>
          <pc:sldMk cId="2826362624" sldId="4039"/>
        </pc:sldMkLst>
        <pc:picChg chg="add mod">
          <ac:chgData name="Jeremy Clifton" userId="S::wec@woodfordec.onmicrosoft.com::b7121016-a606-4e59-9b8c-d8cabdc242a8" providerId="AD" clId="Web-{BBC88D45-D316-1BCF-7924-2F2837511737}" dt="2026-06-21T08:57:12.795" v="326" actId="14100"/>
          <ac:picMkLst>
            <pc:docMk/>
            <pc:sldMk cId="2826362624" sldId="4039"/>
            <ac:picMk id="2" creationId="{2CE3C3B1-FB20-BEB4-25D2-F4AACD718FE1}"/>
          </ac:picMkLst>
        </pc:picChg>
      </pc:sldChg>
      <pc:sldChg chg="addSp modSp add ord replId addAnim">
        <pc:chgData name="Jeremy Clifton" userId="S::wec@woodfordec.onmicrosoft.com::b7121016-a606-4e59-9b8c-d8cabdc242a8" providerId="AD" clId="Web-{BBC88D45-D316-1BCF-7924-2F2837511737}" dt="2026-06-21T06:43:47.658" v="174"/>
        <pc:sldMkLst>
          <pc:docMk/>
          <pc:sldMk cId="429787238" sldId="4040"/>
        </pc:sldMkLst>
        <pc:picChg chg="add mod">
          <ac:chgData name="Jeremy Clifton" userId="S::wec@woodfordec.onmicrosoft.com::b7121016-a606-4e59-9b8c-d8cabdc242a8" providerId="AD" clId="Web-{BBC88D45-D316-1BCF-7924-2F2837511737}" dt="2026-06-21T06:43:40.361" v="168" actId="14100"/>
          <ac:picMkLst>
            <pc:docMk/>
            <pc:sldMk cId="429787238" sldId="4040"/>
            <ac:picMk id="2" creationId="{67B4B550-EE25-6161-239A-205D7AD57392}"/>
          </ac:picMkLst>
        </pc:picChg>
      </pc:sldChg>
      <pc:sldChg chg="add replId">
        <pc:chgData name="Jeremy Clifton" userId="S::wec@woodfordec.onmicrosoft.com::b7121016-a606-4e59-9b8c-d8cabdc242a8" providerId="AD" clId="Web-{BBC88D45-D316-1BCF-7924-2F2837511737}" dt="2026-06-21T06:34:55.609" v="5"/>
        <pc:sldMkLst>
          <pc:docMk/>
          <pc:sldMk cId="3866413177" sldId="4041"/>
        </pc:sldMkLst>
      </pc:sldChg>
      <pc:sldChg chg="add replId">
        <pc:chgData name="Jeremy Clifton" userId="S::wec@woodfordec.onmicrosoft.com::b7121016-a606-4e59-9b8c-d8cabdc242a8" providerId="AD" clId="Web-{BBC88D45-D316-1BCF-7924-2F2837511737}" dt="2026-06-21T06:34:56.062" v="6"/>
        <pc:sldMkLst>
          <pc:docMk/>
          <pc:sldMk cId="3681396392" sldId="4042"/>
        </pc:sldMkLst>
      </pc:sldChg>
      <pc:sldChg chg="add replId">
        <pc:chgData name="Jeremy Clifton" userId="S::wec@woodfordec.onmicrosoft.com::b7121016-a606-4e59-9b8c-d8cabdc242a8" providerId="AD" clId="Web-{BBC88D45-D316-1BCF-7924-2F2837511737}" dt="2026-06-21T06:34:56.452" v="7"/>
        <pc:sldMkLst>
          <pc:docMk/>
          <pc:sldMk cId="2670298859" sldId="4043"/>
        </pc:sldMkLst>
      </pc:sldChg>
      <pc:sldChg chg="addSp modSp add replId addAnim">
        <pc:chgData name="Jeremy Clifton" userId="S::wec@woodfordec.onmicrosoft.com::b7121016-a606-4e59-9b8c-d8cabdc242a8" providerId="AD" clId="Web-{BBC88D45-D316-1BCF-7924-2F2837511737}" dt="2026-06-21T06:35:30.235" v="11" actId="14100"/>
        <pc:sldMkLst>
          <pc:docMk/>
          <pc:sldMk cId="4115294895" sldId="4044"/>
        </pc:sldMkLst>
        <pc:picChg chg="add mod">
          <ac:chgData name="Jeremy Clifton" userId="S::wec@woodfordec.onmicrosoft.com::b7121016-a606-4e59-9b8c-d8cabdc242a8" providerId="AD" clId="Web-{BBC88D45-D316-1BCF-7924-2F2837511737}" dt="2026-06-21T06:35:30.235" v="11" actId="14100"/>
          <ac:picMkLst>
            <pc:docMk/>
            <pc:sldMk cId="4115294895" sldId="4044"/>
            <ac:picMk id="2" creationId="{C985CC61-6205-73AA-9EB7-2CB8DD635E67}"/>
          </ac:picMkLst>
        </pc:picChg>
      </pc:sldChg>
      <pc:sldChg chg="modSp add ord replId">
        <pc:chgData name="Jeremy Clifton" userId="S::wec@woodfordec.onmicrosoft.com::b7121016-a606-4e59-9b8c-d8cabdc242a8" providerId="AD" clId="Web-{BBC88D45-D316-1BCF-7924-2F2837511737}" dt="2026-06-21T06:36:03.454" v="23" actId="20577"/>
        <pc:sldMkLst>
          <pc:docMk/>
          <pc:sldMk cId="3071360278" sldId="4045"/>
        </pc:sldMkLst>
        <pc:spChg chg="mod">
          <ac:chgData name="Jeremy Clifton" userId="S::wec@woodfordec.onmicrosoft.com::b7121016-a606-4e59-9b8c-d8cabdc242a8" providerId="AD" clId="Web-{BBC88D45-D316-1BCF-7924-2F2837511737}" dt="2026-06-21T06:36:03.454" v="23" actId="20577"/>
          <ac:spMkLst>
            <pc:docMk/>
            <pc:sldMk cId="3071360278" sldId="4045"/>
            <ac:spMk id="3" creationId="{DD81A6D4-A2BE-F0C7-B825-9FE9AB30084C}"/>
          </ac:spMkLst>
        </pc:spChg>
      </pc:sldChg>
      <pc:sldChg chg="modSp add replId">
        <pc:chgData name="Jeremy Clifton" userId="S::wec@woodfordec.onmicrosoft.com::b7121016-a606-4e59-9b8c-d8cabdc242a8" providerId="AD" clId="Web-{BBC88D45-D316-1BCF-7924-2F2837511737}" dt="2026-06-21T06:36:27.174" v="26" actId="20577"/>
        <pc:sldMkLst>
          <pc:docMk/>
          <pc:sldMk cId="2095375824" sldId="4046"/>
        </pc:sldMkLst>
        <pc:spChg chg="mod">
          <ac:chgData name="Jeremy Clifton" userId="S::wec@woodfordec.onmicrosoft.com::b7121016-a606-4e59-9b8c-d8cabdc242a8" providerId="AD" clId="Web-{BBC88D45-D316-1BCF-7924-2F2837511737}" dt="2026-06-21T06:36:27.174" v="26" actId="20577"/>
          <ac:spMkLst>
            <pc:docMk/>
            <pc:sldMk cId="2095375824" sldId="4046"/>
            <ac:spMk id="3" creationId="{3D1933CD-B683-C06C-4A58-6A74CD6EBF49}"/>
          </ac:spMkLst>
        </pc:spChg>
      </pc:sldChg>
      <pc:sldChg chg="modSp add ord replId">
        <pc:chgData name="Jeremy Clifton" userId="S::wec@woodfordec.onmicrosoft.com::b7121016-a606-4e59-9b8c-d8cabdc242a8" providerId="AD" clId="Web-{BBC88D45-D316-1BCF-7924-2F2837511737}" dt="2026-06-21T06:36:40.440" v="30" actId="20577"/>
        <pc:sldMkLst>
          <pc:docMk/>
          <pc:sldMk cId="2546383013" sldId="4047"/>
        </pc:sldMkLst>
        <pc:spChg chg="mod">
          <ac:chgData name="Jeremy Clifton" userId="S::wec@woodfordec.onmicrosoft.com::b7121016-a606-4e59-9b8c-d8cabdc242a8" providerId="AD" clId="Web-{BBC88D45-D316-1BCF-7924-2F2837511737}" dt="2026-06-21T06:36:40.440" v="30" actId="20577"/>
          <ac:spMkLst>
            <pc:docMk/>
            <pc:sldMk cId="2546383013" sldId="4047"/>
            <ac:spMk id="3" creationId="{033C7BBC-BD08-1484-FC25-874E2FC2C707}"/>
          </ac:spMkLst>
        </pc:spChg>
      </pc:sldChg>
      <pc:sldChg chg="modSp add replId">
        <pc:chgData name="Jeremy Clifton" userId="S::wec@woodfordec.onmicrosoft.com::b7121016-a606-4e59-9b8c-d8cabdc242a8" providerId="AD" clId="Web-{BBC88D45-D316-1BCF-7924-2F2837511737}" dt="2026-06-21T06:36:45.253" v="31" actId="20577"/>
        <pc:sldMkLst>
          <pc:docMk/>
          <pc:sldMk cId="4009516874" sldId="4048"/>
        </pc:sldMkLst>
        <pc:spChg chg="mod">
          <ac:chgData name="Jeremy Clifton" userId="S::wec@woodfordec.onmicrosoft.com::b7121016-a606-4e59-9b8c-d8cabdc242a8" providerId="AD" clId="Web-{BBC88D45-D316-1BCF-7924-2F2837511737}" dt="2026-06-21T06:36:45.253" v="31" actId="20577"/>
          <ac:spMkLst>
            <pc:docMk/>
            <pc:sldMk cId="4009516874" sldId="4048"/>
            <ac:spMk id="3" creationId="{91F8F3B9-E3A7-A2BB-E8AF-D8464C43EE20}"/>
          </ac:spMkLst>
        </pc:spChg>
      </pc:sldChg>
      <pc:sldChg chg="modSp add ord replId">
        <pc:chgData name="Jeremy Clifton" userId="S::wec@woodfordec.onmicrosoft.com::b7121016-a606-4e59-9b8c-d8cabdc242a8" providerId="AD" clId="Web-{BBC88D45-D316-1BCF-7924-2F2837511737}" dt="2026-06-21T06:37:34.332" v="43" actId="20577"/>
        <pc:sldMkLst>
          <pc:docMk/>
          <pc:sldMk cId="4260966992" sldId="4049"/>
        </pc:sldMkLst>
        <pc:spChg chg="mod">
          <ac:chgData name="Jeremy Clifton" userId="S::wec@woodfordec.onmicrosoft.com::b7121016-a606-4e59-9b8c-d8cabdc242a8" providerId="AD" clId="Web-{BBC88D45-D316-1BCF-7924-2F2837511737}" dt="2026-06-21T06:37:34.332" v="43" actId="20577"/>
          <ac:spMkLst>
            <pc:docMk/>
            <pc:sldMk cId="4260966992" sldId="4049"/>
            <ac:spMk id="3" creationId="{593DAD09-9F10-0021-9436-E01D2B794469}"/>
          </ac:spMkLst>
        </pc:spChg>
      </pc:sldChg>
      <pc:sldChg chg="modSp add replId">
        <pc:chgData name="Jeremy Clifton" userId="S::wec@woodfordec.onmicrosoft.com::b7121016-a606-4e59-9b8c-d8cabdc242a8" providerId="AD" clId="Web-{BBC88D45-D316-1BCF-7924-2F2837511737}" dt="2026-06-21T06:37:59.989" v="45" actId="20577"/>
        <pc:sldMkLst>
          <pc:docMk/>
          <pc:sldMk cId="804206109" sldId="4050"/>
        </pc:sldMkLst>
        <pc:spChg chg="mod">
          <ac:chgData name="Jeremy Clifton" userId="S::wec@woodfordec.onmicrosoft.com::b7121016-a606-4e59-9b8c-d8cabdc242a8" providerId="AD" clId="Web-{BBC88D45-D316-1BCF-7924-2F2837511737}" dt="2026-06-21T06:37:59.989" v="45" actId="20577"/>
          <ac:spMkLst>
            <pc:docMk/>
            <pc:sldMk cId="804206109" sldId="4050"/>
            <ac:spMk id="3" creationId="{2C562F66-B7F7-C0BF-0E34-41221A5AB32C}"/>
          </ac:spMkLst>
        </pc:spChg>
      </pc:sldChg>
      <pc:sldChg chg="addSp delSp modSp add replId">
        <pc:chgData name="Jeremy Clifton" userId="S::wec@woodfordec.onmicrosoft.com::b7121016-a606-4e59-9b8c-d8cabdc242a8" providerId="AD" clId="Web-{BBC88D45-D316-1BCF-7924-2F2837511737}" dt="2026-06-21T06:42:55.391" v="165" actId="20577"/>
        <pc:sldMkLst>
          <pc:docMk/>
          <pc:sldMk cId="3105338618" sldId="4051"/>
        </pc:sldMkLst>
        <pc:spChg chg="add mod">
          <ac:chgData name="Jeremy Clifton" userId="S::wec@woodfordec.onmicrosoft.com::b7121016-a606-4e59-9b8c-d8cabdc242a8" providerId="AD" clId="Web-{BBC88D45-D316-1BCF-7924-2F2837511737}" dt="2026-06-21T06:42:55.391" v="165" actId="20577"/>
          <ac:spMkLst>
            <pc:docMk/>
            <pc:sldMk cId="3105338618" sldId="4051"/>
            <ac:spMk id="5" creationId="{832F303F-89A9-C3DD-45A1-73A08F5BC395}"/>
          </ac:spMkLst>
        </pc:spChg>
        <pc:picChg chg="add del mod">
          <ac:chgData name="Jeremy Clifton" userId="S::wec@woodfordec.onmicrosoft.com::b7121016-a606-4e59-9b8c-d8cabdc242a8" providerId="AD" clId="Web-{BBC88D45-D316-1BCF-7924-2F2837511737}" dt="2026-06-21T06:40:48.526" v="49"/>
          <ac:picMkLst>
            <pc:docMk/>
            <pc:sldMk cId="3105338618" sldId="4051"/>
            <ac:picMk id="2" creationId="{65D65F87-6C34-4DC2-2C11-FB2DF7CF61A6}"/>
          </ac:picMkLst>
        </pc:picChg>
        <pc:picChg chg="add mod">
          <ac:chgData name="Jeremy Clifton" userId="S::wec@woodfordec.onmicrosoft.com::b7121016-a606-4e59-9b8c-d8cabdc242a8" providerId="AD" clId="Web-{BBC88D45-D316-1BCF-7924-2F2837511737}" dt="2026-06-21T06:40:56.823" v="51" actId="1076"/>
          <ac:picMkLst>
            <pc:docMk/>
            <pc:sldMk cId="3105338618" sldId="4051"/>
            <ac:picMk id="4" creationId="{CF09FE9A-8BA3-F36F-2732-E1DB067377F7}"/>
          </ac:picMkLst>
        </pc:picChg>
      </pc:sldChg>
      <pc:sldChg chg="add replId">
        <pc:chgData name="Jeremy Clifton" userId="S::wec@woodfordec.onmicrosoft.com::b7121016-a606-4e59-9b8c-d8cabdc242a8" providerId="AD" clId="Web-{BBC88D45-D316-1BCF-7924-2F2837511737}" dt="2026-06-21T06:42:46.782" v="161"/>
        <pc:sldMkLst>
          <pc:docMk/>
          <pc:sldMk cId="3214647613" sldId="4052"/>
        </pc:sldMkLst>
      </pc:sldChg>
      <pc:sldChg chg="add replId">
        <pc:chgData name="Jeremy Clifton" userId="S::wec@woodfordec.onmicrosoft.com::b7121016-a606-4e59-9b8c-d8cabdc242a8" providerId="AD" clId="Web-{BBC88D45-D316-1BCF-7924-2F2837511737}" dt="2026-06-21T06:42:51.282" v="163"/>
        <pc:sldMkLst>
          <pc:docMk/>
          <pc:sldMk cId="1495596710" sldId="4053"/>
        </pc:sldMkLst>
      </pc:sldChg>
      <pc:sldChg chg="add del replId">
        <pc:chgData name="Jeremy Clifton" userId="S::wec@woodfordec.onmicrosoft.com::b7121016-a606-4e59-9b8c-d8cabdc242a8" providerId="AD" clId="Web-{BBC88D45-D316-1BCF-7924-2F2837511737}" dt="2026-06-21T09:11:47.203" v="637"/>
        <pc:sldMkLst>
          <pc:docMk/>
          <pc:sldMk cId="2128561184" sldId="4054"/>
        </pc:sldMkLst>
      </pc:sldChg>
      <pc:sldChg chg="add del replId">
        <pc:chgData name="Jeremy Clifton" userId="S::wec@woodfordec.onmicrosoft.com::b7121016-a606-4e59-9b8c-d8cabdc242a8" providerId="AD" clId="Web-{BBC88D45-D316-1BCF-7924-2F2837511737}" dt="2026-06-21T09:11:47.813" v="638"/>
        <pc:sldMkLst>
          <pc:docMk/>
          <pc:sldMk cId="3550550166" sldId="4055"/>
        </pc:sldMkLst>
      </pc:sldChg>
      <pc:sldChg chg="add del replId">
        <pc:chgData name="Jeremy Clifton" userId="S::wec@woodfordec.onmicrosoft.com::b7121016-a606-4e59-9b8c-d8cabdc242a8" providerId="AD" clId="Web-{BBC88D45-D316-1BCF-7924-2F2837511737}" dt="2026-06-21T09:11:51.360" v="641"/>
        <pc:sldMkLst>
          <pc:docMk/>
          <pc:sldMk cId="3740297233" sldId="4056"/>
        </pc:sldMkLst>
      </pc:sldChg>
      <pc:sldChg chg="addSp delSp modSp add replId addAnim delAnim">
        <pc:chgData name="Jeremy Clifton" userId="S::wec@woodfordec.onmicrosoft.com::b7121016-a606-4e59-9b8c-d8cabdc242a8" providerId="AD" clId="Web-{BBC88D45-D316-1BCF-7924-2F2837511737}" dt="2026-06-21T08:58:01.468" v="335" actId="14100"/>
        <pc:sldMkLst>
          <pc:docMk/>
          <pc:sldMk cId="2332205093" sldId="4057"/>
        </pc:sldMkLst>
        <pc:picChg chg="add del mod">
          <ac:chgData name="Jeremy Clifton" userId="S::wec@woodfordec.onmicrosoft.com::b7121016-a606-4e59-9b8c-d8cabdc242a8" providerId="AD" clId="Web-{BBC88D45-D316-1BCF-7924-2F2837511737}" dt="2026-06-21T08:57:44.843" v="332"/>
          <ac:picMkLst>
            <pc:docMk/>
            <pc:sldMk cId="2332205093" sldId="4057"/>
            <ac:picMk id="2" creationId="{2676ABE6-C1FA-2C6A-C143-666235B57864}"/>
          </ac:picMkLst>
        </pc:picChg>
        <pc:picChg chg="add mod">
          <ac:chgData name="Jeremy Clifton" userId="S::wec@woodfordec.onmicrosoft.com::b7121016-a606-4e59-9b8c-d8cabdc242a8" providerId="AD" clId="Web-{BBC88D45-D316-1BCF-7924-2F2837511737}" dt="2026-06-21T08:58:01.468" v="335" actId="14100"/>
          <ac:picMkLst>
            <pc:docMk/>
            <pc:sldMk cId="2332205093" sldId="4057"/>
            <ac:picMk id="3" creationId="{FC0F2AB0-34D1-C6EE-D29E-72AECAAD9A55}"/>
          </ac:picMkLst>
        </pc:picChg>
      </pc:sldChg>
      <pc:sldChg chg="add replId">
        <pc:chgData name="Jeremy Clifton" userId="S::wec@woodfordec.onmicrosoft.com::b7121016-a606-4e59-9b8c-d8cabdc242a8" providerId="AD" clId="Web-{BBC88D45-D316-1BCF-7924-2F2837511737}" dt="2026-06-21T06:43:44.611" v="173"/>
        <pc:sldMkLst>
          <pc:docMk/>
          <pc:sldMk cId="290944611" sldId="4058"/>
        </pc:sldMkLst>
      </pc:sldChg>
      <pc:sldChg chg="add del replId">
        <pc:chgData name="Jeremy Clifton" userId="S::wec@woodfordec.onmicrosoft.com::b7121016-a606-4e59-9b8c-d8cabdc242a8" providerId="AD" clId="Web-{BBC88D45-D316-1BCF-7924-2F2837511737}" dt="2026-06-21T09:00:50.400" v="340"/>
        <pc:sldMkLst>
          <pc:docMk/>
          <pc:sldMk cId="1783752344" sldId="4059"/>
        </pc:sldMkLst>
      </pc:sldChg>
      <pc:sldChg chg="addSp delSp modSp add ord replId">
        <pc:chgData name="Jeremy Clifton" userId="S::wec@woodfordec.onmicrosoft.com::b7121016-a606-4e59-9b8c-d8cabdc242a8" providerId="AD" clId="Web-{BBC88D45-D316-1BCF-7924-2F2837511737}" dt="2026-06-21T09:09:40.277" v="587" actId="1076"/>
        <pc:sldMkLst>
          <pc:docMk/>
          <pc:sldMk cId="3924329361" sldId="4060"/>
        </pc:sldMkLst>
        <pc:spChg chg="add mod">
          <ac:chgData name="Jeremy Clifton" userId="S::wec@woodfordec.onmicrosoft.com::b7121016-a606-4e59-9b8c-d8cabdc242a8" providerId="AD" clId="Web-{BBC88D45-D316-1BCF-7924-2F2837511737}" dt="2026-06-21T09:09:06.214" v="582" actId="20577"/>
          <ac:spMkLst>
            <pc:docMk/>
            <pc:sldMk cId="3924329361" sldId="4060"/>
            <ac:spMk id="4" creationId="{F7006856-1991-45D3-61FF-236EF0B55F73}"/>
          </ac:spMkLst>
        </pc:spChg>
        <pc:picChg chg="add del mod">
          <ac:chgData name="Jeremy Clifton" userId="S::wec@woodfordec.onmicrosoft.com::b7121016-a606-4e59-9b8c-d8cabdc242a8" providerId="AD" clId="Web-{BBC88D45-D316-1BCF-7924-2F2837511737}" dt="2026-06-21T09:09:28.887" v="583"/>
          <ac:picMkLst>
            <pc:docMk/>
            <pc:sldMk cId="3924329361" sldId="4060"/>
            <ac:picMk id="2" creationId="{1BF3F5DE-57DB-900E-36B0-36373D1A0441}"/>
          </ac:picMkLst>
        </pc:picChg>
        <pc:picChg chg="add mod">
          <ac:chgData name="Jeremy Clifton" userId="S::wec@woodfordec.onmicrosoft.com::b7121016-a606-4e59-9b8c-d8cabdc242a8" providerId="AD" clId="Web-{BBC88D45-D316-1BCF-7924-2F2837511737}" dt="2026-06-21T09:09:40.277" v="587" actId="1076"/>
          <ac:picMkLst>
            <pc:docMk/>
            <pc:sldMk cId="3924329361" sldId="4060"/>
            <ac:picMk id="5" creationId="{251F3BA5-3526-32A8-CEA7-CCC902B6CC85}"/>
          </ac:picMkLst>
        </pc:picChg>
      </pc:sldChg>
      <pc:sldChg chg="add replId">
        <pc:chgData name="Jeremy Clifton" userId="S::wec@woodfordec.onmicrosoft.com::b7121016-a606-4e59-9b8c-d8cabdc242a8" providerId="AD" clId="Web-{BBC88D45-D316-1BCF-7924-2F2837511737}" dt="2026-06-21T06:43:50.393" v="177"/>
        <pc:sldMkLst>
          <pc:docMk/>
          <pc:sldMk cId="3078736394" sldId="4061"/>
        </pc:sldMkLst>
      </pc:sldChg>
      <pc:sldChg chg="addSp modSp add ord replId">
        <pc:chgData name="Jeremy Clifton" userId="S::wec@woodfordec.onmicrosoft.com::b7121016-a606-4e59-9b8c-d8cabdc242a8" providerId="AD" clId="Web-{BBC88D45-D316-1BCF-7924-2F2837511737}" dt="2026-06-21T06:59:49.032" v="323" actId="1076"/>
        <pc:sldMkLst>
          <pc:docMk/>
          <pc:sldMk cId="2642565210" sldId="4062"/>
        </pc:sldMkLst>
        <pc:spChg chg="add mod">
          <ac:chgData name="Jeremy Clifton" userId="S::wec@woodfordec.onmicrosoft.com::b7121016-a606-4e59-9b8c-d8cabdc242a8" providerId="AD" clId="Web-{BBC88D45-D316-1BCF-7924-2F2837511737}" dt="2026-06-21T06:59:47.266" v="322" actId="1076"/>
          <ac:spMkLst>
            <pc:docMk/>
            <pc:sldMk cId="2642565210" sldId="4062"/>
            <ac:spMk id="4" creationId="{FF5751D4-DE51-A1B2-D665-C33716312DC1}"/>
          </ac:spMkLst>
        </pc:spChg>
        <pc:picChg chg="add mod">
          <ac:chgData name="Jeremy Clifton" userId="S::wec@woodfordec.onmicrosoft.com::b7121016-a606-4e59-9b8c-d8cabdc242a8" providerId="AD" clId="Web-{BBC88D45-D316-1BCF-7924-2F2837511737}" dt="2026-06-21T06:59:49.032" v="323" actId="1076"/>
          <ac:picMkLst>
            <pc:docMk/>
            <pc:sldMk cId="2642565210" sldId="4062"/>
            <ac:picMk id="2" creationId="{FD197CD0-3426-1106-C17D-74EFDAD72200}"/>
          </ac:picMkLst>
        </pc:picChg>
      </pc:sldChg>
      <pc:sldChg chg="addSp modSp add replId">
        <pc:chgData name="Jeremy Clifton" userId="S::wec@woodfordec.onmicrosoft.com::b7121016-a606-4e59-9b8c-d8cabdc242a8" providerId="AD" clId="Web-{BBC88D45-D316-1BCF-7924-2F2837511737}" dt="2026-06-21T06:59:37.203" v="312" actId="14100"/>
        <pc:sldMkLst>
          <pc:docMk/>
          <pc:sldMk cId="3836647551" sldId="4063"/>
        </pc:sldMkLst>
        <pc:spChg chg="add mod">
          <ac:chgData name="Jeremy Clifton" userId="S::wec@woodfordec.onmicrosoft.com::b7121016-a606-4e59-9b8c-d8cabdc242a8" providerId="AD" clId="Web-{BBC88D45-D316-1BCF-7924-2F2837511737}" dt="2026-06-21T06:59:27.547" v="310" actId="1076"/>
          <ac:spMkLst>
            <pc:docMk/>
            <pc:sldMk cId="3836647551" sldId="4063"/>
            <ac:spMk id="3" creationId="{FF1B4D01-1855-3F3B-7BE2-14D99ECE6B3B}"/>
          </ac:spMkLst>
        </pc:spChg>
        <pc:spChg chg="add mod">
          <ac:chgData name="Jeremy Clifton" userId="S::wec@woodfordec.onmicrosoft.com::b7121016-a606-4e59-9b8c-d8cabdc242a8" providerId="AD" clId="Web-{BBC88D45-D316-1BCF-7924-2F2837511737}" dt="2026-06-21T06:59:37.203" v="312" actId="14100"/>
          <ac:spMkLst>
            <pc:docMk/>
            <pc:sldMk cId="3836647551" sldId="4063"/>
            <ac:spMk id="5" creationId="{EA74BA37-2E0E-32EB-F236-5801CD54D997}"/>
          </ac:spMkLst>
        </pc:spChg>
        <pc:picChg chg="add mod">
          <ac:chgData name="Jeremy Clifton" userId="S::wec@woodfordec.onmicrosoft.com::b7121016-a606-4e59-9b8c-d8cabdc242a8" providerId="AD" clId="Web-{BBC88D45-D316-1BCF-7924-2F2837511737}" dt="2026-06-21T06:59:25.937" v="309" actId="1076"/>
          <ac:picMkLst>
            <pc:docMk/>
            <pc:sldMk cId="3836647551" sldId="4063"/>
            <ac:picMk id="2" creationId="{5916FFA7-6FAA-6CC0-B454-C1157B6FE359}"/>
          </ac:picMkLst>
        </pc:picChg>
      </pc:sldChg>
      <pc:sldChg chg="addSp modSp add replId">
        <pc:chgData name="Jeremy Clifton" userId="S::wec@woodfordec.onmicrosoft.com::b7121016-a606-4e59-9b8c-d8cabdc242a8" providerId="AD" clId="Web-{BBC88D45-D316-1BCF-7924-2F2837511737}" dt="2026-06-21T06:58:54.092" v="282" actId="20577"/>
        <pc:sldMkLst>
          <pc:docMk/>
          <pc:sldMk cId="939186667" sldId="4064"/>
        </pc:sldMkLst>
        <pc:spChg chg="add mod">
          <ac:chgData name="Jeremy Clifton" userId="S::wec@woodfordec.onmicrosoft.com::b7121016-a606-4e59-9b8c-d8cabdc242a8" providerId="AD" clId="Web-{BBC88D45-D316-1BCF-7924-2F2837511737}" dt="2026-06-21T06:58:54.092" v="282" actId="20577"/>
          <ac:spMkLst>
            <pc:docMk/>
            <pc:sldMk cId="939186667" sldId="4064"/>
            <ac:spMk id="4" creationId="{EEE2C81B-371E-C908-9A87-DAEC8827DD99}"/>
          </ac:spMkLst>
        </pc:spChg>
        <pc:picChg chg="add mod modCrop">
          <ac:chgData name="Jeremy Clifton" userId="S::wec@woodfordec.onmicrosoft.com::b7121016-a606-4e59-9b8c-d8cabdc242a8" providerId="AD" clId="Web-{BBC88D45-D316-1BCF-7924-2F2837511737}" dt="2026-06-21T06:58:33.514" v="250" actId="1076"/>
          <ac:picMkLst>
            <pc:docMk/>
            <pc:sldMk cId="939186667" sldId="4064"/>
            <ac:picMk id="2" creationId="{47075913-99EC-8300-E2AE-CF6EBE1F884B}"/>
          </ac:picMkLst>
        </pc:picChg>
      </pc:sldChg>
      <pc:sldChg chg="addSp modSp add replId">
        <pc:chgData name="Jeremy Clifton" userId="S::wec@woodfordec.onmicrosoft.com::b7121016-a606-4e59-9b8c-d8cabdc242a8" providerId="AD" clId="Web-{BBC88D45-D316-1BCF-7924-2F2837511737}" dt="2026-06-21T06:46:29.882" v="185" actId="14100"/>
        <pc:sldMkLst>
          <pc:docMk/>
          <pc:sldMk cId="4112752376" sldId="4065"/>
        </pc:sldMkLst>
        <pc:picChg chg="add mod">
          <ac:chgData name="Jeremy Clifton" userId="S::wec@woodfordec.onmicrosoft.com::b7121016-a606-4e59-9b8c-d8cabdc242a8" providerId="AD" clId="Web-{BBC88D45-D316-1BCF-7924-2F2837511737}" dt="2026-06-21T06:46:29.882" v="185" actId="14100"/>
          <ac:picMkLst>
            <pc:docMk/>
            <pc:sldMk cId="4112752376" sldId="4065"/>
            <ac:picMk id="2" creationId="{DA598EEB-F4E2-ACEA-F0F5-698BBEB35963}"/>
          </ac:picMkLst>
        </pc:picChg>
      </pc:sldChg>
      <pc:sldChg chg="modSp add ord replId">
        <pc:chgData name="Jeremy Clifton" userId="S::wec@woodfordec.onmicrosoft.com::b7121016-a606-4e59-9b8c-d8cabdc242a8" providerId="AD" clId="Web-{BBC88D45-D316-1BCF-7924-2F2837511737}" dt="2026-06-21T06:47:26.728" v="224" actId="20577"/>
        <pc:sldMkLst>
          <pc:docMk/>
          <pc:sldMk cId="666756574" sldId="4066"/>
        </pc:sldMkLst>
        <pc:spChg chg="mod">
          <ac:chgData name="Jeremy Clifton" userId="S::wec@woodfordec.onmicrosoft.com::b7121016-a606-4e59-9b8c-d8cabdc242a8" providerId="AD" clId="Web-{BBC88D45-D316-1BCF-7924-2F2837511737}" dt="2026-06-21T06:47:26.728" v="224" actId="20577"/>
          <ac:spMkLst>
            <pc:docMk/>
            <pc:sldMk cId="666756574" sldId="4066"/>
            <ac:spMk id="3" creationId="{9A2C0F3F-237E-8B15-3250-961FFACD344C}"/>
          </ac:spMkLst>
        </pc:spChg>
      </pc:sldChg>
      <pc:sldChg chg="modSp add ord replId">
        <pc:chgData name="Jeremy Clifton" userId="S::wec@woodfordec.onmicrosoft.com::b7121016-a606-4e59-9b8c-d8cabdc242a8" providerId="AD" clId="Web-{BBC88D45-D316-1BCF-7924-2F2837511737}" dt="2026-06-21T06:54:16.053" v="235" actId="20577"/>
        <pc:sldMkLst>
          <pc:docMk/>
          <pc:sldMk cId="769491914" sldId="4067"/>
        </pc:sldMkLst>
        <pc:spChg chg="mod">
          <ac:chgData name="Jeremy Clifton" userId="S::wec@woodfordec.onmicrosoft.com::b7121016-a606-4e59-9b8c-d8cabdc242a8" providerId="AD" clId="Web-{BBC88D45-D316-1BCF-7924-2F2837511737}" dt="2026-06-21T06:54:16.053" v="235" actId="20577"/>
          <ac:spMkLst>
            <pc:docMk/>
            <pc:sldMk cId="769491914" sldId="4067"/>
            <ac:spMk id="3" creationId="{4145D4F3-96DD-5051-669A-83004741689C}"/>
          </ac:spMkLst>
        </pc:spChg>
      </pc:sldChg>
      <pc:sldChg chg="modSp add replId">
        <pc:chgData name="Jeremy Clifton" userId="S::wec@woodfordec.onmicrosoft.com::b7121016-a606-4e59-9b8c-d8cabdc242a8" providerId="AD" clId="Web-{BBC88D45-D316-1BCF-7924-2F2837511737}" dt="2026-06-21T09:02:54.498" v="483" actId="20577"/>
        <pc:sldMkLst>
          <pc:docMk/>
          <pc:sldMk cId="1911241227" sldId="4068"/>
        </pc:sldMkLst>
        <pc:spChg chg="mod">
          <ac:chgData name="Jeremy Clifton" userId="S::wec@woodfordec.onmicrosoft.com::b7121016-a606-4e59-9b8c-d8cabdc242a8" providerId="AD" clId="Web-{BBC88D45-D316-1BCF-7924-2F2837511737}" dt="2026-06-21T09:02:54.498" v="483" actId="20577"/>
          <ac:spMkLst>
            <pc:docMk/>
            <pc:sldMk cId="1911241227" sldId="4068"/>
            <ac:spMk id="3" creationId="{9D2368F5-ADD7-829B-D5C9-ACED82D73D22}"/>
          </ac:spMkLst>
        </pc:spChg>
      </pc:sldChg>
      <pc:sldChg chg="modSp add replId">
        <pc:chgData name="Jeremy Clifton" userId="S::wec@woodfordec.onmicrosoft.com::b7121016-a606-4e59-9b8c-d8cabdc242a8" providerId="AD" clId="Web-{BBC88D45-D316-1BCF-7924-2F2837511737}" dt="2026-06-21T09:03:17.155" v="503" actId="20577"/>
        <pc:sldMkLst>
          <pc:docMk/>
          <pc:sldMk cId="3708161251" sldId="4069"/>
        </pc:sldMkLst>
        <pc:spChg chg="mod">
          <ac:chgData name="Jeremy Clifton" userId="S::wec@woodfordec.onmicrosoft.com::b7121016-a606-4e59-9b8c-d8cabdc242a8" providerId="AD" clId="Web-{BBC88D45-D316-1BCF-7924-2F2837511737}" dt="2026-06-21T09:03:17.155" v="503" actId="20577"/>
          <ac:spMkLst>
            <pc:docMk/>
            <pc:sldMk cId="3708161251" sldId="4069"/>
            <ac:spMk id="3" creationId="{E9F0B869-4DFC-6588-ACAB-EFFCD4A0749A}"/>
          </ac:spMkLst>
        </pc:spChg>
      </pc:sldChg>
      <pc:sldChg chg="addSp modSp add replId">
        <pc:chgData name="Jeremy Clifton" userId="S::wec@woodfordec.onmicrosoft.com::b7121016-a606-4e59-9b8c-d8cabdc242a8" providerId="AD" clId="Web-{BBC88D45-D316-1BCF-7924-2F2837511737}" dt="2026-06-21T09:04:04.157" v="514" actId="20577"/>
        <pc:sldMkLst>
          <pc:docMk/>
          <pc:sldMk cId="2215380164" sldId="4070"/>
        </pc:sldMkLst>
        <pc:spChg chg="add mod">
          <ac:chgData name="Jeremy Clifton" userId="S::wec@woodfordec.onmicrosoft.com::b7121016-a606-4e59-9b8c-d8cabdc242a8" providerId="AD" clId="Web-{BBC88D45-D316-1BCF-7924-2F2837511737}" dt="2026-06-21T09:04:04.157" v="514" actId="20577"/>
          <ac:spMkLst>
            <pc:docMk/>
            <pc:sldMk cId="2215380164" sldId="4070"/>
            <ac:spMk id="4" creationId="{9F72F91A-BF87-7E6D-EBAB-3E1F97FFEFC0}"/>
          </ac:spMkLst>
        </pc:spChg>
        <pc:picChg chg="add mod">
          <ac:chgData name="Jeremy Clifton" userId="S::wec@woodfordec.onmicrosoft.com::b7121016-a606-4e59-9b8c-d8cabdc242a8" providerId="AD" clId="Web-{BBC88D45-D316-1BCF-7924-2F2837511737}" dt="2026-06-21T09:03:56.781" v="509" actId="1076"/>
          <ac:picMkLst>
            <pc:docMk/>
            <pc:sldMk cId="2215380164" sldId="4070"/>
            <ac:picMk id="2" creationId="{E8DA97C6-49ED-1EE7-98B3-C1CCC006FA66}"/>
          </ac:picMkLst>
        </pc:picChg>
      </pc:sldChg>
      <pc:sldChg chg="addSp delSp modSp add ord replId">
        <pc:chgData name="Jeremy Clifton" userId="S::wec@woodfordec.onmicrosoft.com::b7121016-a606-4e59-9b8c-d8cabdc242a8" providerId="AD" clId="Web-{BBC88D45-D316-1BCF-7924-2F2837511737}" dt="2026-06-21T09:06:10.411" v="555" actId="1076"/>
        <pc:sldMkLst>
          <pc:docMk/>
          <pc:sldMk cId="2224178378" sldId="4071"/>
        </pc:sldMkLst>
        <pc:spChg chg="add mod">
          <ac:chgData name="Jeremy Clifton" userId="S::wec@woodfordec.onmicrosoft.com::b7121016-a606-4e59-9b8c-d8cabdc242a8" providerId="AD" clId="Web-{BBC88D45-D316-1BCF-7924-2F2837511737}" dt="2026-06-21T09:06:10.411" v="555" actId="1076"/>
          <ac:spMkLst>
            <pc:docMk/>
            <pc:sldMk cId="2224178378" sldId="4071"/>
            <ac:spMk id="3" creationId="{5011D9D0-D551-D34F-4D36-C8931A1FDDA8}"/>
          </ac:spMkLst>
        </pc:spChg>
        <pc:picChg chg="add mod">
          <ac:chgData name="Jeremy Clifton" userId="S::wec@woodfordec.onmicrosoft.com::b7121016-a606-4e59-9b8c-d8cabdc242a8" providerId="AD" clId="Web-{BBC88D45-D316-1BCF-7924-2F2837511737}" dt="2026-06-21T09:06:06.239" v="553" actId="1076"/>
          <ac:picMkLst>
            <pc:docMk/>
            <pc:sldMk cId="2224178378" sldId="4071"/>
            <ac:picMk id="4" creationId="{65E73C9F-5C88-5E31-D727-6BEF859DCD60}"/>
          </ac:picMkLst>
        </pc:picChg>
        <pc:picChg chg="add del mod">
          <ac:chgData name="Jeremy Clifton" userId="S::wec@woodfordec.onmicrosoft.com::b7121016-a606-4e59-9b8c-d8cabdc242a8" providerId="AD" clId="Web-{BBC88D45-D316-1BCF-7924-2F2837511737}" dt="2026-06-21T09:05:28.738" v="542"/>
          <ac:picMkLst>
            <pc:docMk/>
            <pc:sldMk cId="2224178378" sldId="4071"/>
            <ac:picMk id="5" creationId="{5F3A6049-CAAA-39B3-5E8D-A3E8585F4204}"/>
          </ac:picMkLst>
        </pc:picChg>
        <pc:picChg chg="add mod modCrop">
          <ac:chgData name="Jeremy Clifton" userId="S::wec@woodfordec.onmicrosoft.com::b7121016-a606-4e59-9b8c-d8cabdc242a8" providerId="AD" clId="Web-{BBC88D45-D316-1BCF-7924-2F2837511737}" dt="2026-06-21T09:06:04.521" v="552" actId="1076"/>
          <ac:picMkLst>
            <pc:docMk/>
            <pc:sldMk cId="2224178378" sldId="4071"/>
            <ac:picMk id="6" creationId="{96B96469-8162-29AB-E370-60672999CA18}"/>
          </ac:picMkLst>
        </pc:picChg>
      </pc:sldChg>
      <pc:sldChg chg="add ord replId">
        <pc:chgData name="Jeremy Clifton" userId="S::wec@woodfordec.onmicrosoft.com::b7121016-a606-4e59-9b8c-d8cabdc242a8" providerId="AD" clId="Web-{BBC88D45-D316-1BCF-7924-2F2837511737}" dt="2026-06-21T09:06:30.740" v="557"/>
        <pc:sldMkLst>
          <pc:docMk/>
          <pc:sldMk cId="4177599884" sldId="4072"/>
        </pc:sldMkLst>
      </pc:sldChg>
      <pc:sldChg chg="addSp modSp add ord replId">
        <pc:chgData name="Jeremy Clifton" userId="S::wec@woodfordec.onmicrosoft.com::b7121016-a606-4e59-9b8c-d8cabdc242a8" providerId="AD" clId="Web-{BBC88D45-D316-1BCF-7924-2F2837511737}" dt="2026-06-21T09:07:47.227" v="574" actId="1076"/>
        <pc:sldMkLst>
          <pc:docMk/>
          <pc:sldMk cId="2156171218" sldId="4073"/>
        </pc:sldMkLst>
        <pc:spChg chg="add mod">
          <ac:chgData name="Jeremy Clifton" userId="S::wec@woodfordec.onmicrosoft.com::b7121016-a606-4e59-9b8c-d8cabdc242a8" providerId="AD" clId="Web-{BBC88D45-D316-1BCF-7924-2F2837511737}" dt="2026-06-21T09:07:47.227" v="574" actId="1076"/>
          <ac:spMkLst>
            <pc:docMk/>
            <pc:sldMk cId="2156171218" sldId="4073"/>
            <ac:spMk id="4" creationId="{8F23C82E-BEE7-11EA-5ECA-16E6C9205AF4}"/>
          </ac:spMkLst>
        </pc:spChg>
        <pc:picChg chg="add mod">
          <ac:chgData name="Jeremy Clifton" userId="S::wec@woodfordec.onmicrosoft.com::b7121016-a606-4e59-9b8c-d8cabdc242a8" providerId="AD" clId="Web-{BBC88D45-D316-1BCF-7924-2F2837511737}" dt="2026-06-21T09:07:35.399" v="564" actId="1076"/>
          <ac:picMkLst>
            <pc:docMk/>
            <pc:sldMk cId="2156171218" sldId="4073"/>
            <ac:picMk id="2" creationId="{975E27A7-C3F4-9842-F298-0CFF0E4BB0F3}"/>
          </ac:picMkLst>
        </pc:picChg>
      </pc:sldChg>
      <pc:sldChg chg="addSp modSp add replId">
        <pc:chgData name="Jeremy Clifton" userId="S::wec@woodfordec.onmicrosoft.com::b7121016-a606-4e59-9b8c-d8cabdc242a8" providerId="AD" clId="Web-{BBC88D45-D316-1BCF-7924-2F2837511737}" dt="2026-06-21T09:11:08.968" v="606" actId="20577"/>
        <pc:sldMkLst>
          <pc:docMk/>
          <pc:sldMk cId="1650181355" sldId="4074"/>
        </pc:sldMkLst>
        <pc:spChg chg="add mod">
          <ac:chgData name="Jeremy Clifton" userId="S::wec@woodfordec.onmicrosoft.com::b7121016-a606-4e59-9b8c-d8cabdc242a8" providerId="AD" clId="Web-{BBC88D45-D316-1BCF-7924-2F2837511737}" dt="2026-06-21T09:11:08.968" v="606" actId="20577"/>
          <ac:spMkLst>
            <pc:docMk/>
            <pc:sldMk cId="1650181355" sldId="4074"/>
            <ac:spMk id="4" creationId="{D0705C45-BA6D-ACE8-E118-3D8C7F39459B}"/>
          </ac:spMkLst>
        </pc:spChg>
        <pc:picChg chg="add mod">
          <ac:chgData name="Jeremy Clifton" userId="S::wec@woodfordec.onmicrosoft.com::b7121016-a606-4e59-9b8c-d8cabdc242a8" providerId="AD" clId="Web-{BBC88D45-D316-1BCF-7924-2F2837511737}" dt="2026-06-21T09:10:56.170" v="594" actId="14100"/>
          <ac:picMkLst>
            <pc:docMk/>
            <pc:sldMk cId="1650181355" sldId="4074"/>
            <ac:picMk id="2" creationId="{FF282FDB-35EC-3F8C-8FB2-04DEFFF1B0AC}"/>
          </ac:picMkLst>
        </pc:picChg>
      </pc:sldChg>
      <pc:sldChg chg="add replId">
        <pc:chgData name="Jeremy Clifton" userId="S::wec@woodfordec.onmicrosoft.com::b7121016-a606-4e59-9b8c-d8cabdc242a8" providerId="AD" clId="Web-{BBC88D45-D316-1BCF-7924-2F2837511737}" dt="2026-06-21T09:10:10.778" v="588"/>
        <pc:sldMkLst>
          <pc:docMk/>
          <pc:sldMk cId="603787044" sldId="4075"/>
        </pc:sldMkLst>
      </pc:sldChg>
      <pc:sldChg chg="add ord replId">
        <pc:chgData name="Jeremy Clifton" userId="S::wec@woodfordec.onmicrosoft.com::b7121016-a606-4e59-9b8c-d8cabdc242a8" providerId="AD" clId="Web-{BBC88D45-D316-1BCF-7924-2F2837511737}" dt="2026-06-21T09:10:52.561" v="593"/>
        <pc:sldMkLst>
          <pc:docMk/>
          <pc:sldMk cId="2364836717" sldId="407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498295"/>
          </a:xfrm>
          <a:prstGeom prst="rect">
            <a:avLst/>
          </a:prstGeom>
        </p:spPr>
        <p:txBody>
          <a:bodyPr vert="horz" lIns="91330" tIns="45665" rIns="91330" bIns="4566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330" tIns="45665" rIns="91330" bIns="45665" rtlCol="0"/>
          <a:lstStyle>
            <a:lvl1pPr algn="r">
              <a:defRPr sz="1200"/>
            </a:lvl1pPr>
          </a:lstStyle>
          <a:p>
            <a:fld id="{D53EB7DD-7AB6-42BD-9F39-79E2E8754541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7513" y="1241425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30" tIns="45665" rIns="91330" bIns="45665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9487"/>
            <a:ext cx="5435600" cy="3910488"/>
          </a:xfrm>
          <a:prstGeom prst="rect">
            <a:avLst/>
          </a:prstGeom>
        </p:spPr>
        <p:txBody>
          <a:bodyPr vert="horz" lIns="91330" tIns="45665" rIns="91330" bIns="4566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3107"/>
            <a:ext cx="2944283" cy="498294"/>
          </a:xfrm>
          <a:prstGeom prst="rect">
            <a:avLst/>
          </a:prstGeom>
        </p:spPr>
        <p:txBody>
          <a:bodyPr vert="horz" lIns="91330" tIns="45665" rIns="91330" bIns="4566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330" tIns="45665" rIns="91330" bIns="45665" rtlCol="0" anchor="b"/>
          <a:lstStyle>
            <a:lvl1pPr algn="r">
              <a:defRPr sz="1200"/>
            </a:lvl1pPr>
          </a:lstStyle>
          <a:p>
            <a:fld id="{C57F6B98-AE3F-4561-ACA5-C79A3D72D9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576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63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45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27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09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9143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435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5460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5616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7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9570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1221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557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6215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4113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6715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23B5-3E63-4248-9393-5DCE9F5782DE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557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F23B5-3E63-4248-9393-5DCE9F5782DE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6247B0-9984-438F-8AC6-01AF0A09C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989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CD397-3D51-6709-133D-94DA7AA5A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reating Safety When People Are In Crisis — Australian Community Managers">
            <a:extLst>
              <a:ext uri="{FF2B5EF4-FFF2-40B4-BE49-F238E27FC236}">
                <a16:creationId xmlns:a16="http://schemas.microsoft.com/office/drawing/2014/main" id="{E8DA97C6-49ED-1EE7-98B3-C1CCC006FA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5360" y="557254"/>
            <a:ext cx="8209280" cy="4900212"/>
          </a:xfrm>
          <a:prstGeom prst="rect">
            <a:avLst/>
          </a:prstGeom>
        </p:spPr>
      </p:pic>
      <p:sp>
        <p:nvSpPr>
          <p:cNvPr id="4" name="TextBox 1">
            <a:extLst>
              <a:ext uri="{FF2B5EF4-FFF2-40B4-BE49-F238E27FC236}">
                <a16:creationId xmlns:a16="http://schemas.microsoft.com/office/drawing/2014/main" id="{9F72F91A-BF87-7E6D-EBAB-3E1F97FFEFC0}"/>
              </a:ext>
            </a:extLst>
          </p:cNvPr>
          <p:cNvSpPr txBox="1"/>
          <p:nvPr/>
        </p:nvSpPr>
        <p:spPr>
          <a:xfrm>
            <a:off x="-953681" y="5621016"/>
            <a:ext cx="13873254" cy="92333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>
                <a:solidFill>
                  <a:schemeClr val="bg2"/>
                </a:solidFill>
                <a:ea typeface="Calibri"/>
                <a:cs typeface="Calibri"/>
              </a:rPr>
              <a:t>crisis</a:t>
            </a:r>
          </a:p>
        </p:txBody>
      </p:sp>
    </p:spTree>
    <p:extLst>
      <p:ext uri="{BB962C8B-B14F-4D97-AF65-F5344CB8AC3E}">
        <p14:creationId xmlns:p14="http://schemas.microsoft.com/office/powerpoint/2010/main" val="2215380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033274-A12B-8440-025E-37E3EB2C0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B4C597AE-5692-07F2-2C71-5A76269A6FA7}"/>
              </a:ext>
            </a:extLst>
          </p:cNvPr>
          <p:cNvSpPr txBox="1"/>
          <p:nvPr/>
        </p:nvSpPr>
        <p:spPr>
          <a:xfrm>
            <a:off x="534243" y="252919"/>
            <a:ext cx="11341678" cy="535531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u="sng">
                <a:solidFill>
                  <a:schemeClr val="bg2"/>
                </a:solidFill>
                <a:ea typeface="Calibri"/>
                <a:cs typeface="Calibri"/>
              </a:rPr>
              <a:t>3 crises</a:t>
            </a:r>
            <a:endParaRPr lang="en-US" sz="5400" u="sng" dirty="0">
              <a:solidFill>
                <a:schemeClr val="bg2"/>
              </a:solidFill>
              <a:ea typeface="Calibri"/>
              <a:cs typeface="Calibri"/>
            </a:endParaRPr>
          </a:p>
          <a:p>
            <a:pPr marL="914400" indent="-914400">
              <a:buAutoNum type="arabicPeriod"/>
            </a:pPr>
            <a:r>
              <a:rPr lang="en-US" sz="4800">
                <a:solidFill>
                  <a:schemeClr val="bg2"/>
                </a:solidFill>
                <a:ea typeface="Calibri"/>
                <a:cs typeface="Calibri"/>
              </a:rPr>
              <a:t>Broken promises</a:t>
            </a:r>
            <a:r>
              <a:rPr lang="en-US" sz="3600" dirty="0">
                <a:solidFill>
                  <a:schemeClr val="bg2"/>
                </a:solidFill>
                <a:ea typeface="Calibri"/>
                <a:cs typeface="Calibri"/>
              </a:rPr>
              <a:t> </a:t>
            </a:r>
            <a:r>
              <a:rPr lang="en-US" sz="4000">
                <a:solidFill>
                  <a:schemeClr val="bg2"/>
                </a:solidFill>
                <a:ea typeface="Calibri"/>
                <a:cs typeface="Calibri"/>
              </a:rPr>
              <a:t>(Numbers 30)</a:t>
            </a:r>
          </a:p>
          <a:p>
            <a:pPr marL="914400" indent="-914400">
              <a:buAutoNum type="arabicPeriod"/>
            </a:pPr>
            <a:r>
              <a:rPr lang="en-US" sz="4800">
                <a:solidFill>
                  <a:schemeClr val="bg2"/>
                </a:solidFill>
                <a:ea typeface="Calibri" panose="020F0502020204030204"/>
                <a:cs typeface="Calibri" panose="020F0502020204030204"/>
              </a:rPr>
              <a:t>An unpunished enemy</a:t>
            </a:r>
            <a:r>
              <a:rPr lang="en-US" sz="8000" b="1" dirty="0">
                <a:solidFill>
                  <a:schemeClr val="bg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en-US" sz="4000">
                <a:solidFill>
                  <a:schemeClr val="bg2"/>
                </a:solidFill>
                <a:ea typeface="Calibri" panose="020F0502020204030204"/>
                <a:cs typeface="Calibri" panose="020F0502020204030204"/>
              </a:rPr>
              <a:t>(Numbers 31)</a:t>
            </a:r>
          </a:p>
          <a:p>
            <a:pPr marL="914400" indent="-914400">
              <a:buAutoNum type="arabicPeriod"/>
            </a:pPr>
            <a:r>
              <a:rPr lang="en-US" sz="8000" b="1">
                <a:solidFill>
                  <a:schemeClr val="bg2"/>
                </a:solidFill>
                <a:ea typeface="Calibri"/>
                <a:cs typeface="Calibri"/>
              </a:rPr>
              <a:t>A divided people </a:t>
            </a:r>
            <a:r>
              <a:rPr lang="en-US" sz="4000">
                <a:solidFill>
                  <a:schemeClr val="bg2"/>
                </a:solidFill>
                <a:ea typeface="Calibri"/>
                <a:cs typeface="Calibri"/>
              </a:rPr>
              <a:t>(Numbers 32)</a:t>
            </a:r>
            <a:endParaRPr lang="en-US" sz="4000" dirty="0">
              <a:solidFill>
                <a:schemeClr val="bg2"/>
              </a:solidFill>
              <a:ea typeface="Calibri"/>
              <a:cs typeface="Calibri"/>
            </a:endParaRPr>
          </a:p>
          <a:p>
            <a:pPr marL="914400" indent="-914400">
              <a:buAutoNum type="arabicPeriod"/>
            </a:pPr>
            <a:endParaRPr lang="en-US" sz="4000" dirty="0">
              <a:solidFill>
                <a:schemeClr val="bg2"/>
              </a:solidFill>
              <a:ea typeface="Calibri"/>
              <a:cs typeface="Calibri"/>
            </a:endParaRPr>
          </a:p>
          <a:p>
            <a:pPr marL="914400" indent="-914400">
              <a:buAutoNum type="arabicPeriod"/>
            </a:pPr>
            <a:endParaRPr lang="en-US" sz="4000" dirty="0">
              <a:solidFill>
                <a:schemeClr val="bg2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64836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8C701-F957-3DFC-5637-E930E4191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DD44AC44-00EA-D1F5-4E81-78AB3C1CCA2D}"/>
              </a:ext>
            </a:extLst>
          </p:cNvPr>
          <p:cNvSpPr txBox="1"/>
          <p:nvPr/>
        </p:nvSpPr>
        <p:spPr>
          <a:xfrm>
            <a:off x="534243" y="252919"/>
            <a:ext cx="11341678" cy="276998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u="sng">
                <a:solidFill>
                  <a:schemeClr val="bg2"/>
                </a:solidFill>
                <a:ea typeface="Calibri"/>
                <a:cs typeface="Calibri"/>
              </a:rPr>
              <a:t>3 crises</a:t>
            </a:r>
            <a:endParaRPr lang="en-US" sz="5400" u="sng" dirty="0">
              <a:solidFill>
                <a:schemeClr val="bg2"/>
              </a:solidFill>
              <a:ea typeface="Calibri"/>
              <a:cs typeface="Calibri"/>
            </a:endParaRPr>
          </a:p>
          <a:p>
            <a:pPr marL="914400" indent="-914400">
              <a:buAutoNum type="arabicPeriod"/>
            </a:pPr>
            <a:r>
              <a:rPr lang="en-US" sz="8000" b="1">
                <a:solidFill>
                  <a:schemeClr val="bg2"/>
                </a:solidFill>
                <a:ea typeface="Calibri"/>
                <a:cs typeface="Calibri"/>
              </a:rPr>
              <a:t>Broken promises</a:t>
            </a:r>
            <a:r>
              <a:rPr lang="en-US" sz="6000" b="1" dirty="0">
                <a:solidFill>
                  <a:schemeClr val="bg2"/>
                </a:solidFill>
                <a:ea typeface="Calibri"/>
                <a:cs typeface="Calibri"/>
              </a:rPr>
              <a:t> </a:t>
            </a:r>
            <a:r>
              <a:rPr lang="en-US" sz="4000">
                <a:solidFill>
                  <a:schemeClr val="bg2"/>
                </a:solidFill>
                <a:ea typeface="Calibri"/>
                <a:cs typeface="Calibri"/>
              </a:rPr>
              <a:t>(Numbers 30)</a:t>
            </a:r>
          </a:p>
          <a:p>
            <a:pPr marL="914400" indent="-914400">
              <a:buAutoNum type="arabicPeriod"/>
            </a:pPr>
            <a:endParaRPr lang="en-US" sz="4000" dirty="0">
              <a:solidFill>
                <a:schemeClr val="bg2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21269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16BFB-0F72-9F07-8B68-D451C6465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5011D9D0-D551-D34F-4D36-C8931A1FDDA8}"/>
              </a:ext>
            </a:extLst>
          </p:cNvPr>
          <p:cNvSpPr txBox="1"/>
          <p:nvPr/>
        </p:nvSpPr>
        <p:spPr>
          <a:xfrm>
            <a:off x="-841921" y="5143496"/>
            <a:ext cx="13873254" cy="92333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>
                <a:solidFill>
                  <a:schemeClr val="bg2"/>
                </a:solidFill>
                <a:ea typeface="Calibri"/>
                <a:cs typeface="Calibri"/>
              </a:rPr>
              <a:t>vows = promises</a:t>
            </a:r>
            <a:endParaRPr lang="en-US">
              <a:solidFill>
                <a:schemeClr val="bg2"/>
              </a:solidFill>
            </a:endParaRPr>
          </a:p>
        </p:txBody>
      </p:sp>
      <p:pic>
        <p:nvPicPr>
          <p:cNvPr id="4" name="Picture 3" descr="2 Tips For Making and Breaking Promises Well">
            <a:extLst>
              <a:ext uri="{FF2B5EF4-FFF2-40B4-BE49-F238E27FC236}">
                <a16:creationId xmlns:a16="http://schemas.microsoft.com/office/drawing/2014/main" id="{65E73C9F-5C88-5E31-D727-6BEF859DCD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381247"/>
            <a:ext cx="4267200" cy="29779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6B96469-8162-29AB-E370-60672999CA1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739" r="3347" b="500"/>
          <a:stretch>
            <a:fillRect/>
          </a:stretch>
        </p:blipFill>
        <p:spPr>
          <a:xfrm>
            <a:off x="6100128" y="1379855"/>
            <a:ext cx="4797128" cy="309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178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399E2-9A77-8076-1280-BC9179B4B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0CF0A6FF-EFDE-0F1D-3BFA-39BB6B9B95CD}"/>
              </a:ext>
            </a:extLst>
          </p:cNvPr>
          <p:cNvSpPr txBox="1"/>
          <p:nvPr/>
        </p:nvSpPr>
        <p:spPr>
          <a:xfrm>
            <a:off x="534243" y="252919"/>
            <a:ext cx="11341678" cy="276998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u="sng">
                <a:solidFill>
                  <a:schemeClr val="bg2"/>
                </a:solidFill>
                <a:ea typeface="Calibri"/>
                <a:cs typeface="Calibri"/>
              </a:rPr>
              <a:t>3 crises</a:t>
            </a:r>
            <a:endParaRPr lang="en-US" sz="5400" u="sng" dirty="0">
              <a:solidFill>
                <a:schemeClr val="bg2"/>
              </a:solidFill>
              <a:ea typeface="Calibri"/>
              <a:cs typeface="Calibri"/>
            </a:endParaRPr>
          </a:p>
          <a:p>
            <a:pPr marL="914400" indent="-914400">
              <a:buAutoNum type="arabicPeriod"/>
            </a:pPr>
            <a:r>
              <a:rPr lang="en-US" sz="8000" b="1">
                <a:solidFill>
                  <a:schemeClr val="bg2"/>
                </a:solidFill>
                <a:ea typeface="Calibri"/>
                <a:cs typeface="Calibri"/>
              </a:rPr>
              <a:t>Broken promises</a:t>
            </a:r>
            <a:r>
              <a:rPr lang="en-US" sz="6000" b="1" dirty="0">
                <a:solidFill>
                  <a:schemeClr val="bg2"/>
                </a:solidFill>
                <a:ea typeface="Calibri"/>
                <a:cs typeface="Calibri"/>
              </a:rPr>
              <a:t> </a:t>
            </a:r>
            <a:r>
              <a:rPr lang="en-US" sz="4000">
                <a:solidFill>
                  <a:schemeClr val="bg2"/>
                </a:solidFill>
                <a:ea typeface="Calibri"/>
                <a:cs typeface="Calibri"/>
              </a:rPr>
              <a:t>(Numbers 30)</a:t>
            </a:r>
          </a:p>
          <a:p>
            <a:pPr marL="914400" indent="-914400">
              <a:buAutoNum type="arabicPeriod"/>
            </a:pPr>
            <a:endParaRPr lang="en-US" sz="4000" dirty="0">
              <a:solidFill>
                <a:schemeClr val="bg2"/>
              </a:solidFill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77599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E4E100-1046-91E5-3A22-E5B76EA15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9D2368F5-ADD7-829B-D5C9-ACED82D73D22}"/>
              </a:ext>
            </a:extLst>
          </p:cNvPr>
          <p:cNvSpPr txBox="1"/>
          <p:nvPr/>
        </p:nvSpPr>
        <p:spPr>
          <a:xfrm>
            <a:off x="534243" y="252919"/>
            <a:ext cx="11341678" cy="473975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u="sng">
                <a:solidFill>
                  <a:schemeClr val="bg2"/>
                </a:solidFill>
                <a:ea typeface="Calibri"/>
                <a:cs typeface="Calibri"/>
              </a:rPr>
              <a:t>3 crises</a:t>
            </a:r>
            <a:endParaRPr lang="en-US" sz="5400" u="sng" dirty="0">
              <a:solidFill>
                <a:schemeClr val="bg2"/>
              </a:solidFill>
              <a:ea typeface="Calibri"/>
              <a:cs typeface="Calibri"/>
            </a:endParaRPr>
          </a:p>
          <a:p>
            <a:pPr marL="914400" indent="-914400">
              <a:buAutoNum type="arabicPeriod"/>
            </a:pPr>
            <a:r>
              <a:rPr lang="en-US" sz="4800">
                <a:solidFill>
                  <a:schemeClr val="bg2"/>
                </a:solidFill>
                <a:ea typeface="Calibri"/>
                <a:cs typeface="Calibri"/>
              </a:rPr>
              <a:t>Broken promises</a:t>
            </a:r>
            <a:r>
              <a:rPr lang="en-US" sz="3600" dirty="0">
                <a:solidFill>
                  <a:schemeClr val="bg2"/>
                </a:solidFill>
                <a:ea typeface="Calibri"/>
                <a:cs typeface="Calibri"/>
              </a:rPr>
              <a:t> </a:t>
            </a:r>
            <a:r>
              <a:rPr lang="en-US" sz="4000">
                <a:solidFill>
                  <a:schemeClr val="bg2"/>
                </a:solidFill>
                <a:ea typeface="Calibri"/>
                <a:cs typeface="Calibri"/>
              </a:rPr>
              <a:t>(Numbers 30)</a:t>
            </a:r>
          </a:p>
          <a:p>
            <a:pPr marL="914400" indent="-914400">
              <a:buAutoNum type="arabicPeriod"/>
            </a:pPr>
            <a:r>
              <a:rPr lang="en-US" sz="8000" b="1">
                <a:solidFill>
                  <a:schemeClr val="bg2"/>
                </a:solidFill>
                <a:ea typeface="Calibri" panose="020F0502020204030204"/>
                <a:cs typeface="Calibri" panose="020F0502020204030204"/>
              </a:rPr>
              <a:t>An unpunished enemy </a:t>
            </a:r>
            <a:r>
              <a:rPr lang="en-US" sz="4000">
                <a:solidFill>
                  <a:schemeClr val="bg2"/>
                </a:solidFill>
                <a:ea typeface="Calibri" panose="020F0502020204030204"/>
                <a:cs typeface="Calibri" panose="020F0502020204030204"/>
              </a:rPr>
              <a:t>(Numbers 31)</a:t>
            </a:r>
          </a:p>
          <a:p>
            <a:pPr marL="914400" indent="-914400">
              <a:buAutoNum type="arabicPeriod"/>
            </a:pPr>
            <a:endParaRPr lang="en-US" sz="4000" dirty="0">
              <a:solidFill>
                <a:schemeClr val="bg2"/>
              </a:solidFill>
              <a:ea typeface="Calibri"/>
              <a:cs typeface="Calibri"/>
            </a:endParaRPr>
          </a:p>
          <a:p>
            <a:pPr marL="914400" indent="-914400">
              <a:buAutoNum type="arabicPeriod"/>
            </a:pPr>
            <a:endParaRPr lang="en-US" sz="4000" dirty="0">
              <a:solidFill>
                <a:schemeClr val="bg2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11241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09AA0-D83C-27FD-D56E-BA1F8E605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75E27A7-C3F4-9842-F298-0CFF0E4BB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9237" y="641032"/>
            <a:ext cx="7141845" cy="4793615"/>
          </a:xfrm>
          <a:prstGeom prst="rect">
            <a:avLst/>
          </a:prstGeom>
        </p:spPr>
      </p:pic>
      <p:sp>
        <p:nvSpPr>
          <p:cNvPr id="4" name="TextBox 1">
            <a:extLst>
              <a:ext uri="{FF2B5EF4-FFF2-40B4-BE49-F238E27FC236}">
                <a16:creationId xmlns:a16="http://schemas.microsoft.com/office/drawing/2014/main" id="{8F23C82E-BEE7-11EA-5ECA-16E6C9205AF4}"/>
              </a:ext>
            </a:extLst>
          </p:cNvPr>
          <p:cNvSpPr txBox="1"/>
          <p:nvPr/>
        </p:nvSpPr>
        <p:spPr>
          <a:xfrm>
            <a:off x="-587921" y="5661656"/>
            <a:ext cx="13873254" cy="92333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>
                <a:solidFill>
                  <a:schemeClr val="bg2"/>
                </a:solidFill>
                <a:ea typeface="Calibri"/>
                <a:cs typeface="Calibri"/>
              </a:rPr>
              <a:t>Numbers 25</a:t>
            </a:r>
            <a:endParaRPr lang="en-US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171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0A66A-B66C-0EF5-FE83-68CB860AC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F7006856-1991-45D3-61FF-236EF0B55F73}"/>
              </a:ext>
            </a:extLst>
          </p:cNvPr>
          <p:cNvSpPr txBox="1"/>
          <p:nvPr/>
        </p:nvSpPr>
        <p:spPr>
          <a:xfrm>
            <a:off x="-587921" y="5661656"/>
            <a:ext cx="13873254" cy="92333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>
                <a:solidFill>
                  <a:schemeClr val="bg2"/>
                </a:solidFill>
                <a:ea typeface="Calibri"/>
                <a:cs typeface="Calibri"/>
              </a:rPr>
              <a:t>plunder</a:t>
            </a:r>
            <a:endParaRPr lang="en-US"/>
          </a:p>
        </p:txBody>
      </p:sp>
      <p:pic>
        <p:nvPicPr>
          <p:cNvPr id="5" name="Picture 4" descr="How Farmers Raise Millions of Sheep, Goats, and Free-Range Livestock for  Wool and Milk">
            <a:extLst>
              <a:ext uri="{FF2B5EF4-FFF2-40B4-BE49-F238E27FC236}">
                <a16:creationId xmlns:a16="http://schemas.microsoft.com/office/drawing/2014/main" id="{251F3BA5-3526-32A8-CEA7-CCC902B6CC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717" y="580072"/>
            <a:ext cx="7070725" cy="4742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329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F4A32-A98C-AF8A-49AE-ED789D254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E9F0B869-4DFC-6588-ACAB-EFFCD4A0749A}"/>
              </a:ext>
            </a:extLst>
          </p:cNvPr>
          <p:cNvSpPr txBox="1"/>
          <p:nvPr/>
        </p:nvSpPr>
        <p:spPr>
          <a:xfrm>
            <a:off x="534243" y="252919"/>
            <a:ext cx="11341678" cy="535531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u="sng">
                <a:solidFill>
                  <a:schemeClr val="bg2"/>
                </a:solidFill>
                <a:ea typeface="Calibri"/>
                <a:cs typeface="Calibri"/>
              </a:rPr>
              <a:t>3 crises</a:t>
            </a:r>
            <a:endParaRPr lang="en-US" sz="5400" u="sng" dirty="0">
              <a:solidFill>
                <a:schemeClr val="bg2"/>
              </a:solidFill>
              <a:ea typeface="Calibri"/>
              <a:cs typeface="Calibri"/>
            </a:endParaRPr>
          </a:p>
          <a:p>
            <a:pPr marL="914400" indent="-914400">
              <a:buAutoNum type="arabicPeriod"/>
            </a:pPr>
            <a:r>
              <a:rPr lang="en-US" sz="4800">
                <a:solidFill>
                  <a:schemeClr val="bg2"/>
                </a:solidFill>
                <a:ea typeface="Calibri"/>
                <a:cs typeface="Calibri"/>
              </a:rPr>
              <a:t>Broken promises</a:t>
            </a:r>
            <a:r>
              <a:rPr lang="en-US" sz="3600" dirty="0">
                <a:solidFill>
                  <a:schemeClr val="bg2"/>
                </a:solidFill>
                <a:ea typeface="Calibri"/>
                <a:cs typeface="Calibri"/>
              </a:rPr>
              <a:t> </a:t>
            </a:r>
            <a:r>
              <a:rPr lang="en-US" sz="4000">
                <a:solidFill>
                  <a:schemeClr val="bg2"/>
                </a:solidFill>
                <a:ea typeface="Calibri"/>
                <a:cs typeface="Calibri"/>
              </a:rPr>
              <a:t>(Numbers 30)</a:t>
            </a:r>
          </a:p>
          <a:p>
            <a:pPr marL="914400" indent="-914400">
              <a:buAutoNum type="arabicPeriod"/>
            </a:pPr>
            <a:r>
              <a:rPr lang="en-US" sz="4800">
                <a:solidFill>
                  <a:schemeClr val="bg2"/>
                </a:solidFill>
                <a:ea typeface="Calibri" panose="020F0502020204030204"/>
                <a:cs typeface="Calibri" panose="020F0502020204030204"/>
              </a:rPr>
              <a:t>An unpunished enemy</a:t>
            </a:r>
            <a:r>
              <a:rPr lang="en-US" sz="8000" b="1" dirty="0">
                <a:solidFill>
                  <a:schemeClr val="bg2"/>
                </a:solidFill>
                <a:ea typeface="Calibri" panose="020F0502020204030204"/>
                <a:cs typeface="Calibri" panose="020F0502020204030204"/>
              </a:rPr>
              <a:t> </a:t>
            </a:r>
            <a:r>
              <a:rPr lang="en-US" sz="4000">
                <a:solidFill>
                  <a:schemeClr val="bg2"/>
                </a:solidFill>
                <a:ea typeface="Calibri" panose="020F0502020204030204"/>
                <a:cs typeface="Calibri" panose="020F0502020204030204"/>
              </a:rPr>
              <a:t>(Numbers 31)</a:t>
            </a:r>
          </a:p>
          <a:p>
            <a:pPr marL="914400" indent="-914400">
              <a:buAutoNum type="arabicPeriod"/>
            </a:pPr>
            <a:r>
              <a:rPr lang="en-US" sz="8000" b="1">
                <a:solidFill>
                  <a:schemeClr val="bg2"/>
                </a:solidFill>
                <a:ea typeface="Calibri"/>
                <a:cs typeface="Calibri"/>
              </a:rPr>
              <a:t>A divided people </a:t>
            </a:r>
            <a:r>
              <a:rPr lang="en-US" sz="4000">
                <a:solidFill>
                  <a:schemeClr val="bg2"/>
                </a:solidFill>
                <a:ea typeface="Calibri"/>
                <a:cs typeface="Calibri"/>
              </a:rPr>
              <a:t>(Numbers 32)</a:t>
            </a:r>
            <a:endParaRPr lang="en-US" sz="4000" dirty="0">
              <a:solidFill>
                <a:schemeClr val="bg2"/>
              </a:solidFill>
              <a:ea typeface="Calibri"/>
              <a:cs typeface="Calibri"/>
            </a:endParaRPr>
          </a:p>
          <a:p>
            <a:pPr marL="914400" indent="-914400">
              <a:buAutoNum type="arabicPeriod"/>
            </a:pPr>
            <a:endParaRPr lang="en-US" sz="4000" dirty="0">
              <a:solidFill>
                <a:schemeClr val="bg2"/>
              </a:solidFill>
              <a:ea typeface="Calibri"/>
              <a:cs typeface="Calibri"/>
            </a:endParaRPr>
          </a:p>
          <a:p>
            <a:pPr marL="914400" indent="-914400">
              <a:buAutoNum type="arabicPeriod"/>
            </a:pPr>
            <a:endParaRPr lang="en-US" sz="4000" dirty="0">
              <a:solidFill>
                <a:schemeClr val="bg2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8161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49969-6640-FF86-0951-1C08ACF6F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CN : Learning Curve Network | Six Ways to Say “No”">
            <a:extLst>
              <a:ext uri="{FF2B5EF4-FFF2-40B4-BE49-F238E27FC236}">
                <a16:creationId xmlns:a16="http://schemas.microsoft.com/office/drawing/2014/main" id="{FF282FDB-35EC-3F8C-8FB2-04DEFFF1B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2285" y="625475"/>
            <a:ext cx="8535670" cy="4794250"/>
          </a:xfrm>
          <a:prstGeom prst="rect">
            <a:avLst/>
          </a:prstGeom>
        </p:spPr>
      </p:pic>
      <p:sp>
        <p:nvSpPr>
          <p:cNvPr id="4" name="TextBox 1">
            <a:extLst>
              <a:ext uri="{FF2B5EF4-FFF2-40B4-BE49-F238E27FC236}">
                <a16:creationId xmlns:a16="http://schemas.microsoft.com/office/drawing/2014/main" id="{D0705C45-BA6D-ACE8-E118-3D8C7F39459B}"/>
              </a:ext>
            </a:extLst>
          </p:cNvPr>
          <p:cNvSpPr txBox="1"/>
          <p:nvPr/>
        </p:nvSpPr>
        <p:spPr>
          <a:xfrm>
            <a:off x="-587921" y="5661656"/>
            <a:ext cx="13873254" cy="92333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63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45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27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09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90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72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54" algn="l" defTabSz="4571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>
                <a:solidFill>
                  <a:schemeClr val="bg2"/>
                </a:solidFill>
                <a:ea typeface="Calibri"/>
                <a:cs typeface="Calibri"/>
              </a:rPr>
              <a:t>to the Promised Land</a:t>
            </a:r>
            <a:endParaRPr lang="en-US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1813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CA8C7965C295438B38469F9DA828B9" ma:contentTypeVersion="15" ma:contentTypeDescription="Create a new document." ma:contentTypeScope="" ma:versionID="9d26b14d2be81836a4526e40bcfaa935">
  <xsd:schema xmlns:xsd="http://www.w3.org/2001/XMLSchema" xmlns:xs="http://www.w3.org/2001/XMLSchema" xmlns:p="http://schemas.microsoft.com/office/2006/metadata/properties" xmlns:ns3="75dc85ca-d713-4229-a48d-79f58fb065ec" xmlns:ns4="6c5326a3-a756-4a42-a4f0-608067e2ab76" targetNamespace="http://schemas.microsoft.com/office/2006/metadata/properties" ma:root="true" ma:fieldsID="db0ad0c3b89310596b7e49b2c8839552" ns3:_="" ns4:_="">
    <xsd:import namespace="75dc85ca-d713-4229-a48d-79f58fb065ec"/>
    <xsd:import namespace="6c5326a3-a756-4a42-a4f0-608067e2ab7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dc85ca-d713-4229-a48d-79f58fb065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5326a3-a756-4a42-a4f0-608067e2ab7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5dc85ca-d713-4229-a48d-79f58fb065ec" xsi:nil="true"/>
  </documentManagement>
</p:properties>
</file>

<file path=customXml/itemProps1.xml><?xml version="1.0" encoding="utf-8"?>
<ds:datastoreItem xmlns:ds="http://schemas.openxmlformats.org/officeDocument/2006/customXml" ds:itemID="{E962B488-279C-460D-BAF7-8870D238244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1B633AA-15AD-47D7-AD96-6B70D0D433B5}">
  <ds:schemaRefs>
    <ds:schemaRef ds:uri="6c5326a3-a756-4a42-a4f0-608067e2ab76"/>
    <ds:schemaRef ds:uri="75dc85ca-d713-4229-a48d-79f58fb065e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E648EFD-F2F0-4783-9B5D-B8AECCB6A270}">
  <ds:schemaRefs>
    <ds:schemaRef ds:uri="6c5326a3-a756-4a42-a4f0-608067e2ab76"/>
    <ds:schemaRef ds:uri="75dc85ca-d713-4229-a48d-79f58fb065e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71</TotalTime>
  <Words>86</Words>
  <Application>Microsoft Office PowerPoint</Application>
  <PresentationFormat>Widescreen</PresentationFormat>
  <Paragraphs>20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Lawrence</dc:creator>
  <cp:lastModifiedBy>Trevor Newman</cp:lastModifiedBy>
  <cp:revision>1275</cp:revision>
  <cp:lastPrinted>2023-02-12T02:31:22Z</cp:lastPrinted>
  <dcterms:created xsi:type="dcterms:W3CDTF">2019-12-15T16:16:57Z</dcterms:created>
  <dcterms:modified xsi:type="dcterms:W3CDTF">2026-06-22T08:40:45Z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0x010100DBCA8C7965C295438B38469F9DA828B9</vt:lpwstr>
  </property>
</Properties>
</file>