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2"/>
  </p:notesMasterIdLst>
  <p:sldIdLst>
    <p:sldId id="3330" r:id="rId5"/>
    <p:sldId id="3555" r:id="rId6"/>
    <p:sldId id="3556" r:id="rId7"/>
    <p:sldId id="3558" r:id="rId8"/>
    <p:sldId id="3561" r:id="rId9"/>
    <p:sldId id="3560" r:id="rId10"/>
    <p:sldId id="3563" r:id="rId11"/>
    <p:sldId id="3564" r:id="rId12"/>
    <p:sldId id="3565" r:id="rId13"/>
    <p:sldId id="3553" r:id="rId14"/>
    <p:sldId id="3566" r:id="rId15"/>
    <p:sldId id="3568" r:id="rId16"/>
    <p:sldId id="3567" r:id="rId17"/>
    <p:sldId id="3554" r:id="rId18"/>
    <p:sldId id="3538" r:id="rId19"/>
    <p:sldId id="3569" r:id="rId20"/>
    <p:sldId id="3570" r:id="rId21"/>
  </p:sldIdLst>
  <p:sldSz cx="12192000" cy="6858000"/>
  <p:notesSz cx="6794500" cy="99314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A1176B-BB1E-BDE9-EA4C-00D6E112D05F}" v="93" dt="2025-10-12T08:53:27.016"/>
    <p1510:client id="{649EEE9C-44B0-D44C-7F4E-6AC1CE5C31E8}" v="340" dt="2025-10-11T16:47:38.962"/>
    <p1510:client id="{E0507939-67EA-772C-CB24-CD4872B465DE}" v="758" dt="2025-10-12T08:30:13.946"/>
    <p1510:client id="{F124527C-F46E-60CB-B343-2BC0750E1656}" v="501" dt="2025-10-12T07:16:36.8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1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Clifton" userId="S::wec@woodfordec.onmicrosoft.com::b7121016-a606-4e59-9b8c-d8cabdc242a8" providerId="AD" clId="Web-{F124527C-F46E-60CB-B343-2BC0750E1656}"/>
    <pc:docChg chg="addSld delSld modSld sldOrd">
      <pc:chgData name="Jeremy Clifton" userId="S::wec@woodfordec.onmicrosoft.com::b7121016-a606-4e59-9b8c-d8cabdc242a8" providerId="AD" clId="Web-{F124527C-F46E-60CB-B343-2BC0750E1656}" dt="2025-10-12T07:16:02.625" v="332" actId="20577"/>
      <pc:docMkLst>
        <pc:docMk/>
      </pc:docMkLst>
      <pc:sldChg chg="delSp modSp ord">
        <pc:chgData name="Jeremy Clifton" userId="S::wec@woodfordec.onmicrosoft.com::b7121016-a606-4e59-9b8c-d8cabdc242a8" providerId="AD" clId="Web-{F124527C-F46E-60CB-B343-2BC0750E1656}" dt="2025-10-12T06:54:42.962" v="274" actId="20577"/>
        <pc:sldMkLst>
          <pc:docMk/>
          <pc:sldMk cId="1114134037" sldId="3330"/>
        </pc:sldMkLst>
        <pc:spChg chg="mod">
          <ac:chgData name="Jeremy Clifton" userId="S::wec@woodfordec.onmicrosoft.com::b7121016-a606-4e59-9b8c-d8cabdc242a8" providerId="AD" clId="Web-{F124527C-F46E-60CB-B343-2BC0750E1656}" dt="2025-10-12T06:54:42.962" v="274" actId="20577"/>
          <ac:spMkLst>
            <pc:docMk/>
            <pc:sldMk cId="1114134037" sldId="3330"/>
            <ac:spMk id="3" creationId="{EE9EB796-9B66-9414-97BD-1E41217B019B}"/>
          </ac:spMkLst>
        </pc:spChg>
        <pc:picChg chg="del">
          <ac:chgData name="Jeremy Clifton" userId="S::wec@woodfordec.onmicrosoft.com::b7121016-a606-4e59-9b8c-d8cabdc242a8" providerId="AD" clId="Web-{F124527C-F46E-60CB-B343-2BC0750E1656}" dt="2025-10-12T06:52:46.585" v="193"/>
          <ac:picMkLst>
            <pc:docMk/>
            <pc:sldMk cId="1114134037" sldId="3330"/>
            <ac:picMk id="3074" creationId="{1D927097-3A02-F58D-8689-1EADD65CE5C4}"/>
          </ac:picMkLst>
        </pc:picChg>
      </pc:sldChg>
      <pc:sldChg chg="del">
        <pc:chgData name="Jeremy Clifton" userId="S::wec@woodfordec.onmicrosoft.com::b7121016-a606-4e59-9b8c-d8cabdc242a8" providerId="AD" clId="Web-{F124527C-F46E-60CB-B343-2BC0750E1656}" dt="2025-10-12T06:55:42.432" v="305"/>
        <pc:sldMkLst>
          <pc:docMk/>
          <pc:sldMk cId="206925182" sldId="3334"/>
        </pc:sldMkLst>
      </pc:sldChg>
      <pc:sldChg chg="addSp modSp ord">
        <pc:chgData name="Jeremy Clifton" userId="S::wec@woodfordec.onmicrosoft.com::b7121016-a606-4e59-9b8c-d8cabdc242a8" providerId="AD" clId="Web-{F124527C-F46E-60CB-B343-2BC0750E1656}" dt="2025-10-12T06:34:51.692" v="124" actId="1076"/>
        <pc:sldMkLst>
          <pc:docMk/>
          <pc:sldMk cId="4139586373" sldId="3512"/>
        </pc:sldMkLst>
        <pc:spChg chg="add mod">
          <ac:chgData name="Jeremy Clifton" userId="S::wec@woodfordec.onmicrosoft.com::b7121016-a606-4e59-9b8c-d8cabdc242a8" providerId="AD" clId="Web-{F124527C-F46E-60CB-B343-2BC0750E1656}" dt="2025-10-12T06:34:51.692" v="124" actId="1076"/>
          <ac:spMkLst>
            <pc:docMk/>
            <pc:sldMk cId="4139586373" sldId="3512"/>
            <ac:spMk id="3" creationId="{C738A79E-A0B4-7BF9-581D-2D53694AC482}"/>
          </ac:spMkLst>
        </pc:spChg>
        <pc:picChg chg="mod">
          <ac:chgData name="Jeremy Clifton" userId="S::wec@woodfordec.onmicrosoft.com::b7121016-a606-4e59-9b8c-d8cabdc242a8" providerId="AD" clId="Web-{F124527C-F46E-60CB-B343-2BC0750E1656}" dt="2025-10-12T06:34:38.364" v="118" actId="1076"/>
          <ac:picMkLst>
            <pc:docMk/>
            <pc:sldMk cId="4139586373" sldId="3512"/>
            <ac:picMk id="1026" creationId="{C4EB802C-D047-198C-95A6-4B6B366DC874}"/>
          </ac:picMkLst>
        </pc:picChg>
      </pc:sldChg>
      <pc:sldChg chg="ord">
        <pc:chgData name="Jeremy Clifton" userId="S::wec@woodfordec.onmicrosoft.com::b7121016-a606-4e59-9b8c-d8cabdc242a8" providerId="AD" clId="Web-{F124527C-F46E-60CB-B343-2BC0750E1656}" dt="2025-10-12T06:30:22.745" v="44"/>
        <pc:sldMkLst>
          <pc:docMk/>
          <pc:sldMk cId="2021555309" sldId="3513"/>
        </pc:sldMkLst>
      </pc:sldChg>
      <pc:sldChg chg="del">
        <pc:chgData name="Jeremy Clifton" userId="S::wec@woodfordec.onmicrosoft.com::b7121016-a606-4e59-9b8c-d8cabdc242a8" providerId="AD" clId="Web-{F124527C-F46E-60CB-B343-2BC0750E1656}" dt="2025-10-12T06:55:31.635" v="292"/>
        <pc:sldMkLst>
          <pc:docMk/>
          <pc:sldMk cId="254613862" sldId="3514"/>
        </pc:sldMkLst>
      </pc:sldChg>
      <pc:sldChg chg="del">
        <pc:chgData name="Jeremy Clifton" userId="S::wec@woodfordec.onmicrosoft.com::b7121016-a606-4e59-9b8c-d8cabdc242a8" providerId="AD" clId="Web-{F124527C-F46E-60CB-B343-2BC0750E1656}" dt="2025-10-12T06:55:35.354" v="296"/>
        <pc:sldMkLst>
          <pc:docMk/>
          <pc:sldMk cId="3914675423" sldId="3515"/>
        </pc:sldMkLst>
      </pc:sldChg>
      <pc:sldChg chg="del">
        <pc:chgData name="Jeremy Clifton" userId="S::wec@woodfordec.onmicrosoft.com::b7121016-a606-4e59-9b8c-d8cabdc242a8" providerId="AD" clId="Web-{F124527C-F46E-60CB-B343-2BC0750E1656}" dt="2025-10-12T06:55:37.135" v="297"/>
        <pc:sldMkLst>
          <pc:docMk/>
          <pc:sldMk cId="3266736837" sldId="3516"/>
        </pc:sldMkLst>
      </pc:sldChg>
      <pc:sldChg chg="del">
        <pc:chgData name="Jeremy Clifton" userId="S::wec@woodfordec.onmicrosoft.com::b7121016-a606-4e59-9b8c-d8cabdc242a8" providerId="AD" clId="Web-{F124527C-F46E-60CB-B343-2BC0750E1656}" dt="2025-10-12T06:55:38.541" v="299"/>
        <pc:sldMkLst>
          <pc:docMk/>
          <pc:sldMk cId="3550945741" sldId="3517"/>
        </pc:sldMkLst>
      </pc:sldChg>
      <pc:sldChg chg="del">
        <pc:chgData name="Jeremy Clifton" userId="S::wec@woodfordec.onmicrosoft.com::b7121016-a606-4e59-9b8c-d8cabdc242a8" providerId="AD" clId="Web-{F124527C-F46E-60CB-B343-2BC0750E1656}" dt="2025-10-12T06:55:40.119" v="303"/>
        <pc:sldMkLst>
          <pc:docMk/>
          <pc:sldMk cId="1933383008" sldId="3518"/>
        </pc:sldMkLst>
      </pc:sldChg>
      <pc:sldChg chg="del">
        <pc:chgData name="Jeremy Clifton" userId="S::wec@woodfordec.onmicrosoft.com::b7121016-a606-4e59-9b8c-d8cabdc242a8" providerId="AD" clId="Web-{F124527C-F46E-60CB-B343-2BC0750E1656}" dt="2025-10-12T06:55:41.244" v="304"/>
        <pc:sldMkLst>
          <pc:docMk/>
          <pc:sldMk cId="188811741" sldId="3519"/>
        </pc:sldMkLst>
      </pc:sldChg>
      <pc:sldChg chg="del">
        <pc:chgData name="Jeremy Clifton" userId="S::wec@woodfordec.onmicrosoft.com::b7121016-a606-4e59-9b8c-d8cabdc242a8" providerId="AD" clId="Web-{F124527C-F46E-60CB-B343-2BC0750E1656}" dt="2025-10-12T06:55:32.994" v="293"/>
        <pc:sldMkLst>
          <pc:docMk/>
          <pc:sldMk cId="3848061060" sldId="3520"/>
        </pc:sldMkLst>
      </pc:sldChg>
      <pc:sldChg chg="del">
        <pc:chgData name="Jeremy Clifton" userId="S::wec@woodfordec.onmicrosoft.com::b7121016-a606-4e59-9b8c-d8cabdc242a8" providerId="AD" clId="Web-{F124527C-F46E-60CB-B343-2BC0750E1656}" dt="2025-10-12T06:55:35.354" v="295"/>
        <pc:sldMkLst>
          <pc:docMk/>
          <pc:sldMk cId="3729014267" sldId="3521"/>
        </pc:sldMkLst>
      </pc:sldChg>
      <pc:sldChg chg="modSp ord">
        <pc:chgData name="Jeremy Clifton" userId="S::wec@woodfordec.onmicrosoft.com::b7121016-a606-4e59-9b8c-d8cabdc242a8" providerId="AD" clId="Web-{F124527C-F46E-60CB-B343-2BC0750E1656}" dt="2025-10-12T06:42:59.280" v="161" actId="20577"/>
        <pc:sldMkLst>
          <pc:docMk/>
          <pc:sldMk cId="505520883" sldId="3522"/>
        </pc:sldMkLst>
        <pc:spChg chg="mod">
          <ac:chgData name="Jeremy Clifton" userId="S::wec@woodfordec.onmicrosoft.com::b7121016-a606-4e59-9b8c-d8cabdc242a8" providerId="AD" clId="Web-{F124527C-F46E-60CB-B343-2BC0750E1656}" dt="2025-10-12T06:42:59.280" v="161" actId="20577"/>
          <ac:spMkLst>
            <pc:docMk/>
            <pc:sldMk cId="505520883" sldId="3522"/>
            <ac:spMk id="2" creationId="{BD5E249F-216E-5B73-4B11-D738DC4DDC20}"/>
          </ac:spMkLst>
        </pc:spChg>
      </pc:sldChg>
      <pc:sldChg chg="del">
        <pc:chgData name="Jeremy Clifton" userId="S::wec@woodfordec.onmicrosoft.com::b7121016-a606-4e59-9b8c-d8cabdc242a8" providerId="AD" clId="Web-{F124527C-F46E-60CB-B343-2BC0750E1656}" dt="2025-10-12T06:55:35.338" v="294"/>
        <pc:sldMkLst>
          <pc:docMk/>
          <pc:sldMk cId="2539783349" sldId="3523"/>
        </pc:sldMkLst>
      </pc:sldChg>
      <pc:sldChg chg="del">
        <pc:chgData name="Jeremy Clifton" userId="S::wec@woodfordec.onmicrosoft.com::b7121016-a606-4e59-9b8c-d8cabdc242a8" providerId="AD" clId="Web-{F124527C-F46E-60CB-B343-2BC0750E1656}" dt="2025-10-12T06:55:37.135" v="298"/>
        <pc:sldMkLst>
          <pc:docMk/>
          <pc:sldMk cId="2826235004" sldId="3524"/>
        </pc:sldMkLst>
      </pc:sldChg>
      <pc:sldChg chg="del">
        <pc:chgData name="Jeremy Clifton" userId="S::wec@woodfordec.onmicrosoft.com::b7121016-a606-4e59-9b8c-d8cabdc242a8" providerId="AD" clId="Web-{F124527C-F46E-60CB-B343-2BC0750E1656}" dt="2025-10-12T06:55:38.557" v="300"/>
        <pc:sldMkLst>
          <pc:docMk/>
          <pc:sldMk cId="1034058075" sldId="3525"/>
        </pc:sldMkLst>
      </pc:sldChg>
      <pc:sldChg chg="del">
        <pc:chgData name="Jeremy Clifton" userId="S::wec@woodfordec.onmicrosoft.com::b7121016-a606-4e59-9b8c-d8cabdc242a8" providerId="AD" clId="Web-{F124527C-F46E-60CB-B343-2BC0750E1656}" dt="2025-10-12T06:55:39.291" v="301"/>
        <pc:sldMkLst>
          <pc:docMk/>
          <pc:sldMk cId="2092279040" sldId="3526"/>
        </pc:sldMkLst>
      </pc:sldChg>
      <pc:sldChg chg="del">
        <pc:chgData name="Jeremy Clifton" userId="S::wec@woodfordec.onmicrosoft.com::b7121016-a606-4e59-9b8c-d8cabdc242a8" providerId="AD" clId="Web-{F124527C-F46E-60CB-B343-2BC0750E1656}" dt="2025-10-12T06:55:39.291" v="302"/>
        <pc:sldMkLst>
          <pc:docMk/>
          <pc:sldMk cId="3910251943" sldId="3527"/>
        </pc:sldMkLst>
      </pc:sldChg>
      <pc:sldChg chg="modSp">
        <pc:chgData name="Jeremy Clifton" userId="S::wec@woodfordec.onmicrosoft.com::b7121016-a606-4e59-9b8c-d8cabdc242a8" providerId="AD" clId="Web-{F124527C-F46E-60CB-B343-2BC0750E1656}" dt="2025-10-12T06:28:33.821" v="35" actId="20577"/>
        <pc:sldMkLst>
          <pc:docMk/>
          <pc:sldMk cId="640108030" sldId="3531"/>
        </pc:sldMkLst>
        <pc:spChg chg="mod">
          <ac:chgData name="Jeremy Clifton" userId="S::wec@woodfordec.onmicrosoft.com::b7121016-a606-4e59-9b8c-d8cabdc242a8" providerId="AD" clId="Web-{F124527C-F46E-60CB-B343-2BC0750E1656}" dt="2025-10-12T06:28:33.821" v="35" actId="20577"/>
          <ac:spMkLst>
            <pc:docMk/>
            <pc:sldMk cId="640108030" sldId="3531"/>
            <ac:spMk id="3" creationId="{4FAD6652-4E51-0A47-AC3A-4081AC2536BD}"/>
          </ac:spMkLst>
        </pc:spChg>
      </pc:sldChg>
      <pc:sldChg chg="modSp">
        <pc:chgData name="Jeremy Clifton" userId="S::wec@woodfordec.onmicrosoft.com::b7121016-a606-4e59-9b8c-d8cabdc242a8" providerId="AD" clId="Web-{F124527C-F46E-60CB-B343-2BC0750E1656}" dt="2025-10-12T06:29:42.448" v="41" actId="20577"/>
        <pc:sldMkLst>
          <pc:docMk/>
          <pc:sldMk cId="2368816164" sldId="3532"/>
        </pc:sldMkLst>
        <pc:spChg chg="mod">
          <ac:chgData name="Jeremy Clifton" userId="S::wec@woodfordec.onmicrosoft.com::b7121016-a606-4e59-9b8c-d8cabdc242a8" providerId="AD" clId="Web-{F124527C-F46E-60CB-B343-2BC0750E1656}" dt="2025-10-12T06:29:42.448" v="41" actId="20577"/>
          <ac:spMkLst>
            <pc:docMk/>
            <pc:sldMk cId="2368816164" sldId="3532"/>
            <ac:spMk id="3" creationId="{6A899CB6-C678-0BBC-41BE-7817FFF5232A}"/>
          </ac:spMkLst>
        </pc:spChg>
      </pc:sldChg>
      <pc:sldChg chg="modSp add replId">
        <pc:chgData name="Jeremy Clifton" userId="S::wec@woodfordec.onmicrosoft.com::b7121016-a606-4e59-9b8c-d8cabdc242a8" providerId="AD" clId="Web-{F124527C-F46E-60CB-B343-2BC0750E1656}" dt="2025-10-12T06:31:28.812" v="84" actId="20577"/>
        <pc:sldMkLst>
          <pc:docMk/>
          <pc:sldMk cId="3993124407" sldId="3539"/>
        </pc:sldMkLst>
        <pc:spChg chg="mod">
          <ac:chgData name="Jeremy Clifton" userId="S::wec@woodfordec.onmicrosoft.com::b7121016-a606-4e59-9b8c-d8cabdc242a8" providerId="AD" clId="Web-{F124527C-F46E-60CB-B343-2BC0750E1656}" dt="2025-10-12T06:31:28.812" v="84" actId="20577"/>
          <ac:spMkLst>
            <pc:docMk/>
            <pc:sldMk cId="3993124407" sldId="3539"/>
            <ac:spMk id="3" creationId="{FA0DA32A-8BF4-DC2D-D804-6AE1A7666FC3}"/>
          </ac:spMkLst>
        </pc:spChg>
      </pc:sldChg>
      <pc:sldChg chg="add replId">
        <pc:chgData name="Jeremy Clifton" userId="S::wec@woodfordec.onmicrosoft.com::b7121016-a606-4e59-9b8c-d8cabdc242a8" providerId="AD" clId="Web-{F124527C-F46E-60CB-B343-2BC0750E1656}" dt="2025-10-12T06:30:21.183" v="43"/>
        <pc:sldMkLst>
          <pc:docMk/>
          <pc:sldMk cId="2318490640" sldId="3540"/>
        </pc:sldMkLst>
      </pc:sldChg>
      <pc:sldChg chg="modSp add replId">
        <pc:chgData name="Jeremy Clifton" userId="S::wec@woodfordec.onmicrosoft.com::b7121016-a606-4e59-9b8c-d8cabdc242a8" providerId="AD" clId="Web-{F124527C-F46E-60CB-B343-2BC0750E1656}" dt="2025-10-12T06:31:38.140" v="89" actId="20577"/>
        <pc:sldMkLst>
          <pc:docMk/>
          <pc:sldMk cId="3536579816" sldId="3541"/>
        </pc:sldMkLst>
        <pc:spChg chg="mod">
          <ac:chgData name="Jeremy Clifton" userId="S::wec@woodfordec.onmicrosoft.com::b7121016-a606-4e59-9b8c-d8cabdc242a8" providerId="AD" clId="Web-{F124527C-F46E-60CB-B343-2BC0750E1656}" dt="2025-10-12T06:31:38.140" v="89" actId="20577"/>
          <ac:spMkLst>
            <pc:docMk/>
            <pc:sldMk cId="3536579816" sldId="3541"/>
            <ac:spMk id="3" creationId="{2497FA79-3156-C611-2B0A-1675D5A6C5C9}"/>
          </ac:spMkLst>
        </pc:spChg>
      </pc:sldChg>
      <pc:sldChg chg="addSp modSp add replId">
        <pc:chgData name="Jeremy Clifton" userId="S::wec@woodfordec.onmicrosoft.com::b7121016-a606-4e59-9b8c-d8cabdc242a8" providerId="AD" clId="Web-{F124527C-F46E-60CB-B343-2BC0750E1656}" dt="2025-10-12T06:33:29.363" v="101" actId="1076"/>
        <pc:sldMkLst>
          <pc:docMk/>
          <pc:sldMk cId="106925767" sldId="3542"/>
        </pc:sldMkLst>
        <pc:picChg chg="add mod">
          <ac:chgData name="Jeremy Clifton" userId="S::wec@woodfordec.onmicrosoft.com::b7121016-a606-4e59-9b8c-d8cabdc242a8" providerId="AD" clId="Web-{F124527C-F46E-60CB-B343-2BC0750E1656}" dt="2025-10-12T06:33:29.363" v="101" actId="1076"/>
          <ac:picMkLst>
            <pc:docMk/>
            <pc:sldMk cId="106925767" sldId="3542"/>
            <ac:picMk id="2" creationId="{B73CBD71-C8C7-5411-FDA6-05D28B8AB497}"/>
          </ac:picMkLst>
        </pc:picChg>
      </pc:sldChg>
      <pc:sldChg chg="add replId">
        <pc:chgData name="Jeremy Clifton" userId="S::wec@woodfordec.onmicrosoft.com::b7121016-a606-4e59-9b8c-d8cabdc242a8" providerId="AD" clId="Web-{F124527C-F46E-60CB-B343-2BC0750E1656}" dt="2025-10-12T06:32:57.207" v="91"/>
        <pc:sldMkLst>
          <pc:docMk/>
          <pc:sldMk cId="2973950719" sldId="3543"/>
        </pc:sldMkLst>
      </pc:sldChg>
      <pc:sldChg chg="addSp modSp add replId">
        <pc:chgData name="Jeremy Clifton" userId="S::wec@woodfordec.onmicrosoft.com::b7121016-a606-4e59-9b8c-d8cabdc242a8" providerId="AD" clId="Web-{F124527C-F46E-60CB-B343-2BC0750E1656}" dt="2025-10-12T06:48:13.096" v="170" actId="14100"/>
        <pc:sldMkLst>
          <pc:docMk/>
          <pc:sldMk cId="653920759" sldId="3544"/>
        </pc:sldMkLst>
        <pc:picChg chg="add mod">
          <ac:chgData name="Jeremy Clifton" userId="S::wec@woodfordec.onmicrosoft.com::b7121016-a606-4e59-9b8c-d8cabdc242a8" providerId="AD" clId="Web-{F124527C-F46E-60CB-B343-2BC0750E1656}" dt="2025-10-12T06:48:13.096" v="170" actId="14100"/>
          <ac:picMkLst>
            <pc:docMk/>
            <pc:sldMk cId="653920759" sldId="3544"/>
            <ac:picMk id="2" creationId="{35A138BE-99EE-F86A-6936-FBB4CE368312}"/>
          </ac:picMkLst>
        </pc:picChg>
      </pc:sldChg>
      <pc:sldChg chg="add replId">
        <pc:chgData name="Jeremy Clifton" userId="S::wec@woodfordec.onmicrosoft.com::b7121016-a606-4e59-9b8c-d8cabdc242a8" providerId="AD" clId="Web-{F124527C-F46E-60CB-B343-2BC0750E1656}" dt="2025-10-12T06:33:01.113" v="93"/>
        <pc:sldMkLst>
          <pc:docMk/>
          <pc:sldMk cId="2832994926" sldId="3545"/>
        </pc:sldMkLst>
      </pc:sldChg>
      <pc:sldChg chg="addSp modSp add replId">
        <pc:chgData name="Jeremy Clifton" userId="S::wec@woodfordec.onmicrosoft.com::b7121016-a606-4e59-9b8c-d8cabdc242a8" providerId="AD" clId="Web-{F124527C-F46E-60CB-B343-2BC0750E1656}" dt="2025-10-12T06:44:28.392" v="166" actId="1076"/>
        <pc:sldMkLst>
          <pc:docMk/>
          <pc:sldMk cId="3783633516" sldId="3546"/>
        </pc:sldMkLst>
        <pc:picChg chg="add mod">
          <ac:chgData name="Jeremy Clifton" userId="S::wec@woodfordec.onmicrosoft.com::b7121016-a606-4e59-9b8c-d8cabdc242a8" providerId="AD" clId="Web-{F124527C-F46E-60CB-B343-2BC0750E1656}" dt="2025-10-12T06:44:28.392" v="166" actId="1076"/>
          <ac:picMkLst>
            <pc:docMk/>
            <pc:sldMk cId="3783633516" sldId="3546"/>
            <ac:picMk id="2" creationId="{5D06A381-F6FE-811D-0B5B-C478C53CE712}"/>
          </ac:picMkLst>
        </pc:picChg>
      </pc:sldChg>
      <pc:sldChg chg="addSp modSp add replId">
        <pc:chgData name="Jeremy Clifton" userId="S::wec@woodfordec.onmicrosoft.com::b7121016-a606-4e59-9b8c-d8cabdc242a8" providerId="AD" clId="Web-{F124527C-F46E-60CB-B343-2BC0750E1656}" dt="2025-10-12T06:41:29.215" v="154" actId="1076"/>
        <pc:sldMkLst>
          <pc:docMk/>
          <pc:sldMk cId="4026527591" sldId="3547"/>
        </pc:sldMkLst>
        <pc:picChg chg="add mod modCrop">
          <ac:chgData name="Jeremy Clifton" userId="S::wec@woodfordec.onmicrosoft.com::b7121016-a606-4e59-9b8c-d8cabdc242a8" providerId="AD" clId="Web-{F124527C-F46E-60CB-B343-2BC0750E1656}" dt="2025-10-12T06:41:29.215" v="154" actId="1076"/>
          <ac:picMkLst>
            <pc:docMk/>
            <pc:sldMk cId="4026527591" sldId="3547"/>
            <ac:picMk id="2" creationId="{ECF98BE4-7A87-7C60-8FFA-91CFE473D249}"/>
          </ac:picMkLst>
        </pc:picChg>
      </pc:sldChg>
      <pc:sldChg chg="addSp modSp add replId">
        <pc:chgData name="Jeremy Clifton" userId="S::wec@woodfordec.onmicrosoft.com::b7121016-a606-4e59-9b8c-d8cabdc242a8" providerId="AD" clId="Web-{F124527C-F46E-60CB-B343-2BC0750E1656}" dt="2025-10-12T06:38:09.632" v="140" actId="1076"/>
        <pc:sldMkLst>
          <pc:docMk/>
          <pc:sldMk cId="3286441059" sldId="3548"/>
        </pc:sldMkLst>
        <pc:picChg chg="add mod">
          <ac:chgData name="Jeremy Clifton" userId="S::wec@woodfordec.onmicrosoft.com::b7121016-a606-4e59-9b8c-d8cabdc242a8" providerId="AD" clId="Web-{F124527C-F46E-60CB-B343-2BC0750E1656}" dt="2025-10-12T06:38:09.632" v="140" actId="1076"/>
          <ac:picMkLst>
            <pc:docMk/>
            <pc:sldMk cId="3286441059" sldId="3548"/>
            <ac:picMk id="2" creationId="{10A55D22-4ED5-55AC-9733-1AAEB33A4D5B}"/>
          </ac:picMkLst>
        </pc:picChg>
      </pc:sldChg>
      <pc:sldChg chg="addSp delSp modSp add replId">
        <pc:chgData name="Jeremy Clifton" userId="S::wec@woodfordec.onmicrosoft.com::b7121016-a606-4e59-9b8c-d8cabdc242a8" providerId="AD" clId="Web-{F124527C-F46E-60CB-B343-2BC0750E1656}" dt="2025-10-12T06:36:56.159" v="135"/>
        <pc:sldMkLst>
          <pc:docMk/>
          <pc:sldMk cId="2147556500" sldId="3549"/>
        </pc:sldMkLst>
        <pc:picChg chg="add mod">
          <ac:chgData name="Jeremy Clifton" userId="S::wec@woodfordec.onmicrosoft.com::b7121016-a606-4e59-9b8c-d8cabdc242a8" providerId="AD" clId="Web-{F124527C-F46E-60CB-B343-2BC0750E1656}" dt="2025-10-12T06:36:00.591" v="133" actId="1076"/>
          <ac:picMkLst>
            <pc:docMk/>
            <pc:sldMk cId="2147556500" sldId="3549"/>
            <ac:picMk id="2" creationId="{9A5CFB5A-A693-111E-DE18-3FCA6FC72316}"/>
          </ac:picMkLst>
        </pc:picChg>
        <pc:picChg chg="add del mod">
          <ac:chgData name="Jeremy Clifton" userId="S::wec@woodfordec.onmicrosoft.com::b7121016-a606-4e59-9b8c-d8cabdc242a8" providerId="AD" clId="Web-{F124527C-F46E-60CB-B343-2BC0750E1656}" dt="2025-10-12T06:36:56.159" v="135"/>
          <ac:picMkLst>
            <pc:docMk/>
            <pc:sldMk cId="2147556500" sldId="3549"/>
            <ac:picMk id="3" creationId="{B7926905-9D90-D3D0-7830-5C39383FD105}"/>
          </ac:picMkLst>
        </pc:picChg>
      </pc:sldChg>
      <pc:sldChg chg="add ord replId">
        <pc:chgData name="Jeremy Clifton" userId="S::wec@woodfordec.onmicrosoft.com::b7121016-a606-4e59-9b8c-d8cabdc242a8" providerId="AD" clId="Web-{F124527C-F46E-60CB-B343-2BC0750E1656}" dt="2025-10-12T06:35:22.727" v="126"/>
        <pc:sldMkLst>
          <pc:docMk/>
          <pc:sldMk cId="92727254" sldId="3550"/>
        </pc:sldMkLst>
      </pc:sldChg>
      <pc:sldChg chg="add ord replId">
        <pc:chgData name="Jeremy Clifton" userId="S::wec@woodfordec.onmicrosoft.com::b7121016-a606-4e59-9b8c-d8cabdc242a8" providerId="AD" clId="Web-{F124527C-F46E-60CB-B343-2BC0750E1656}" dt="2025-10-12T06:38:38.102" v="142"/>
        <pc:sldMkLst>
          <pc:docMk/>
          <pc:sldMk cId="2253438705" sldId="3551"/>
        </pc:sldMkLst>
      </pc:sldChg>
      <pc:sldChg chg="add ord replId">
        <pc:chgData name="Jeremy Clifton" userId="S::wec@woodfordec.onmicrosoft.com::b7121016-a606-4e59-9b8c-d8cabdc242a8" providerId="AD" clId="Web-{F124527C-F46E-60CB-B343-2BC0750E1656}" dt="2025-10-12T06:40:14.574" v="144"/>
        <pc:sldMkLst>
          <pc:docMk/>
          <pc:sldMk cId="2560680871" sldId="3552"/>
        </pc:sldMkLst>
      </pc:sldChg>
      <pc:sldChg chg="modSp add replId">
        <pc:chgData name="Jeremy Clifton" userId="S::wec@woodfordec.onmicrosoft.com::b7121016-a606-4e59-9b8c-d8cabdc242a8" providerId="AD" clId="Web-{F124527C-F46E-60CB-B343-2BC0750E1656}" dt="2025-10-12T06:54:57.197" v="284" actId="20577"/>
        <pc:sldMkLst>
          <pc:docMk/>
          <pc:sldMk cId="3727139800" sldId="3553"/>
        </pc:sldMkLst>
        <pc:spChg chg="mod">
          <ac:chgData name="Jeremy Clifton" userId="S::wec@woodfordec.onmicrosoft.com::b7121016-a606-4e59-9b8c-d8cabdc242a8" providerId="AD" clId="Web-{F124527C-F46E-60CB-B343-2BC0750E1656}" dt="2025-10-12T06:54:57.197" v="284" actId="20577"/>
          <ac:spMkLst>
            <pc:docMk/>
            <pc:sldMk cId="3727139800" sldId="3553"/>
            <ac:spMk id="3" creationId="{2B71D200-ED38-21DC-8459-52C0255F2AEA}"/>
          </ac:spMkLst>
        </pc:spChg>
      </pc:sldChg>
      <pc:sldChg chg="modSp add replId">
        <pc:chgData name="Jeremy Clifton" userId="S::wec@woodfordec.onmicrosoft.com::b7121016-a606-4e59-9b8c-d8cabdc242a8" providerId="AD" clId="Web-{F124527C-F46E-60CB-B343-2BC0750E1656}" dt="2025-10-12T06:55:30.400" v="291" actId="20577"/>
        <pc:sldMkLst>
          <pc:docMk/>
          <pc:sldMk cId="1434533483" sldId="3554"/>
        </pc:sldMkLst>
        <pc:spChg chg="mod">
          <ac:chgData name="Jeremy Clifton" userId="S::wec@woodfordec.onmicrosoft.com::b7121016-a606-4e59-9b8c-d8cabdc242a8" providerId="AD" clId="Web-{F124527C-F46E-60CB-B343-2BC0750E1656}" dt="2025-10-12T06:55:30.400" v="291" actId="20577"/>
          <ac:spMkLst>
            <pc:docMk/>
            <pc:sldMk cId="1434533483" sldId="3554"/>
            <ac:spMk id="3" creationId="{6042579A-E027-DE36-13BD-FEC4C1A9AC12}"/>
          </ac:spMkLst>
        </pc:spChg>
      </pc:sldChg>
      <pc:sldChg chg="modSp add ord replId">
        <pc:chgData name="Jeremy Clifton" userId="S::wec@woodfordec.onmicrosoft.com::b7121016-a606-4e59-9b8c-d8cabdc242a8" providerId="AD" clId="Web-{F124527C-F46E-60CB-B343-2BC0750E1656}" dt="2025-10-12T07:16:02.625" v="332" actId="20577"/>
        <pc:sldMkLst>
          <pc:docMk/>
          <pc:sldMk cId="68852498" sldId="3555"/>
        </pc:sldMkLst>
        <pc:spChg chg="mod">
          <ac:chgData name="Jeremy Clifton" userId="S::wec@woodfordec.onmicrosoft.com::b7121016-a606-4e59-9b8c-d8cabdc242a8" providerId="AD" clId="Web-{F124527C-F46E-60CB-B343-2BC0750E1656}" dt="2025-10-12T07:16:02.625" v="332" actId="20577"/>
          <ac:spMkLst>
            <pc:docMk/>
            <pc:sldMk cId="68852498" sldId="3555"/>
            <ac:spMk id="3" creationId="{601F49D4-F691-9C79-12A3-5C353B58DB69}"/>
          </ac:spMkLst>
        </pc:spChg>
      </pc:sldChg>
    </pc:docChg>
  </pc:docChgLst>
  <pc:docChgLst>
    <pc:chgData name="Jeremy Clifton" userId="b7121016-a606-4e59-9b8c-d8cabdc242a8" providerId="ADAL" clId="{59DAF793-FF44-4679-BC2D-399D97055421}"/>
    <pc:docChg chg="custSel addSld delSld modSld sldOrd">
      <pc:chgData name="Jeremy Clifton" userId="b7121016-a606-4e59-9b8c-d8cabdc242a8" providerId="ADAL" clId="{59DAF793-FF44-4679-BC2D-399D97055421}" dt="2025-10-05T08:39:37.948" v="1105" actId="47"/>
      <pc:docMkLst>
        <pc:docMk/>
      </pc:docMkLst>
      <pc:sldChg chg="addSp delSp modSp mod ord">
        <pc:chgData name="Jeremy Clifton" userId="b7121016-a606-4e59-9b8c-d8cabdc242a8" providerId="ADAL" clId="{59DAF793-FF44-4679-BC2D-399D97055421}" dt="2025-10-05T07:16:13.196" v="911" actId="1076"/>
        <pc:sldMkLst>
          <pc:docMk/>
          <pc:sldMk cId="1114134037" sldId="3330"/>
        </pc:sldMkLst>
        <pc:spChg chg="mod">
          <ac:chgData name="Jeremy Clifton" userId="b7121016-a606-4e59-9b8c-d8cabdc242a8" providerId="ADAL" clId="{59DAF793-FF44-4679-BC2D-399D97055421}" dt="2025-10-05T07:16:08.351" v="909" actId="403"/>
          <ac:spMkLst>
            <pc:docMk/>
            <pc:sldMk cId="1114134037" sldId="3330"/>
            <ac:spMk id="3" creationId="{EE9EB796-9B66-9414-97BD-1E41217B019B}"/>
          </ac:spMkLst>
        </pc:spChg>
      </pc:sldChg>
      <pc:sldChg chg="add">
        <pc:chgData name="Jeremy Clifton" userId="b7121016-a606-4e59-9b8c-d8cabdc242a8" providerId="ADAL" clId="{59DAF793-FF44-4679-BC2D-399D97055421}" dt="2025-10-05T06:48:38.070" v="0" actId="2890"/>
        <pc:sldMkLst>
          <pc:docMk/>
          <pc:sldMk cId="4184557023" sldId="3511"/>
        </pc:sldMkLst>
      </pc:sldChg>
      <pc:sldChg chg="addSp modSp add">
        <pc:chgData name="Jeremy Clifton" userId="b7121016-a606-4e59-9b8c-d8cabdc242a8" providerId="ADAL" clId="{59DAF793-FF44-4679-BC2D-399D97055421}" dt="2025-10-05T06:49:00.175" v="9" actId="14100"/>
        <pc:sldMkLst>
          <pc:docMk/>
          <pc:sldMk cId="4139586373" sldId="3512"/>
        </pc:sldMkLst>
      </pc:sldChg>
      <pc:sldChg chg="add">
        <pc:chgData name="Jeremy Clifton" userId="b7121016-a606-4e59-9b8c-d8cabdc242a8" providerId="ADAL" clId="{59DAF793-FF44-4679-BC2D-399D97055421}" dt="2025-10-05T06:48:38.550" v="2" actId="2890"/>
        <pc:sldMkLst>
          <pc:docMk/>
          <pc:sldMk cId="2021555309" sldId="3513"/>
        </pc:sldMkLst>
      </pc:sldChg>
      <pc:sldChg chg="add ord">
        <pc:chgData name="Jeremy Clifton" userId="b7121016-a606-4e59-9b8c-d8cabdc242a8" providerId="ADAL" clId="{59DAF793-FF44-4679-BC2D-399D97055421}" dt="2025-10-05T07:08:30.503" v="814"/>
        <pc:sldMkLst>
          <pc:docMk/>
          <pc:sldMk cId="505520883" sldId="3522"/>
        </pc:sldMkLst>
      </pc:sldChg>
    </pc:docChg>
  </pc:docChgLst>
  <pc:docChgLst>
    <pc:chgData name="Jeremy Clifton" userId="b7121016-a606-4e59-9b8c-d8cabdc242a8" providerId="ADAL" clId="{E211E35B-DF94-4D8F-8790-8C823AF181FA}"/>
    <pc:docChg chg="delSld">
      <pc:chgData name="Jeremy Clifton" userId="b7121016-a606-4e59-9b8c-d8cabdc242a8" providerId="ADAL" clId="{E211E35B-DF94-4D8F-8790-8C823AF181FA}" dt="2025-10-12T15:29:08.553" v="1" actId="47"/>
      <pc:docMkLst>
        <pc:docMk/>
      </pc:docMkLst>
      <pc:sldChg chg="del">
        <pc:chgData name="Jeremy Clifton" userId="b7121016-a606-4e59-9b8c-d8cabdc242a8" providerId="ADAL" clId="{E211E35B-DF94-4D8F-8790-8C823AF181FA}" dt="2025-10-12T15:29:03.324" v="0" actId="47"/>
        <pc:sldMkLst>
          <pc:docMk/>
          <pc:sldMk cId="4184557023" sldId="3511"/>
        </pc:sldMkLst>
      </pc:sldChg>
      <pc:sldChg chg="del">
        <pc:chgData name="Jeremy Clifton" userId="b7121016-a606-4e59-9b8c-d8cabdc242a8" providerId="ADAL" clId="{E211E35B-DF94-4D8F-8790-8C823AF181FA}" dt="2025-10-12T15:29:03.324" v="0" actId="47"/>
        <pc:sldMkLst>
          <pc:docMk/>
          <pc:sldMk cId="4139586373" sldId="3512"/>
        </pc:sldMkLst>
      </pc:sldChg>
      <pc:sldChg chg="del">
        <pc:chgData name="Jeremy Clifton" userId="b7121016-a606-4e59-9b8c-d8cabdc242a8" providerId="ADAL" clId="{E211E35B-DF94-4D8F-8790-8C823AF181FA}" dt="2025-10-12T15:29:03.324" v="0" actId="47"/>
        <pc:sldMkLst>
          <pc:docMk/>
          <pc:sldMk cId="2021555309" sldId="3513"/>
        </pc:sldMkLst>
      </pc:sldChg>
      <pc:sldChg chg="del">
        <pc:chgData name="Jeremy Clifton" userId="b7121016-a606-4e59-9b8c-d8cabdc242a8" providerId="ADAL" clId="{E211E35B-DF94-4D8F-8790-8C823AF181FA}" dt="2025-10-12T15:29:03.324" v="0" actId="47"/>
        <pc:sldMkLst>
          <pc:docMk/>
          <pc:sldMk cId="505520883" sldId="3522"/>
        </pc:sldMkLst>
      </pc:sldChg>
      <pc:sldChg chg="del">
        <pc:chgData name="Jeremy Clifton" userId="b7121016-a606-4e59-9b8c-d8cabdc242a8" providerId="ADAL" clId="{E211E35B-DF94-4D8F-8790-8C823AF181FA}" dt="2025-10-12T15:29:03.324" v="0" actId="47"/>
        <pc:sldMkLst>
          <pc:docMk/>
          <pc:sldMk cId="2253022263" sldId="3529"/>
        </pc:sldMkLst>
      </pc:sldChg>
      <pc:sldChg chg="del">
        <pc:chgData name="Jeremy Clifton" userId="b7121016-a606-4e59-9b8c-d8cabdc242a8" providerId="ADAL" clId="{E211E35B-DF94-4D8F-8790-8C823AF181FA}" dt="2025-10-12T15:29:03.324" v="0" actId="47"/>
        <pc:sldMkLst>
          <pc:docMk/>
          <pc:sldMk cId="3630521521" sldId="3530"/>
        </pc:sldMkLst>
      </pc:sldChg>
      <pc:sldChg chg="del">
        <pc:chgData name="Jeremy Clifton" userId="b7121016-a606-4e59-9b8c-d8cabdc242a8" providerId="ADAL" clId="{E211E35B-DF94-4D8F-8790-8C823AF181FA}" dt="2025-10-12T15:29:03.324" v="0" actId="47"/>
        <pc:sldMkLst>
          <pc:docMk/>
          <pc:sldMk cId="640108030" sldId="3531"/>
        </pc:sldMkLst>
      </pc:sldChg>
      <pc:sldChg chg="del">
        <pc:chgData name="Jeremy Clifton" userId="b7121016-a606-4e59-9b8c-d8cabdc242a8" providerId="ADAL" clId="{E211E35B-DF94-4D8F-8790-8C823AF181FA}" dt="2025-10-12T15:29:03.324" v="0" actId="47"/>
        <pc:sldMkLst>
          <pc:docMk/>
          <pc:sldMk cId="2368816164" sldId="3532"/>
        </pc:sldMkLst>
      </pc:sldChg>
      <pc:sldChg chg="del">
        <pc:chgData name="Jeremy Clifton" userId="b7121016-a606-4e59-9b8c-d8cabdc242a8" providerId="ADAL" clId="{E211E35B-DF94-4D8F-8790-8C823AF181FA}" dt="2025-10-12T15:29:03.324" v="0" actId="47"/>
        <pc:sldMkLst>
          <pc:docMk/>
          <pc:sldMk cId="3867986018" sldId="3533"/>
        </pc:sldMkLst>
      </pc:sldChg>
      <pc:sldChg chg="del">
        <pc:chgData name="Jeremy Clifton" userId="b7121016-a606-4e59-9b8c-d8cabdc242a8" providerId="ADAL" clId="{E211E35B-DF94-4D8F-8790-8C823AF181FA}" dt="2025-10-12T15:29:03.324" v="0" actId="47"/>
        <pc:sldMkLst>
          <pc:docMk/>
          <pc:sldMk cId="208705553" sldId="3534"/>
        </pc:sldMkLst>
      </pc:sldChg>
      <pc:sldChg chg="del">
        <pc:chgData name="Jeremy Clifton" userId="b7121016-a606-4e59-9b8c-d8cabdc242a8" providerId="ADAL" clId="{E211E35B-DF94-4D8F-8790-8C823AF181FA}" dt="2025-10-12T15:29:03.324" v="0" actId="47"/>
        <pc:sldMkLst>
          <pc:docMk/>
          <pc:sldMk cId="2574219500" sldId="3535"/>
        </pc:sldMkLst>
      </pc:sldChg>
      <pc:sldChg chg="del">
        <pc:chgData name="Jeremy Clifton" userId="b7121016-a606-4e59-9b8c-d8cabdc242a8" providerId="ADAL" clId="{E211E35B-DF94-4D8F-8790-8C823AF181FA}" dt="2025-10-12T15:29:03.324" v="0" actId="47"/>
        <pc:sldMkLst>
          <pc:docMk/>
          <pc:sldMk cId="558055427" sldId="3536"/>
        </pc:sldMkLst>
      </pc:sldChg>
      <pc:sldChg chg="del">
        <pc:chgData name="Jeremy Clifton" userId="b7121016-a606-4e59-9b8c-d8cabdc242a8" providerId="ADAL" clId="{E211E35B-DF94-4D8F-8790-8C823AF181FA}" dt="2025-10-12T15:29:03.324" v="0" actId="47"/>
        <pc:sldMkLst>
          <pc:docMk/>
          <pc:sldMk cId="3255968964" sldId="3537"/>
        </pc:sldMkLst>
      </pc:sldChg>
      <pc:sldChg chg="del">
        <pc:chgData name="Jeremy Clifton" userId="b7121016-a606-4e59-9b8c-d8cabdc242a8" providerId="ADAL" clId="{E211E35B-DF94-4D8F-8790-8C823AF181FA}" dt="2025-10-12T15:29:03.324" v="0" actId="47"/>
        <pc:sldMkLst>
          <pc:docMk/>
          <pc:sldMk cId="3993124407" sldId="3539"/>
        </pc:sldMkLst>
      </pc:sldChg>
      <pc:sldChg chg="del">
        <pc:chgData name="Jeremy Clifton" userId="b7121016-a606-4e59-9b8c-d8cabdc242a8" providerId="ADAL" clId="{E211E35B-DF94-4D8F-8790-8C823AF181FA}" dt="2025-10-12T15:29:03.324" v="0" actId="47"/>
        <pc:sldMkLst>
          <pc:docMk/>
          <pc:sldMk cId="2318490640" sldId="3540"/>
        </pc:sldMkLst>
      </pc:sldChg>
      <pc:sldChg chg="del">
        <pc:chgData name="Jeremy Clifton" userId="b7121016-a606-4e59-9b8c-d8cabdc242a8" providerId="ADAL" clId="{E211E35B-DF94-4D8F-8790-8C823AF181FA}" dt="2025-10-12T15:29:03.324" v="0" actId="47"/>
        <pc:sldMkLst>
          <pc:docMk/>
          <pc:sldMk cId="3536579816" sldId="3541"/>
        </pc:sldMkLst>
      </pc:sldChg>
      <pc:sldChg chg="del">
        <pc:chgData name="Jeremy Clifton" userId="b7121016-a606-4e59-9b8c-d8cabdc242a8" providerId="ADAL" clId="{E211E35B-DF94-4D8F-8790-8C823AF181FA}" dt="2025-10-12T15:29:03.324" v="0" actId="47"/>
        <pc:sldMkLst>
          <pc:docMk/>
          <pc:sldMk cId="106925767" sldId="3542"/>
        </pc:sldMkLst>
      </pc:sldChg>
      <pc:sldChg chg="del">
        <pc:chgData name="Jeremy Clifton" userId="b7121016-a606-4e59-9b8c-d8cabdc242a8" providerId="ADAL" clId="{E211E35B-DF94-4D8F-8790-8C823AF181FA}" dt="2025-10-12T15:29:03.324" v="0" actId="47"/>
        <pc:sldMkLst>
          <pc:docMk/>
          <pc:sldMk cId="2973950719" sldId="3543"/>
        </pc:sldMkLst>
      </pc:sldChg>
      <pc:sldChg chg="del">
        <pc:chgData name="Jeremy Clifton" userId="b7121016-a606-4e59-9b8c-d8cabdc242a8" providerId="ADAL" clId="{E211E35B-DF94-4D8F-8790-8C823AF181FA}" dt="2025-10-12T15:29:03.324" v="0" actId="47"/>
        <pc:sldMkLst>
          <pc:docMk/>
          <pc:sldMk cId="653920759" sldId="3544"/>
        </pc:sldMkLst>
      </pc:sldChg>
      <pc:sldChg chg="del">
        <pc:chgData name="Jeremy Clifton" userId="b7121016-a606-4e59-9b8c-d8cabdc242a8" providerId="ADAL" clId="{E211E35B-DF94-4D8F-8790-8C823AF181FA}" dt="2025-10-12T15:29:03.324" v="0" actId="47"/>
        <pc:sldMkLst>
          <pc:docMk/>
          <pc:sldMk cId="2832994926" sldId="3545"/>
        </pc:sldMkLst>
      </pc:sldChg>
      <pc:sldChg chg="del">
        <pc:chgData name="Jeremy Clifton" userId="b7121016-a606-4e59-9b8c-d8cabdc242a8" providerId="ADAL" clId="{E211E35B-DF94-4D8F-8790-8C823AF181FA}" dt="2025-10-12T15:29:03.324" v="0" actId="47"/>
        <pc:sldMkLst>
          <pc:docMk/>
          <pc:sldMk cId="3783633516" sldId="3546"/>
        </pc:sldMkLst>
      </pc:sldChg>
      <pc:sldChg chg="del">
        <pc:chgData name="Jeremy Clifton" userId="b7121016-a606-4e59-9b8c-d8cabdc242a8" providerId="ADAL" clId="{E211E35B-DF94-4D8F-8790-8C823AF181FA}" dt="2025-10-12T15:29:03.324" v="0" actId="47"/>
        <pc:sldMkLst>
          <pc:docMk/>
          <pc:sldMk cId="4026527591" sldId="3547"/>
        </pc:sldMkLst>
      </pc:sldChg>
      <pc:sldChg chg="del">
        <pc:chgData name="Jeremy Clifton" userId="b7121016-a606-4e59-9b8c-d8cabdc242a8" providerId="ADAL" clId="{E211E35B-DF94-4D8F-8790-8C823AF181FA}" dt="2025-10-12T15:29:03.324" v="0" actId="47"/>
        <pc:sldMkLst>
          <pc:docMk/>
          <pc:sldMk cId="3286441059" sldId="3548"/>
        </pc:sldMkLst>
      </pc:sldChg>
      <pc:sldChg chg="del">
        <pc:chgData name="Jeremy Clifton" userId="b7121016-a606-4e59-9b8c-d8cabdc242a8" providerId="ADAL" clId="{E211E35B-DF94-4D8F-8790-8C823AF181FA}" dt="2025-10-12T15:29:03.324" v="0" actId="47"/>
        <pc:sldMkLst>
          <pc:docMk/>
          <pc:sldMk cId="2147556500" sldId="3549"/>
        </pc:sldMkLst>
      </pc:sldChg>
      <pc:sldChg chg="del">
        <pc:chgData name="Jeremy Clifton" userId="b7121016-a606-4e59-9b8c-d8cabdc242a8" providerId="ADAL" clId="{E211E35B-DF94-4D8F-8790-8C823AF181FA}" dt="2025-10-12T15:29:03.324" v="0" actId="47"/>
        <pc:sldMkLst>
          <pc:docMk/>
          <pc:sldMk cId="92727254" sldId="3550"/>
        </pc:sldMkLst>
      </pc:sldChg>
      <pc:sldChg chg="del">
        <pc:chgData name="Jeremy Clifton" userId="b7121016-a606-4e59-9b8c-d8cabdc242a8" providerId="ADAL" clId="{E211E35B-DF94-4D8F-8790-8C823AF181FA}" dt="2025-10-12T15:29:03.324" v="0" actId="47"/>
        <pc:sldMkLst>
          <pc:docMk/>
          <pc:sldMk cId="2253438705" sldId="3551"/>
        </pc:sldMkLst>
      </pc:sldChg>
      <pc:sldChg chg="del">
        <pc:chgData name="Jeremy Clifton" userId="b7121016-a606-4e59-9b8c-d8cabdc242a8" providerId="ADAL" clId="{E211E35B-DF94-4D8F-8790-8C823AF181FA}" dt="2025-10-12T15:29:03.324" v="0" actId="47"/>
        <pc:sldMkLst>
          <pc:docMk/>
          <pc:sldMk cId="2560680871" sldId="3552"/>
        </pc:sldMkLst>
      </pc:sldChg>
      <pc:sldChg chg="del">
        <pc:chgData name="Jeremy Clifton" userId="b7121016-a606-4e59-9b8c-d8cabdc242a8" providerId="ADAL" clId="{E211E35B-DF94-4D8F-8790-8C823AF181FA}" dt="2025-10-12T15:29:08.553" v="1" actId="47"/>
        <pc:sldMkLst>
          <pc:docMk/>
          <pc:sldMk cId="3025482504" sldId="3571"/>
        </pc:sldMkLst>
      </pc:sldChg>
    </pc:docChg>
  </pc:docChgLst>
  <pc:docChgLst>
    <pc:chgData name="Jeremy Clifton" userId="S::wec@woodfordec.onmicrosoft.com::b7121016-a606-4e59-9b8c-d8cabdc242a8" providerId="AD" clId="Web-{E0507939-67EA-772C-CB24-CD4872B465DE}"/>
    <pc:docChg chg="addSld delSld modSld sldOrd">
      <pc:chgData name="Jeremy Clifton" userId="S::wec@woodfordec.onmicrosoft.com::b7121016-a606-4e59-9b8c-d8cabdc242a8" providerId="AD" clId="Web-{E0507939-67EA-772C-CB24-CD4872B465DE}" dt="2025-10-12T08:30:09.242" v="439" actId="20577"/>
      <pc:docMkLst>
        <pc:docMk/>
      </pc:docMkLst>
      <pc:sldChg chg="modSp">
        <pc:chgData name="Jeremy Clifton" userId="S::wec@woodfordec.onmicrosoft.com::b7121016-a606-4e59-9b8c-d8cabdc242a8" providerId="AD" clId="Web-{E0507939-67EA-772C-CB24-CD4872B465DE}" dt="2025-10-12T07:17:44.506" v="24" actId="20577"/>
        <pc:sldMkLst>
          <pc:docMk/>
          <pc:sldMk cId="68852498" sldId="3555"/>
        </pc:sldMkLst>
        <pc:spChg chg="mod">
          <ac:chgData name="Jeremy Clifton" userId="S::wec@woodfordec.onmicrosoft.com::b7121016-a606-4e59-9b8c-d8cabdc242a8" providerId="AD" clId="Web-{E0507939-67EA-772C-CB24-CD4872B465DE}" dt="2025-10-12T07:17:44.506" v="24" actId="20577"/>
          <ac:spMkLst>
            <pc:docMk/>
            <pc:sldMk cId="68852498" sldId="3555"/>
            <ac:spMk id="3" creationId="{601F49D4-F691-9C79-12A3-5C353B58DB69}"/>
          </ac:spMkLst>
        </pc:spChg>
      </pc:sldChg>
      <pc:sldChg chg="modSp add replId">
        <pc:chgData name="Jeremy Clifton" userId="S::wec@woodfordec.onmicrosoft.com::b7121016-a606-4e59-9b8c-d8cabdc242a8" providerId="AD" clId="Web-{E0507939-67EA-772C-CB24-CD4872B465DE}" dt="2025-10-12T07:21:36.920" v="66" actId="20577"/>
        <pc:sldMkLst>
          <pc:docMk/>
          <pc:sldMk cId="22185896" sldId="3556"/>
        </pc:sldMkLst>
        <pc:spChg chg="mod">
          <ac:chgData name="Jeremy Clifton" userId="S::wec@woodfordec.onmicrosoft.com::b7121016-a606-4e59-9b8c-d8cabdc242a8" providerId="AD" clId="Web-{E0507939-67EA-772C-CB24-CD4872B465DE}" dt="2025-10-12T07:21:36.920" v="66" actId="20577"/>
          <ac:spMkLst>
            <pc:docMk/>
            <pc:sldMk cId="22185896" sldId="3556"/>
            <ac:spMk id="3" creationId="{455A1E53-A496-7EB9-6AC8-8E9BF6387BED}"/>
          </ac:spMkLst>
        </pc:spChg>
      </pc:sldChg>
      <pc:sldChg chg="addSp delSp modSp add del ord replId">
        <pc:chgData name="Jeremy Clifton" userId="S::wec@woodfordec.onmicrosoft.com::b7121016-a606-4e59-9b8c-d8cabdc242a8" providerId="AD" clId="Web-{E0507939-67EA-772C-CB24-CD4872B465DE}" dt="2025-10-12T07:37:32.673" v="124"/>
        <pc:sldMkLst>
          <pc:docMk/>
          <pc:sldMk cId="2405592738" sldId="3557"/>
        </pc:sldMkLst>
        <pc:spChg chg="add mod">
          <ac:chgData name="Jeremy Clifton" userId="S::wec@woodfordec.onmicrosoft.com::b7121016-a606-4e59-9b8c-d8cabdc242a8" providerId="AD" clId="Web-{E0507939-67EA-772C-CB24-CD4872B465DE}" dt="2025-10-12T07:24:25.016" v="96" actId="20577"/>
          <ac:spMkLst>
            <pc:docMk/>
            <pc:sldMk cId="2405592738" sldId="3557"/>
            <ac:spMk id="5" creationId="{05E60EE4-E162-D273-3326-122058682296}"/>
          </ac:spMkLst>
        </pc:spChg>
        <pc:picChg chg="add mod modCrop">
          <ac:chgData name="Jeremy Clifton" userId="S::wec@woodfordec.onmicrosoft.com::b7121016-a606-4e59-9b8c-d8cabdc242a8" providerId="AD" clId="Web-{E0507939-67EA-772C-CB24-CD4872B465DE}" dt="2025-10-12T07:24:52.815" v="108" actId="1076"/>
          <ac:picMkLst>
            <pc:docMk/>
            <pc:sldMk cId="2405592738" sldId="3557"/>
            <ac:picMk id="2" creationId="{6BC3BEEA-3AE7-63B0-4568-97B4FF0CDDEB}"/>
          </ac:picMkLst>
        </pc:picChg>
        <pc:picChg chg="add del mod">
          <ac:chgData name="Jeremy Clifton" userId="S::wec@woodfordec.onmicrosoft.com::b7121016-a606-4e59-9b8c-d8cabdc242a8" providerId="AD" clId="Web-{E0507939-67EA-772C-CB24-CD4872B465DE}" dt="2025-10-12T07:25:07.238" v="112"/>
          <ac:picMkLst>
            <pc:docMk/>
            <pc:sldMk cId="2405592738" sldId="3557"/>
            <ac:picMk id="3" creationId="{FD04F33B-43A8-A924-8C70-1A20F40DBE74}"/>
          </ac:picMkLst>
        </pc:picChg>
        <pc:picChg chg="add del mod">
          <ac:chgData name="Jeremy Clifton" userId="S::wec@woodfordec.onmicrosoft.com::b7121016-a606-4e59-9b8c-d8cabdc242a8" providerId="AD" clId="Web-{E0507939-67EA-772C-CB24-CD4872B465DE}" dt="2025-10-12T07:25:02.691" v="110"/>
          <ac:picMkLst>
            <pc:docMk/>
            <pc:sldMk cId="2405592738" sldId="3557"/>
            <ac:picMk id="6" creationId="{FC23A87C-69EB-C8E3-8CC5-DA108A41AC84}"/>
          </ac:picMkLst>
        </pc:picChg>
      </pc:sldChg>
      <pc:sldChg chg="delSp modSp add replId">
        <pc:chgData name="Jeremy Clifton" userId="S::wec@woodfordec.onmicrosoft.com::b7121016-a606-4e59-9b8c-d8cabdc242a8" providerId="AD" clId="Web-{E0507939-67EA-772C-CB24-CD4872B465DE}" dt="2025-10-12T07:37:31.189" v="123"/>
        <pc:sldMkLst>
          <pc:docMk/>
          <pc:sldMk cId="2199551767" sldId="3558"/>
        </pc:sldMkLst>
        <pc:spChg chg="mod">
          <ac:chgData name="Jeremy Clifton" userId="S::wec@woodfordec.onmicrosoft.com::b7121016-a606-4e59-9b8c-d8cabdc242a8" providerId="AD" clId="Web-{E0507939-67EA-772C-CB24-CD4872B465DE}" dt="2025-10-12T07:37:18.657" v="118" actId="20577"/>
          <ac:spMkLst>
            <pc:docMk/>
            <pc:sldMk cId="2199551767" sldId="3558"/>
            <ac:spMk id="5" creationId="{F43CABDA-663C-DC56-18AD-093F6E5EF015}"/>
          </ac:spMkLst>
        </pc:spChg>
        <pc:picChg chg="del">
          <ac:chgData name="Jeremy Clifton" userId="S::wec@woodfordec.onmicrosoft.com::b7121016-a606-4e59-9b8c-d8cabdc242a8" providerId="AD" clId="Web-{E0507939-67EA-772C-CB24-CD4872B465DE}" dt="2025-10-12T07:37:31.189" v="123"/>
          <ac:picMkLst>
            <pc:docMk/>
            <pc:sldMk cId="2199551767" sldId="3558"/>
            <ac:picMk id="3" creationId="{D167610A-C78D-1738-454B-FBA800B2A393}"/>
          </ac:picMkLst>
        </pc:picChg>
        <pc:picChg chg="del">
          <ac:chgData name="Jeremy Clifton" userId="S::wec@woodfordec.onmicrosoft.com::b7121016-a606-4e59-9b8c-d8cabdc242a8" providerId="AD" clId="Web-{E0507939-67EA-772C-CB24-CD4872B465DE}" dt="2025-10-12T07:37:27.673" v="121"/>
          <ac:picMkLst>
            <pc:docMk/>
            <pc:sldMk cId="2199551767" sldId="3558"/>
            <ac:picMk id="6" creationId="{4B5806DC-0D99-81A1-5C09-9759DF499409}"/>
          </ac:picMkLst>
        </pc:picChg>
      </pc:sldChg>
      <pc:sldChg chg="add del replId">
        <pc:chgData name="Jeremy Clifton" userId="S::wec@woodfordec.onmicrosoft.com::b7121016-a606-4e59-9b8c-d8cabdc242a8" providerId="AD" clId="Web-{E0507939-67EA-772C-CB24-CD4872B465DE}" dt="2025-10-12T07:37:34.111" v="125"/>
        <pc:sldMkLst>
          <pc:docMk/>
          <pc:sldMk cId="3220151702" sldId="3559"/>
        </pc:sldMkLst>
      </pc:sldChg>
      <pc:sldChg chg="add replId">
        <pc:chgData name="Jeremy Clifton" userId="S::wec@woodfordec.onmicrosoft.com::b7121016-a606-4e59-9b8c-d8cabdc242a8" providerId="AD" clId="Web-{E0507939-67EA-772C-CB24-CD4872B465DE}" dt="2025-10-12T07:37:26.704" v="120"/>
        <pc:sldMkLst>
          <pc:docMk/>
          <pc:sldMk cId="1638587589" sldId="3560"/>
        </pc:sldMkLst>
      </pc:sldChg>
      <pc:sldChg chg="add del replId">
        <pc:chgData name="Jeremy Clifton" userId="S::wec@woodfordec.onmicrosoft.com::b7121016-a606-4e59-9b8c-d8cabdc242a8" providerId="AD" clId="Web-{E0507939-67EA-772C-CB24-CD4872B465DE}" dt="2025-10-12T07:37:24.782" v="119"/>
        <pc:sldMkLst>
          <pc:docMk/>
          <pc:sldMk cId="1781658458" sldId="3560"/>
        </pc:sldMkLst>
      </pc:sldChg>
      <pc:sldChg chg="add replId">
        <pc:chgData name="Jeremy Clifton" userId="S::wec@woodfordec.onmicrosoft.com::b7121016-a606-4e59-9b8c-d8cabdc242a8" providerId="AD" clId="Web-{E0507939-67EA-772C-CB24-CD4872B465DE}" dt="2025-10-12T07:37:30.095" v="122"/>
        <pc:sldMkLst>
          <pc:docMk/>
          <pc:sldMk cId="3025668023" sldId="3561"/>
        </pc:sldMkLst>
      </pc:sldChg>
      <pc:sldChg chg="delSp modSp add del ord replId">
        <pc:chgData name="Jeremy Clifton" userId="S::wec@woodfordec.onmicrosoft.com::b7121016-a606-4e59-9b8c-d8cabdc242a8" providerId="AD" clId="Web-{E0507939-67EA-772C-CB24-CD4872B465DE}" dt="2025-10-12T07:40:46.238" v="193"/>
        <pc:sldMkLst>
          <pc:docMk/>
          <pc:sldMk cId="1177159767" sldId="3562"/>
        </pc:sldMkLst>
        <pc:spChg chg="mod">
          <ac:chgData name="Jeremy Clifton" userId="S::wec@woodfordec.onmicrosoft.com::b7121016-a606-4e59-9b8c-d8cabdc242a8" providerId="AD" clId="Web-{E0507939-67EA-772C-CB24-CD4872B465DE}" dt="2025-10-12T07:38:02.845" v="165" actId="20577"/>
          <ac:spMkLst>
            <pc:docMk/>
            <pc:sldMk cId="1177159767" sldId="3562"/>
            <ac:spMk id="5" creationId="{A406C02E-6E0E-92C9-8FAC-D718CE58AA74}"/>
          </ac:spMkLst>
        </pc:spChg>
        <pc:picChg chg="del">
          <ac:chgData name="Jeremy Clifton" userId="S::wec@woodfordec.onmicrosoft.com::b7121016-a606-4e59-9b8c-d8cabdc242a8" providerId="AD" clId="Web-{E0507939-67EA-772C-CB24-CD4872B465DE}" dt="2025-10-12T07:37:43.345" v="129"/>
          <ac:picMkLst>
            <pc:docMk/>
            <pc:sldMk cId="1177159767" sldId="3562"/>
            <ac:picMk id="2" creationId="{D6964168-309E-E780-96B6-D17F7BA14595}"/>
          </ac:picMkLst>
        </pc:picChg>
      </pc:sldChg>
      <pc:sldChg chg="modSp add replId">
        <pc:chgData name="Jeremy Clifton" userId="S::wec@woodfordec.onmicrosoft.com::b7121016-a606-4e59-9b8c-d8cabdc242a8" providerId="AD" clId="Web-{E0507939-67EA-772C-CB24-CD4872B465DE}" dt="2025-10-12T08:10:25.748" v="328" actId="20577"/>
        <pc:sldMkLst>
          <pc:docMk/>
          <pc:sldMk cId="2695616354" sldId="3563"/>
        </pc:sldMkLst>
        <pc:spChg chg="mod">
          <ac:chgData name="Jeremy Clifton" userId="S::wec@woodfordec.onmicrosoft.com::b7121016-a606-4e59-9b8c-d8cabdc242a8" providerId="AD" clId="Web-{E0507939-67EA-772C-CB24-CD4872B465DE}" dt="2025-10-12T08:10:25.748" v="328" actId="20577"/>
          <ac:spMkLst>
            <pc:docMk/>
            <pc:sldMk cId="2695616354" sldId="3563"/>
            <ac:spMk id="5" creationId="{D0AB96BC-9881-C5AE-2712-E8E395F99BD2}"/>
          </ac:spMkLst>
        </pc:spChg>
      </pc:sldChg>
      <pc:sldChg chg="modSp add replId">
        <pc:chgData name="Jeremy Clifton" userId="S::wec@woodfordec.onmicrosoft.com::b7121016-a606-4e59-9b8c-d8cabdc242a8" providerId="AD" clId="Web-{E0507939-67EA-772C-CB24-CD4872B465DE}" dt="2025-10-12T08:10:28.076" v="329" actId="20577"/>
        <pc:sldMkLst>
          <pc:docMk/>
          <pc:sldMk cId="3753142400" sldId="3564"/>
        </pc:sldMkLst>
        <pc:spChg chg="mod">
          <ac:chgData name="Jeremy Clifton" userId="S::wec@woodfordec.onmicrosoft.com::b7121016-a606-4e59-9b8c-d8cabdc242a8" providerId="AD" clId="Web-{E0507939-67EA-772C-CB24-CD4872B465DE}" dt="2025-10-12T08:10:28.076" v="329" actId="20577"/>
          <ac:spMkLst>
            <pc:docMk/>
            <pc:sldMk cId="3753142400" sldId="3564"/>
            <ac:spMk id="5" creationId="{EED533FB-2338-0DC0-8C27-778E27B060EF}"/>
          </ac:spMkLst>
        </pc:spChg>
      </pc:sldChg>
      <pc:sldChg chg="modSp add replId">
        <pc:chgData name="Jeremy Clifton" userId="S::wec@woodfordec.onmicrosoft.com::b7121016-a606-4e59-9b8c-d8cabdc242a8" providerId="AD" clId="Web-{E0507939-67EA-772C-CB24-CD4872B465DE}" dt="2025-10-12T08:10:22.357" v="326" actId="20577"/>
        <pc:sldMkLst>
          <pc:docMk/>
          <pc:sldMk cId="4063360368" sldId="3565"/>
        </pc:sldMkLst>
        <pc:spChg chg="mod">
          <ac:chgData name="Jeremy Clifton" userId="S::wec@woodfordec.onmicrosoft.com::b7121016-a606-4e59-9b8c-d8cabdc242a8" providerId="AD" clId="Web-{E0507939-67EA-772C-CB24-CD4872B465DE}" dt="2025-10-12T08:10:22.357" v="326" actId="20577"/>
          <ac:spMkLst>
            <pc:docMk/>
            <pc:sldMk cId="4063360368" sldId="3565"/>
            <ac:spMk id="5" creationId="{0D191CE2-D8FC-DB4A-DDB0-CF3CC31228A5}"/>
          </ac:spMkLst>
        </pc:spChg>
      </pc:sldChg>
      <pc:sldChg chg="modSp add ord replId">
        <pc:chgData name="Jeremy Clifton" userId="S::wec@woodfordec.onmicrosoft.com::b7121016-a606-4e59-9b8c-d8cabdc242a8" providerId="AD" clId="Web-{E0507939-67EA-772C-CB24-CD4872B465DE}" dt="2025-10-12T08:30:09.242" v="439" actId="20577"/>
        <pc:sldMkLst>
          <pc:docMk/>
          <pc:sldMk cId="3344958929" sldId="3566"/>
        </pc:sldMkLst>
        <pc:spChg chg="mod">
          <ac:chgData name="Jeremy Clifton" userId="S::wec@woodfordec.onmicrosoft.com::b7121016-a606-4e59-9b8c-d8cabdc242a8" providerId="AD" clId="Web-{E0507939-67EA-772C-CB24-CD4872B465DE}" dt="2025-10-12T08:30:09.242" v="439" actId="20577"/>
          <ac:spMkLst>
            <pc:docMk/>
            <pc:sldMk cId="3344958929" sldId="3566"/>
            <ac:spMk id="5" creationId="{F675759D-A298-952D-2691-201B3F74EF7C}"/>
          </ac:spMkLst>
        </pc:spChg>
      </pc:sldChg>
    </pc:docChg>
  </pc:docChgLst>
  <pc:docChgLst>
    <pc:chgData name="Jeremy Clifton" userId="S::wec@woodfordec.onmicrosoft.com::b7121016-a606-4e59-9b8c-d8cabdc242a8" providerId="AD" clId="Web-{0CA1176B-BB1E-BDE9-EA4C-00D6E112D05F}"/>
    <pc:docChg chg="addSld delSld modSld">
      <pc:chgData name="Jeremy Clifton" userId="S::wec@woodfordec.onmicrosoft.com::b7121016-a606-4e59-9b8c-d8cabdc242a8" providerId="AD" clId="Web-{0CA1176B-BB1E-BDE9-EA4C-00D6E112D05F}" dt="2025-10-12T08:53:27.016" v="59" actId="1076"/>
      <pc:docMkLst>
        <pc:docMk/>
      </pc:docMkLst>
      <pc:sldChg chg="del">
        <pc:chgData name="Jeremy Clifton" userId="S::wec@woodfordec.onmicrosoft.com::b7121016-a606-4e59-9b8c-d8cabdc242a8" providerId="AD" clId="Web-{0CA1176B-BB1E-BDE9-EA4C-00D6E112D05F}" dt="2025-10-12T08:42:57.505" v="41"/>
        <pc:sldMkLst>
          <pc:docMk/>
          <pc:sldMk cId="525712508" sldId="3528"/>
        </pc:sldMkLst>
      </pc:sldChg>
      <pc:sldChg chg="addSp modSp">
        <pc:chgData name="Jeremy Clifton" userId="S::wec@woodfordec.onmicrosoft.com::b7121016-a606-4e59-9b8c-d8cabdc242a8" providerId="AD" clId="Web-{0CA1176B-BB1E-BDE9-EA4C-00D6E112D05F}" dt="2025-10-12T08:45:31.977" v="45" actId="14100"/>
        <pc:sldMkLst>
          <pc:docMk/>
          <pc:sldMk cId="892880695" sldId="3538"/>
        </pc:sldMkLst>
        <pc:picChg chg="add mod">
          <ac:chgData name="Jeremy Clifton" userId="S::wec@woodfordec.onmicrosoft.com::b7121016-a606-4e59-9b8c-d8cabdc242a8" providerId="AD" clId="Web-{0CA1176B-BB1E-BDE9-EA4C-00D6E112D05F}" dt="2025-10-12T08:45:31.977" v="45" actId="14100"/>
          <ac:picMkLst>
            <pc:docMk/>
            <pc:sldMk cId="892880695" sldId="3538"/>
            <ac:picMk id="2" creationId="{2C858B67-B35C-5AFC-1139-CF3885BF7458}"/>
          </ac:picMkLst>
        </pc:picChg>
      </pc:sldChg>
      <pc:sldChg chg="modSp">
        <pc:chgData name="Jeremy Clifton" userId="S::wec@woodfordec.onmicrosoft.com::b7121016-a606-4e59-9b8c-d8cabdc242a8" providerId="AD" clId="Web-{0CA1176B-BB1E-BDE9-EA4C-00D6E112D05F}" dt="2025-10-12T08:37:59.185" v="40" actId="20577"/>
        <pc:sldMkLst>
          <pc:docMk/>
          <pc:sldMk cId="3344958929" sldId="3566"/>
        </pc:sldMkLst>
        <pc:spChg chg="mod">
          <ac:chgData name="Jeremy Clifton" userId="S::wec@woodfordec.onmicrosoft.com::b7121016-a606-4e59-9b8c-d8cabdc242a8" providerId="AD" clId="Web-{0CA1176B-BB1E-BDE9-EA4C-00D6E112D05F}" dt="2025-10-12T08:37:59.185" v="40" actId="20577"/>
          <ac:spMkLst>
            <pc:docMk/>
            <pc:sldMk cId="3344958929" sldId="3566"/>
            <ac:spMk id="5" creationId="{F675759D-A298-952D-2691-201B3F74EF7C}"/>
          </ac:spMkLst>
        </pc:spChg>
      </pc:sldChg>
      <pc:sldChg chg="modSp add replId">
        <pc:chgData name="Jeremy Clifton" userId="S::wec@woodfordec.onmicrosoft.com::b7121016-a606-4e59-9b8c-d8cabdc242a8" providerId="AD" clId="Web-{0CA1176B-BB1E-BDE9-EA4C-00D6E112D05F}" dt="2025-10-12T08:37:52.310" v="37" actId="20577"/>
        <pc:sldMkLst>
          <pc:docMk/>
          <pc:sldMk cId="188697006" sldId="3567"/>
        </pc:sldMkLst>
        <pc:spChg chg="mod">
          <ac:chgData name="Jeremy Clifton" userId="S::wec@woodfordec.onmicrosoft.com::b7121016-a606-4e59-9b8c-d8cabdc242a8" providerId="AD" clId="Web-{0CA1176B-BB1E-BDE9-EA4C-00D6E112D05F}" dt="2025-10-12T08:37:52.310" v="37" actId="20577"/>
          <ac:spMkLst>
            <pc:docMk/>
            <pc:sldMk cId="188697006" sldId="3567"/>
            <ac:spMk id="5" creationId="{9E09030F-8C78-A5DC-76BA-25BF02DD7D82}"/>
          </ac:spMkLst>
        </pc:spChg>
      </pc:sldChg>
      <pc:sldChg chg="modSp add replId">
        <pc:chgData name="Jeremy Clifton" userId="S::wec@woodfordec.onmicrosoft.com::b7121016-a606-4e59-9b8c-d8cabdc242a8" providerId="AD" clId="Web-{0CA1176B-BB1E-BDE9-EA4C-00D6E112D05F}" dt="2025-10-12T08:37:56.170" v="39" actId="20577"/>
        <pc:sldMkLst>
          <pc:docMk/>
          <pc:sldMk cId="959456304" sldId="3568"/>
        </pc:sldMkLst>
        <pc:spChg chg="mod">
          <ac:chgData name="Jeremy Clifton" userId="S::wec@woodfordec.onmicrosoft.com::b7121016-a606-4e59-9b8c-d8cabdc242a8" providerId="AD" clId="Web-{0CA1176B-BB1E-BDE9-EA4C-00D6E112D05F}" dt="2025-10-12T08:37:56.170" v="39" actId="20577"/>
          <ac:spMkLst>
            <pc:docMk/>
            <pc:sldMk cId="959456304" sldId="3568"/>
            <ac:spMk id="5" creationId="{64FF27D3-0624-5654-8553-1FCB008E68E0}"/>
          </ac:spMkLst>
        </pc:spChg>
      </pc:sldChg>
      <pc:sldChg chg="addSp delSp modSp add replId">
        <pc:chgData name="Jeremy Clifton" userId="S::wec@woodfordec.onmicrosoft.com::b7121016-a606-4e59-9b8c-d8cabdc242a8" providerId="AD" clId="Web-{0CA1176B-BB1E-BDE9-EA4C-00D6E112D05F}" dt="2025-10-12T08:47:15.712" v="55" actId="14100"/>
        <pc:sldMkLst>
          <pc:docMk/>
          <pc:sldMk cId="1458017578" sldId="3569"/>
        </pc:sldMkLst>
        <pc:picChg chg="del">
          <ac:chgData name="Jeremy Clifton" userId="S::wec@woodfordec.onmicrosoft.com::b7121016-a606-4e59-9b8c-d8cabdc242a8" providerId="AD" clId="Web-{0CA1176B-BB1E-BDE9-EA4C-00D6E112D05F}" dt="2025-10-12T08:45:53.524" v="47"/>
          <ac:picMkLst>
            <pc:docMk/>
            <pc:sldMk cId="1458017578" sldId="3569"/>
            <ac:picMk id="2" creationId="{D78E44E6-B61B-21B7-91AA-42A278652875}"/>
          </ac:picMkLst>
        </pc:picChg>
        <pc:picChg chg="add mod modCrop">
          <ac:chgData name="Jeremy Clifton" userId="S::wec@woodfordec.onmicrosoft.com::b7121016-a606-4e59-9b8c-d8cabdc242a8" providerId="AD" clId="Web-{0CA1176B-BB1E-BDE9-EA4C-00D6E112D05F}" dt="2025-10-12T08:47:15.712" v="55" actId="14100"/>
          <ac:picMkLst>
            <pc:docMk/>
            <pc:sldMk cId="1458017578" sldId="3569"/>
            <ac:picMk id="3" creationId="{276161FA-B533-B0DE-083C-62DEF8A18584}"/>
          </ac:picMkLst>
        </pc:picChg>
      </pc:sldChg>
      <pc:sldChg chg="addSp modSp add replId">
        <pc:chgData name="Jeremy Clifton" userId="S::wec@woodfordec.onmicrosoft.com::b7121016-a606-4e59-9b8c-d8cabdc242a8" providerId="AD" clId="Web-{0CA1176B-BB1E-BDE9-EA4C-00D6E112D05F}" dt="2025-10-12T08:53:27.016" v="59" actId="1076"/>
        <pc:sldMkLst>
          <pc:docMk/>
          <pc:sldMk cId="2364155505" sldId="3570"/>
        </pc:sldMkLst>
        <pc:picChg chg="add mod">
          <ac:chgData name="Jeremy Clifton" userId="S::wec@woodfordec.onmicrosoft.com::b7121016-a606-4e59-9b8c-d8cabdc242a8" providerId="AD" clId="Web-{0CA1176B-BB1E-BDE9-EA4C-00D6E112D05F}" dt="2025-10-12T08:53:27.016" v="59" actId="1076"/>
          <ac:picMkLst>
            <pc:docMk/>
            <pc:sldMk cId="2364155505" sldId="3570"/>
            <ac:picMk id="2" creationId="{24C7CFF5-937F-2202-5B27-000B503D1FFD}"/>
          </ac:picMkLst>
        </pc:picChg>
      </pc:sldChg>
      <pc:sldChg chg="add replId">
        <pc:chgData name="Jeremy Clifton" userId="S::wec@woodfordec.onmicrosoft.com::b7121016-a606-4e59-9b8c-d8cabdc242a8" providerId="AD" clId="Web-{0CA1176B-BB1E-BDE9-EA4C-00D6E112D05F}" dt="2025-10-12T08:52:41.592" v="56"/>
        <pc:sldMkLst>
          <pc:docMk/>
          <pc:sldMk cId="3025482504" sldId="3571"/>
        </pc:sldMkLst>
      </pc:sldChg>
    </pc:docChg>
  </pc:docChgLst>
  <pc:docChgLst>
    <pc:chgData name="Jeremy Clifton" userId="S::wec@woodfordec.onmicrosoft.com::b7121016-a606-4e59-9b8c-d8cabdc242a8" providerId="AD" clId="Web-{649EEE9C-44B0-D44C-7F4E-6AC1CE5C31E8}"/>
    <pc:docChg chg="addSld delSld modSld sldOrd">
      <pc:chgData name="Jeremy Clifton" userId="S::wec@woodfordec.onmicrosoft.com::b7121016-a606-4e59-9b8c-d8cabdc242a8" providerId="AD" clId="Web-{649EEE9C-44B0-D44C-7F4E-6AC1CE5C31E8}" dt="2025-10-11T16:47:38.962" v="209" actId="20577"/>
      <pc:docMkLst>
        <pc:docMk/>
      </pc:docMkLst>
      <pc:sldChg chg="modSp del ord">
        <pc:chgData name="Jeremy Clifton" userId="S::wec@woodfordec.onmicrosoft.com::b7121016-a606-4e59-9b8c-d8cabdc242a8" providerId="AD" clId="Web-{649EEE9C-44B0-D44C-7F4E-6AC1CE5C31E8}" dt="2025-10-11T16:37:07.562" v="60"/>
        <pc:sldMkLst>
          <pc:docMk/>
          <pc:sldMk cId="3377884115" sldId="3179"/>
        </pc:sldMkLst>
        <pc:spChg chg="mod">
          <ac:chgData name="Jeremy Clifton" userId="S::wec@woodfordec.onmicrosoft.com::b7121016-a606-4e59-9b8c-d8cabdc242a8" providerId="AD" clId="Web-{649EEE9C-44B0-D44C-7F4E-6AC1CE5C31E8}" dt="2025-10-11T16:36:33.139" v="19" actId="20577"/>
          <ac:spMkLst>
            <pc:docMk/>
            <pc:sldMk cId="3377884115" sldId="3179"/>
            <ac:spMk id="3" creationId="{A6B846CC-0465-FFA0-DAF5-90644ADC2467}"/>
          </ac:spMkLst>
        </pc:spChg>
      </pc:sldChg>
      <pc:sldChg chg="ord">
        <pc:chgData name="Jeremy Clifton" userId="S::wec@woodfordec.onmicrosoft.com::b7121016-a606-4e59-9b8c-d8cabdc242a8" providerId="AD" clId="Web-{649EEE9C-44B0-D44C-7F4E-6AC1CE5C31E8}" dt="2025-10-11T16:46:26.614" v="190"/>
        <pc:sldMkLst>
          <pc:docMk/>
          <pc:sldMk cId="2021555309" sldId="3513"/>
        </pc:sldMkLst>
      </pc:sldChg>
      <pc:sldChg chg="add ord replId">
        <pc:chgData name="Jeremy Clifton" userId="S::wec@woodfordec.onmicrosoft.com::b7121016-a606-4e59-9b8c-d8cabdc242a8" providerId="AD" clId="Web-{649EEE9C-44B0-D44C-7F4E-6AC1CE5C31E8}" dt="2025-10-11T16:37:20.077" v="63"/>
        <pc:sldMkLst>
          <pc:docMk/>
          <pc:sldMk cId="2253022263" sldId="3529"/>
        </pc:sldMkLst>
      </pc:sldChg>
      <pc:sldChg chg="modSp add replId">
        <pc:chgData name="Jeremy Clifton" userId="S::wec@woodfordec.onmicrosoft.com::b7121016-a606-4e59-9b8c-d8cabdc242a8" providerId="AD" clId="Web-{649EEE9C-44B0-D44C-7F4E-6AC1CE5C31E8}" dt="2025-10-11T16:36:59.405" v="42" actId="20577"/>
        <pc:sldMkLst>
          <pc:docMk/>
          <pc:sldMk cId="3630521521" sldId="3530"/>
        </pc:sldMkLst>
        <pc:spChg chg="mod">
          <ac:chgData name="Jeremy Clifton" userId="S::wec@woodfordec.onmicrosoft.com::b7121016-a606-4e59-9b8c-d8cabdc242a8" providerId="AD" clId="Web-{649EEE9C-44B0-D44C-7F4E-6AC1CE5C31E8}" dt="2025-10-11T16:36:59.405" v="42" actId="20577"/>
          <ac:spMkLst>
            <pc:docMk/>
            <pc:sldMk cId="3630521521" sldId="3530"/>
            <ac:spMk id="3" creationId="{9D432A03-CCF3-9EC7-4A52-CC142E8D8D35}"/>
          </ac:spMkLst>
        </pc:spChg>
      </pc:sldChg>
      <pc:sldChg chg="modSp add replId">
        <pc:chgData name="Jeremy Clifton" userId="S::wec@woodfordec.onmicrosoft.com::b7121016-a606-4e59-9b8c-d8cabdc242a8" providerId="AD" clId="Web-{649EEE9C-44B0-D44C-7F4E-6AC1CE5C31E8}" dt="2025-10-11T16:37:06.999" v="59" actId="20577"/>
        <pc:sldMkLst>
          <pc:docMk/>
          <pc:sldMk cId="640108030" sldId="3531"/>
        </pc:sldMkLst>
        <pc:spChg chg="mod">
          <ac:chgData name="Jeremy Clifton" userId="S::wec@woodfordec.onmicrosoft.com::b7121016-a606-4e59-9b8c-d8cabdc242a8" providerId="AD" clId="Web-{649EEE9C-44B0-D44C-7F4E-6AC1CE5C31E8}" dt="2025-10-11T16:37:06.999" v="59" actId="20577"/>
          <ac:spMkLst>
            <pc:docMk/>
            <pc:sldMk cId="640108030" sldId="3531"/>
            <ac:spMk id="3" creationId="{4FAD6652-4E51-0A47-AC3A-4081AC2536BD}"/>
          </ac:spMkLst>
        </pc:spChg>
      </pc:sldChg>
      <pc:sldChg chg="modSp add ord replId">
        <pc:chgData name="Jeremy Clifton" userId="S::wec@woodfordec.onmicrosoft.com::b7121016-a606-4e59-9b8c-d8cabdc242a8" providerId="AD" clId="Web-{649EEE9C-44B0-D44C-7F4E-6AC1CE5C31E8}" dt="2025-10-11T16:38:18.016" v="80" actId="20577"/>
        <pc:sldMkLst>
          <pc:docMk/>
          <pc:sldMk cId="2368816164" sldId="3532"/>
        </pc:sldMkLst>
        <pc:spChg chg="mod">
          <ac:chgData name="Jeremy Clifton" userId="S::wec@woodfordec.onmicrosoft.com::b7121016-a606-4e59-9b8c-d8cabdc242a8" providerId="AD" clId="Web-{649EEE9C-44B0-D44C-7F4E-6AC1CE5C31E8}" dt="2025-10-11T16:38:18.016" v="80" actId="20577"/>
          <ac:spMkLst>
            <pc:docMk/>
            <pc:sldMk cId="2368816164" sldId="3532"/>
            <ac:spMk id="3" creationId="{6A899CB6-C678-0BBC-41BE-7817FFF5232A}"/>
          </ac:spMkLst>
        </pc:spChg>
      </pc:sldChg>
      <pc:sldChg chg="modSp add replId">
        <pc:chgData name="Jeremy Clifton" userId="S::wec@woodfordec.onmicrosoft.com::b7121016-a606-4e59-9b8c-d8cabdc242a8" providerId="AD" clId="Web-{649EEE9C-44B0-D44C-7F4E-6AC1CE5C31E8}" dt="2025-10-11T16:47:04.788" v="193" actId="20577"/>
        <pc:sldMkLst>
          <pc:docMk/>
          <pc:sldMk cId="3867986018" sldId="3533"/>
        </pc:sldMkLst>
        <pc:spChg chg="mod">
          <ac:chgData name="Jeremy Clifton" userId="S::wec@woodfordec.onmicrosoft.com::b7121016-a606-4e59-9b8c-d8cabdc242a8" providerId="AD" clId="Web-{649EEE9C-44B0-D44C-7F4E-6AC1CE5C31E8}" dt="2025-10-11T16:47:04.788" v="193" actId="20577"/>
          <ac:spMkLst>
            <pc:docMk/>
            <pc:sldMk cId="3867986018" sldId="3533"/>
            <ac:spMk id="3" creationId="{752C22B6-3F0E-40E8-4B61-50FFAD7752ED}"/>
          </ac:spMkLst>
        </pc:spChg>
      </pc:sldChg>
      <pc:sldChg chg="modSp add replId">
        <pc:chgData name="Jeremy Clifton" userId="S::wec@woodfordec.onmicrosoft.com::b7121016-a606-4e59-9b8c-d8cabdc242a8" providerId="AD" clId="Web-{649EEE9C-44B0-D44C-7F4E-6AC1CE5C31E8}" dt="2025-10-11T16:47:15.507" v="196" actId="20577"/>
        <pc:sldMkLst>
          <pc:docMk/>
          <pc:sldMk cId="208705553" sldId="3534"/>
        </pc:sldMkLst>
        <pc:spChg chg="mod">
          <ac:chgData name="Jeremy Clifton" userId="S::wec@woodfordec.onmicrosoft.com::b7121016-a606-4e59-9b8c-d8cabdc242a8" providerId="AD" clId="Web-{649EEE9C-44B0-D44C-7F4E-6AC1CE5C31E8}" dt="2025-10-11T16:47:15.507" v="196" actId="20577"/>
          <ac:spMkLst>
            <pc:docMk/>
            <pc:sldMk cId="208705553" sldId="3534"/>
            <ac:spMk id="3" creationId="{97B6CCAD-DFB4-0FA8-D6E0-76ADEA6CAC39}"/>
          </ac:spMkLst>
        </pc:spChg>
      </pc:sldChg>
      <pc:sldChg chg="modSp add replId">
        <pc:chgData name="Jeremy Clifton" userId="S::wec@woodfordec.onmicrosoft.com::b7121016-a606-4e59-9b8c-d8cabdc242a8" providerId="AD" clId="Web-{649EEE9C-44B0-D44C-7F4E-6AC1CE5C31E8}" dt="2025-10-11T16:47:27.586" v="205" actId="20577"/>
        <pc:sldMkLst>
          <pc:docMk/>
          <pc:sldMk cId="2574219500" sldId="3535"/>
        </pc:sldMkLst>
        <pc:spChg chg="mod">
          <ac:chgData name="Jeremy Clifton" userId="S::wec@woodfordec.onmicrosoft.com::b7121016-a606-4e59-9b8c-d8cabdc242a8" providerId="AD" clId="Web-{649EEE9C-44B0-D44C-7F4E-6AC1CE5C31E8}" dt="2025-10-11T16:47:27.586" v="205" actId="20577"/>
          <ac:spMkLst>
            <pc:docMk/>
            <pc:sldMk cId="2574219500" sldId="3535"/>
            <ac:spMk id="3" creationId="{8AE93EAF-784C-273D-87B7-E9367642C0A4}"/>
          </ac:spMkLst>
        </pc:spChg>
      </pc:sldChg>
      <pc:sldChg chg="modSp add replId">
        <pc:chgData name="Jeremy Clifton" userId="S::wec@woodfordec.onmicrosoft.com::b7121016-a606-4e59-9b8c-d8cabdc242a8" providerId="AD" clId="Web-{649EEE9C-44B0-D44C-7F4E-6AC1CE5C31E8}" dt="2025-10-11T16:47:33.399" v="207" actId="20577"/>
        <pc:sldMkLst>
          <pc:docMk/>
          <pc:sldMk cId="558055427" sldId="3536"/>
        </pc:sldMkLst>
        <pc:spChg chg="mod">
          <ac:chgData name="Jeremy Clifton" userId="S::wec@woodfordec.onmicrosoft.com::b7121016-a606-4e59-9b8c-d8cabdc242a8" providerId="AD" clId="Web-{649EEE9C-44B0-D44C-7F4E-6AC1CE5C31E8}" dt="2025-10-11T16:47:33.399" v="207" actId="20577"/>
          <ac:spMkLst>
            <pc:docMk/>
            <pc:sldMk cId="558055427" sldId="3536"/>
            <ac:spMk id="3" creationId="{C40735B4-E990-C125-C49D-F77AD7EB1FCE}"/>
          </ac:spMkLst>
        </pc:spChg>
      </pc:sldChg>
      <pc:sldChg chg="modSp add replId">
        <pc:chgData name="Jeremy Clifton" userId="S::wec@woodfordec.onmicrosoft.com::b7121016-a606-4e59-9b8c-d8cabdc242a8" providerId="AD" clId="Web-{649EEE9C-44B0-D44C-7F4E-6AC1CE5C31E8}" dt="2025-10-11T16:47:38.962" v="209" actId="20577"/>
        <pc:sldMkLst>
          <pc:docMk/>
          <pc:sldMk cId="3255968964" sldId="3537"/>
        </pc:sldMkLst>
        <pc:spChg chg="mod">
          <ac:chgData name="Jeremy Clifton" userId="S::wec@woodfordec.onmicrosoft.com::b7121016-a606-4e59-9b8c-d8cabdc242a8" providerId="AD" clId="Web-{649EEE9C-44B0-D44C-7F4E-6AC1CE5C31E8}" dt="2025-10-11T16:47:38.962" v="209" actId="20577"/>
          <ac:spMkLst>
            <pc:docMk/>
            <pc:sldMk cId="3255968964" sldId="3537"/>
            <ac:spMk id="3" creationId="{C78A305C-2CA9-866C-E863-9F11B6DE32B7}"/>
          </ac:spMkLst>
        </pc:spChg>
      </pc:sldChg>
      <pc:sldChg chg="add replId">
        <pc:chgData name="Jeremy Clifton" userId="S::wec@woodfordec.onmicrosoft.com::b7121016-a606-4e59-9b8c-d8cabdc242a8" providerId="AD" clId="Web-{649EEE9C-44B0-D44C-7F4E-6AC1CE5C31E8}" dt="2025-10-11T16:46:22.270" v="189"/>
        <pc:sldMkLst>
          <pc:docMk/>
          <pc:sldMk cId="892880695" sldId="353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D53EB7DD-7AB6-42BD-9F39-79E2E8754541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8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C57F6B98-AE3F-4561-ACA5-C79A3D72D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3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1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7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1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23B5-3E63-4248-9393-5DCE9F5782DE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C4E59-36EA-FD66-4C23-3BE941152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E9EB796-9B66-9414-97BD-1E41217B019B}"/>
              </a:ext>
            </a:extLst>
          </p:cNvPr>
          <p:cNvSpPr txBox="1"/>
          <p:nvPr/>
        </p:nvSpPr>
        <p:spPr>
          <a:xfrm>
            <a:off x="258018" y="252919"/>
            <a:ext cx="11341678" cy="29238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>
              <a:buAutoNum type="arabicPeriod"/>
            </a:pPr>
            <a:r>
              <a:rPr lang="en-US" sz="8800">
                <a:solidFill>
                  <a:schemeClr val="bg2"/>
                </a:solidFill>
                <a:ea typeface="Calibri"/>
                <a:cs typeface="Calibri"/>
              </a:rPr>
              <a:t>The </a:t>
            </a:r>
            <a:r>
              <a:rPr lang="en-US" sz="9600" b="1" u="sng">
                <a:solidFill>
                  <a:schemeClr val="bg2"/>
                </a:solidFill>
                <a:ea typeface="Calibri"/>
                <a:cs typeface="Calibri"/>
              </a:rPr>
              <a:t>plea</a:t>
            </a:r>
            <a:r>
              <a:rPr lang="en-US" sz="9600">
                <a:solidFill>
                  <a:schemeClr val="bg2"/>
                </a:solidFill>
                <a:ea typeface="Calibri"/>
                <a:cs typeface="Calibri"/>
              </a:rPr>
              <a:t> </a:t>
            </a:r>
            <a:r>
              <a:rPr lang="en-US" sz="8800">
                <a:solidFill>
                  <a:schemeClr val="bg2"/>
                </a:solidFill>
                <a:ea typeface="Calibri"/>
                <a:cs typeface="Calibri"/>
              </a:rPr>
              <a:t>for submission</a:t>
            </a:r>
            <a:endParaRPr lang="en-US" sz="9600" b="1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4134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2B94E-7366-6EEF-0723-5B8EBCA94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2B71D200-ED38-21DC-8459-52C0255F2AEA}"/>
              </a:ext>
            </a:extLst>
          </p:cNvPr>
          <p:cNvSpPr txBox="1"/>
          <p:nvPr/>
        </p:nvSpPr>
        <p:spPr>
          <a:xfrm>
            <a:off x="258018" y="252919"/>
            <a:ext cx="11341678" cy="29238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>
                <a:solidFill>
                  <a:schemeClr val="bg2"/>
                </a:solidFill>
                <a:ea typeface="Calibri"/>
                <a:cs typeface="Calibri"/>
              </a:rPr>
              <a:t>2. The </a:t>
            </a:r>
            <a:r>
              <a:rPr lang="en-US" sz="9600" b="1" u="sng">
                <a:solidFill>
                  <a:schemeClr val="bg2"/>
                </a:solidFill>
                <a:ea typeface="Calibri"/>
                <a:cs typeface="Calibri"/>
              </a:rPr>
              <a:t>purpose</a:t>
            </a:r>
            <a:r>
              <a:rPr lang="en-US" sz="9600">
                <a:solidFill>
                  <a:schemeClr val="bg2"/>
                </a:solidFill>
                <a:ea typeface="Calibri"/>
                <a:cs typeface="Calibri"/>
              </a:rPr>
              <a:t> </a:t>
            </a:r>
            <a:r>
              <a:rPr lang="en-US" sz="8800">
                <a:solidFill>
                  <a:schemeClr val="bg2"/>
                </a:solidFill>
                <a:ea typeface="Calibri"/>
                <a:cs typeface="Calibri"/>
              </a:rPr>
              <a:t>for </a:t>
            </a:r>
            <a:endParaRPr lang="en-US" sz="9600" b="1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8800">
                <a:solidFill>
                  <a:schemeClr val="bg2"/>
                </a:solidFill>
                <a:ea typeface="Calibri"/>
                <a:cs typeface="Calibri"/>
              </a:rPr>
              <a:t>     submission</a:t>
            </a:r>
            <a:endParaRPr lang="en-US" sz="9600" b="1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7139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34275-A652-6469-1C5F-35E1BB5C7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75759D-A298-952D-2691-201B3F74EF7C}"/>
              </a:ext>
            </a:extLst>
          </p:cNvPr>
          <p:cNvSpPr txBox="1"/>
          <p:nvPr/>
        </p:nvSpPr>
        <p:spPr>
          <a:xfrm>
            <a:off x="366796" y="422661"/>
            <a:ext cx="11660384" cy="22775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4400" indent="-914400">
              <a:buAutoNum type="arabicPeriod"/>
            </a:pP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An </a:t>
            </a:r>
            <a:r>
              <a:rPr lang="en-US" sz="5400" b="1" u="sng">
                <a:solidFill>
                  <a:schemeClr val="bg2"/>
                </a:solidFill>
                <a:ea typeface="Calibri"/>
                <a:cs typeface="Calibri"/>
              </a:rPr>
              <a:t>apologetic</a:t>
            </a:r>
            <a:r>
              <a:rPr lang="en-US" sz="5400" b="1">
                <a:solidFill>
                  <a:schemeClr val="bg2"/>
                </a:solidFill>
                <a:ea typeface="Calibri"/>
                <a:cs typeface="Calibri"/>
              </a:rPr>
              <a:t> </a:t>
            </a: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purpose: </a:t>
            </a:r>
            <a:endParaRPr lang="en-US" i="1">
              <a:solidFill>
                <a:schemeClr val="bg2"/>
              </a:solidFill>
              <a:ea typeface="Calibri"/>
              <a:cs typeface="Calibri"/>
            </a:endParaRPr>
          </a:p>
          <a:p>
            <a:pPr marL="2742565" lvl="4" indent="-914400">
              <a:buFont typeface="Courier New"/>
              <a:buChar char="o"/>
            </a:pPr>
            <a:r>
              <a:rPr lang="en-US" sz="4400">
                <a:solidFill>
                  <a:schemeClr val="bg2"/>
                </a:solidFill>
                <a:ea typeface="Calibri"/>
                <a:cs typeface="Calibri"/>
              </a:rPr>
              <a:t>to show that Christianity is </a:t>
            </a:r>
            <a:r>
              <a:rPr lang="en-US" sz="4400" i="1">
                <a:solidFill>
                  <a:schemeClr val="bg2"/>
                </a:solidFill>
                <a:ea typeface="Calibri"/>
                <a:cs typeface="Calibri"/>
              </a:rPr>
              <a:t>good</a:t>
            </a:r>
          </a:p>
          <a:p>
            <a:pPr marL="2742565" lvl="4" indent="-914400">
              <a:buFont typeface="Courier New"/>
              <a:buChar char="o"/>
            </a:pPr>
            <a:endParaRPr lang="en-US" sz="4400" i="1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4958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C7C07-7803-18E9-A030-885D9FE3A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FF27D3-0624-5654-8553-1FCB008E68E0}"/>
              </a:ext>
            </a:extLst>
          </p:cNvPr>
          <p:cNvSpPr txBox="1"/>
          <p:nvPr/>
        </p:nvSpPr>
        <p:spPr>
          <a:xfrm>
            <a:off x="366796" y="422661"/>
            <a:ext cx="11660384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4400" indent="-914400">
              <a:buAutoNum type="arabicPeriod"/>
            </a:pP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An </a:t>
            </a:r>
            <a:r>
              <a:rPr lang="en-US" sz="5400" b="1" u="sng">
                <a:solidFill>
                  <a:schemeClr val="bg2"/>
                </a:solidFill>
                <a:ea typeface="Calibri"/>
                <a:cs typeface="Calibri"/>
              </a:rPr>
              <a:t>apologetic</a:t>
            </a:r>
            <a:r>
              <a:rPr lang="en-US" sz="5400" b="1">
                <a:solidFill>
                  <a:schemeClr val="bg2"/>
                </a:solidFill>
                <a:ea typeface="Calibri"/>
                <a:cs typeface="Calibri"/>
              </a:rPr>
              <a:t> </a:t>
            </a: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purpose: </a:t>
            </a:r>
            <a:endParaRPr lang="en-US" i="1">
              <a:solidFill>
                <a:schemeClr val="bg2"/>
              </a:solidFill>
              <a:ea typeface="Calibri"/>
              <a:cs typeface="Calibri"/>
            </a:endParaRPr>
          </a:p>
          <a:p>
            <a:pPr marL="2742565" lvl="4" indent="-914400">
              <a:buFont typeface="Courier New"/>
              <a:buChar char="o"/>
            </a:pPr>
            <a:r>
              <a:rPr lang="en-US" sz="4400">
                <a:solidFill>
                  <a:schemeClr val="bg2"/>
                </a:solidFill>
                <a:ea typeface="Calibri"/>
                <a:cs typeface="Calibri"/>
              </a:rPr>
              <a:t>to show that Christianity is </a:t>
            </a:r>
            <a:r>
              <a:rPr lang="en-US" sz="4400" i="1">
                <a:solidFill>
                  <a:schemeClr val="bg2"/>
                </a:solidFill>
                <a:ea typeface="Calibri"/>
                <a:cs typeface="Calibri"/>
              </a:rPr>
              <a:t>good</a:t>
            </a:r>
          </a:p>
          <a:p>
            <a:pPr marL="2742565" lvl="4" indent="-914400">
              <a:buFont typeface="Courier New"/>
              <a:buChar char="o"/>
            </a:pPr>
            <a:endParaRPr lang="en-US" sz="4400" i="1">
              <a:solidFill>
                <a:schemeClr val="bg2"/>
              </a:solidFill>
              <a:ea typeface="Calibri"/>
              <a:cs typeface="Calibri"/>
            </a:endParaRPr>
          </a:p>
          <a:p>
            <a:pPr marL="914400" indent="-914400">
              <a:buAutoNum type="arabicPeriod"/>
            </a:pP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An </a:t>
            </a:r>
            <a:r>
              <a:rPr lang="en-US" sz="5400" b="1" u="sng">
                <a:solidFill>
                  <a:schemeClr val="bg2"/>
                </a:solidFill>
                <a:ea typeface="Calibri"/>
                <a:cs typeface="Calibri"/>
              </a:rPr>
              <a:t>evangelistic</a:t>
            </a:r>
            <a:r>
              <a:rPr lang="en-US" sz="5400" b="1">
                <a:solidFill>
                  <a:schemeClr val="bg2"/>
                </a:solidFill>
                <a:ea typeface="Calibri"/>
                <a:cs typeface="Calibri"/>
              </a:rPr>
              <a:t> </a:t>
            </a: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purpose: </a:t>
            </a:r>
          </a:p>
          <a:p>
            <a:pPr marL="2742565" lvl="4" indent="-914400">
              <a:buFont typeface="Courier New"/>
              <a:buChar char="o"/>
            </a:pPr>
            <a:r>
              <a:rPr lang="en-US" sz="4400">
                <a:solidFill>
                  <a:schemeClr val="bg2"/>
                </a:solidFill>
                <a:ea typeface="Calibri"/>
                <a:cs typeface="Calibri"/>
              </a:rPr>
              <a:t>to bring people to faith</a:t>
            </a:r>
          </a:p>
          <a:p>
            <a:pPr marL="2742565" lvl="4" indent="-914400">
              <a:buFont typeface="Courier New"/>
              <a:buChar char="o"/>
            </a:pPr>
            <a:endParaRPr lang="en-US" sz="540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360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9456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B7728-FBAF-C672-E88E-8A9C96673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09030F-8C78-A5DC-76BA-25BF02DD7D82}"/>
              </a:ext>
            </a:extLst>
          </p:cNvPr>
          <p:cNvSpPr txBox="1"/>
          <p:nvPr/>
        </p:nvSpPr>
        <p:spPr>
          <a:xfrm>
            <a:off x="366796" y="422661"/>
            <a:ext cx="11660384" cy="76944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4400" indent="-914400">
              <a:buAutoNum type="arabicPeriod"/>
            </a:pP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An </a:t>
            </a:r>
            <a:r>
              <a:rPr lang="en-US" sz="5400" b="1" u="sng">
                <a:solidFill>
                  <a:schemeClr val="bg2"/>
                </a:solidFill>
                <a:ea typeface="Calibri"/>
                <a:cs typeface="Calibri"/>
              </a:rPr>
              <a:t>apologetic</a:t>
            </a:r>
            <a:r>
              <a:rPr lang="en-US" sz="5400" b="1">
                <a:solidFill>
                  <a:schemeClr val="bg2"/>
                </a:solidFill>
                <a:ea typeface="Calibri"/>
                <a:cs typeface="Calibri"/>
              </a:rPr>
              <a:t> </a:t>
            </a: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purpose: </a:t>
            </a:r>
            <a:endParaRPr lang="en-US" i="1">
              <a:solidFill>
                <a:schemeClr val="bg2"/>
              </a:solidFill>
              <a:ea typeface="Calibri"/>
              <a:cs typeface="Calibri"/>
            </a:endParaRPr>
          </a:p>
          <a:p>
            <a:pPr marL="2742565" lvl="4" indent="-914400">
              <a:buFont typeface="Courier New"/>
              <a:buChar char="o"/>
            </a:pPr>
            <a:r>
              <a:rPr lang="en-US" sz="4400">
                <a:solidFill>
                  <a:schemeClr val="bg2"/>
                </a:solidFill>
                <a:ea typeface="Calibri"/>
                <a:cs typeface="Calibri"/>
              </a:rPr>
              <a:t>to show that Christianity is </a:t>
            </a:r>
            <a:r>
              <a:rPr lang="en-US" sz="4400" i="1">
                <a:solidFill>
                  <a:schemeClr val="bg2"/>
                </a:solidFill>
                <a:ea typeface="Calibri"/>
                <a:cs typeface="Calibri"/>
              </a:rPr>
              <a:t>good</a:t>
            </a:r>
          </a:p>
          <a:p>
            <a:pPr marL="2742565" lvl="4" indent="-914400">
              <a:buFont typeface="Courier New"/>
              <a:buChar char="o"/>
            </a:pPr>
            <a:endParaRPr lang="en-US" sz="4400" i="1">
              <a:solidFill>
                <a:schemeClr val="bg2"/>
              </a:solidFill>
              <a:ea typeface="Calibri"/>
              <a:cs typeface="Calibri"/>
            </a:endParaRPr>
          </a:p>
          <a:p>
            <a:pPr marL="914400" indent="-914400">
              <a:buAutoNum type="arabicPeriod"/>
            </a:pP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An </a:t>
            </a:r>
            <a:r>
              <a:rPr lang="en-US" sz="5400" b="1" u="sng">
                <a:solidFill>
                  <a:schemeClr val="bg2"/>
                </a:solidFill>
                <a:ea typeface="Calibri"/>
                <a:cs typeface="Calibri"/>
              </a:rPr>
              <a:t>evangelistic</a:t>
            </a:r>
            <a:r>
              <a:rPr lang="en-US" sz="5400" b="1">
                <a:solidFill>
                  <a:schemeClr val="bg2"/>
                </a:solidFill>
                <a:ea typeface="Calibri"/>
                <a:cs typeface="Calibri"/>
              </a:rPr>
              <a:t> </a:t>
            </a: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purpose: </a:t>
            </a:r>
          </a:p>
          <a:p>
            <a:pPr marL="2742565" lvl="4" indent="-914400">
              <a:buFont typeface="Courier New"/>
              <a:buChar char="o"/>
            </a:pPr>
            <a:r>
              <a:rPr lang="en-US" sz="4400">
                <a:solidFill>
                  <a:schemeClr val="bg2"/>
                </a:solidFill>
                <a:ea typeface="Calibri"/>
                <a:cs typeface="Calibri"/>
              </a:rPr>
              <a:t>to bring people to faith</a:t>
            </a:r>
          </a:p>
          <a:p>
            <a:pPr marL="2742565" lvl="4" indent="-914400">
              <a:buFont typeface="Courier New"/>
              <a:buChar char="o"/>
            </a:pPr>
            <a:endParaRPr lang="en-US" sz="5400">
              <a:solidFill>
                <a:schemeClr val="bg2"/>
              </a:solidFill>
              <a:ea typeface="Calibri"/>
              <a:cs typeface="Calibri"/>
            </a:endParaRPr>
          </a:p>
          <a:p>
            <a:pPr marL="914400" indent="-914400">
              <a:buAutoNum type="arabicPeriod"/>
            </a:pP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An </a:t>
            </a:r>
            <a:r>
              <a:rPr lang="en-US" sz="5400" b="1" u="sng">
                <a:solidFill>
                  <a:schemeClr val="bg2"/>
                </a:solidFill>
                <a:ea typeface="Calibri"/>
                <a:cs typeface="Calibri"/>
              </a:rPr>
              <a:t>obedience</a:t>
            </a:r>
            <a:r>
              <a:rPr lang="en-US" sz="5400" b="1">
                <a:solidFill>
                  <a:schemeClr val="bg2"/>
                </a:solidFill>
                <a:ea typeface="Calibri"/>
                <a:cs typeface="Calibri"/>
              </a:rPr>
              <a:t> </a:t>
            </a: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purpose: </a:t>
            </a:r>
          </a:p>
          <a:p>
            <a:pPr marL="2742565" lvl="4" indent="-914400">
              <a:buFont typeface="Courier New"/>
              <a:buChar char="o"/>
            </a:pPr>
            <a:r>
              <a:rPr lang="en-US" sz="4400">
                <a:solidFill>
                  <a:schemeClr val="bg2"/>
                </a:solidFill>
                <a:ea typeface="Calibri"/>
                <a:cs typeface="Calibri"/>
              </a:rPr>
              <a:t>because God tells us to </a:t>
            </a:r>
          </a:p>
          <a:p>
            <a:endParaRPr lang="en-US" sz="660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360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697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4F317-DE7A-B2B6-CB86-D427958FB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6042579A-E027-DE36-13BD-FEC4C1A9AC12}"/>
              </a:ext>
            </a:extLst>
          </p:cNvPr>
          <p:cNvSpPr txBox="1"/>
          <p:nvPr/>
        </p:nvSpPr>
        <p:spPr>
          <a:xfrm>
            <a:off x="258018" y="252919"/>
            <a:ext cx="11341678" cy="29238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>
                <a:solidFill>
                  <a:schemeClr val="bg2"/>
                </a:solidFill>
                <a:ea typeface="Calibri"/>
                <a:cs typeface="Calibri"/>
              </a:rPr>
              <a:t>3. The </a:t>
            </a:r>
            <a:r>
              <a:rPr lang="en-US" sz="9600" b="1" u="sng">
                <a:solidFill>
                  <a:schemeClr val="bg2"/>
                </a:solidFill>
                <a:ea typeface="Calibri"/>
                <a:cs typeface="Calibri"/>
              </a:rPr>
              <a:t>pattern</a:t>
            </a:r>
            <a:r>
              <a:rPr lang="en-US" sz="9600">
                <a:solidFill>
                  <a:schemeClr val="bg2"/>
                </a:solidFill>
                <a:ea typeface="Calibri"/>
                <a:cs typeface="Calibri"/>
              </a:rPr>
              <a:t> of</a:t>
            </a:r>
            <a:r>
              <a:rPr lang="en-US" sz="8800">
                <a:solidFill>
                  <a:schemeClr val="bg2"/>
                </a:solidFill>
                <a:ea typeface="Calibri"/>
                <a:cs typeface="Calibri"/>
              </a:rPr>
              <a:t> </a:t>
            </a:r>
            <a:endParaRPr lang="en-US" sz="9600" b="1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8800">
                <a:solidFill>
                  <a:schemeClr val="bg2"/>
                </a:solidFill>
                <a:ea typeface="Calibri"/>
                <a:cs typeface="Calibri"/>
              </a:rPr>
              <a:t>     submission</a:t>
            </a:r>
            <a:endParaRPr lang="en-US" sz="9600" b="1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4533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40762-4869-2198-6B8A-03FA71D51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 Great Women Role Models | Genuine Girls Club Magazine">
            <a:extLst>
              <a:ext uri="{FF2B5EF4-FFF2-40B4-BE49-F238E27FC236}">
                <a16:creationId xmlns:a16="http://schemas.microsoft.com/office/drawing/2014/main" id="{2C858B67-B35C-5AFC-1139-CF3885BF7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328" y="331424"/>
            <a:ext cx="6140066" cy="61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80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7603A-5329-8879-2A70-5FB20A653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ther's Day - The Four Matriarchs - Understanding Faith">
            <a:extLst>
              <a:ext uri="{FF2B5EF4-FFF2-40B4-BE49-F238E27FC236}">
                <a16:creationId xmlns:a16="http://schemas.microsoft.com/office/drawing/2014/main" id="{276161FA-B533-B0DE-083C-62DEF8A185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38" r="121" b="241"/>
          <a:stretch>
            <a:fillRect/>
          </a:stretch>
        </p:blipFill>
        <p:spPr>
          <a:xfrm>
            <a:off x="767508" y="868499"/>
            <a:ext cx="10597674" cy="47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17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3456F-7C1E-0B9D-8853-8D91E05AF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Way Jesus Died - Soul Shepherding">
            <a:extLst>
              <a:ext uri="{FF2B5EF4-FFF2-40B4-BE49-F238E27FC236}">
                <a16:creationId xmlns:a16="http://schemas.microsoft.com/office/drawing/2014/main" id="{24C7CFF5-937F-2202-5B27-000B503D1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566" y="335631"/>
            <a:ext cx="9284870" cy="618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55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DBD18-71F0-C5E2-01FF-7EB8AE03A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1F49D4-F691-9C79-12A3-5C353B58DB69}"/>
              </a:ext>
            </a:extLst>
          </p:cNvPr>
          <p:cNvSpPr txBox="1"/>
          <p:nvPr/>
        </p:nvSpPr>
        <p:spPr>
          <a:xfrm>
            <a:off x="265808" y="202324"/>
            <a:ext cx="11660384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chemeClr val="bg2"/>
                </a:solidFill>
                <a:ea typeface="+mn-lt"/>
                <a:cs typeface="+mn-lt"/>
              </a:rPr>
              <a:t>2:13: </a:t>
            </a:r>
            <a:r>
              <a:rPr lang="en-US" sz="3600" u="sng">
                <a:solidFill>
                  <a:schemeClr val="bg2"/>
                </a:solidFill>
                <a:ea typeface="+mn-lt"/>
                <a:cs typeface="+mn-lt"/>
              </a:rPr>
              <a:t>Submit yourselves</a:t>
            </a:r>
            <a:r>
              <a:rPr lang="en-US" sz="3600">
                <a:solidFill>
                  <a:schemeClr val="bg2"/>
                </a:solidFill>
                <a:ea typeface="+mn-lt"/>
                <a:cs typeface="+mn-lt"/>
              </a:rPr>
              <a:t> for the Lord’s sake to every human authority.</a:t>
            </a:r>
            <a:endParaRPr lang="en-US">
              <a:solidFill>
                <a:schemeClr val="bg2"/>
              </a:solidFill>
            </a:endParaRPr>
          </a:p>
          <a:p>
            <a:endParaRPr lang="en-US" sz="3600">
              <a:solidFill>
                <a:schemeClr val="bg2"/>
              </a:solidFill>
              <a:ea typeface="+mn-lt"/>
              <a:cs typeface="+mn-lt"/>
            </a:endParaRPr>
          </a:p>
          <a:p>
            <a:r>
              <a:rPr lang="en-US" sz="3600">
                <a:solidFill>
                  <a:schemeClr val="bg2"/>
                </a:solidFill>
                <a:ea typeface="+mn-lt"/>
                <a:cs typeface="+mn-lt"/>
              </a:rPr>
              <a:t>2:18: Slaves, in reverent fear of God </a:t>
            </a:r>
            <a:r>
              <a:rPr lang="en-US" sz="3600" u="sng">
                <a:solidFill>
                  <a:schemeClr val="bg2"/>
                </a:solidFill>
                <a:ea typeface="+mn-lt"/>
                <a:cs typeface="+mn-lt"/>
              </a:rPr>
              <a:t>submit yourselves</a:t>
            </a:r>
            <a:r>
              <a:rPr lang="en-US" sz="3600">
                <a:solidFill>
                  <a:schemeClr val="bg2"/>
                </a:solidFill>
                <a:ea typeface="+mn-lt"/>
                <a:cs typeface="+mn-lt"/>
              </a:rPr>
              <a:t> to your masters.</a:t>
            </a:r>
            <a:endParaRPr lang="en-US">
              <a:solidFill>
                <a:schemeClr val="bg2"/>
              </a:solidFill>
              <a:ea typeface="+mn-lt"/>
              <a:cs typeface="+mn-lt"/>
            </a:endParaRPr>
          </a:p>
          <a:p>
            <a:endParaRPr lang="en-US" sz="3600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  <a:p>
            <a:r>
              <a:rPr lang="en-US" sz="3600">
                <a:solidFill>
                  <a:schemeClr val="bg2"/>
                </a:solidFill>
                <a:ea typeface="+mn-lt"/>
                <a:cs typeface="+mn-lt"/>
              </a:rPr>
              <a:t>3:1: Wives, in the same way </a:t>
            </a:r>
            <a:r>
              <a:rPr lang="en-US" sz="3600" u="sng">
                <a:solidFill>
                  <a:schemeClr val="bg2"/>
                </a:solidFill>
                <a:ea typeface="+mn-lt"/>
                <a:cs typeface="+mn-lt"/>
              </a:rPr>
              <a:t>submit yourselves</a:t>
            </a:r>
            <a:r>
              <a:rPr lang="en-US" sz="3600">
                <a:solidFill>
                  <a:schemeClr val="bg2"/>
                </a:solidFill>
                <a:ea typeface="+mn-lt"/>
                <a:cs typeface="+mn-lt"/>
              </a:rPr>
              <a:t> to </a:t>
            </a:r>
            <a:r>
              <a:rPr lang="en-US" sz="3600">
                <a:solidFill>
                  <a:schemeClr val="bg2"/>
                </a:solidFill>
                <a:ea typeface="Calibri"/>
                <a:cs typeface="Calibri"/>
              </a:rPr>
              <a:t>your own husbands.</a:t>
            </a:r>
            <a:endParaRPr lang="en-US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  <a:p>
            <a:endParaRPr lang="en-US" sz="360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852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49503-927E-DD11-4FF2-617E18A7A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5A1E53-A496-7EB9-6AC8-8E9BF6387BED}"/>
              </a:ext>
            </a:extLst>
          </p:cNvPr>
          <p:cNvSpPr txBox="1"/>
          <p:nvPr/>
        </p:nvSpPr>
        <p:spPr>
          <a:xfrm>
            <a:off x="265808" y="202324"/>
            <a:ext cx="11660384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 b="1">
                <a:solidFill>
                  <a:schemeClr val="bg2"/>
                </a:solidFill>
                <a:ea typeface="Calibri"/>
                <a:cs typeface="Calibri"/>
              </a:rPr>
              <a:t>To submit</a:t>
            </a:r>
            <a:r>
              <a:rPr lang="en-US" sz="6600">
                <a:solidFill>
                  <a:schemeClr val="bg2"/>
                </a:solidFill>
                <a:ea typeface="Calibri"/>
                <a:cs typeface="Calibri"/>
              </a:rPr>
              <a:t> = to willingly put yourself under the authority of another.</a:t>
            </a:r>
          </a:p>
          <a:p>
            <a:endParaRPr lang="en-US" sz="360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85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10406-E4E4-3493-234E-88DEC4F4B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 Does a Blinking Red Light Mean?">
            <a:extLst>
              <a:ext uri="{FF2B5EF4-FFF2-40B4-BE49-F238E27FC236}">
                <a16:creationId xmlns:a16="http://schemas.microsoft.com/office/drawing/2014/main" id="{467F7EAC-B7AA-79BC-8C63-C347B546AF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3451" b="240"/>
          <a:stretch>
            <a:fillRect/>
          </a:stretch>
        </p:blipFill>
        <p:spPr>
          <a:xfrm>
            <a:off x="691525" y="1843588"/>
            <a:ext cx="2731743" cy="3923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3CABDA-663C-DC56-18AD-093F6E5EF015}"/>
              </a:ext>
            </a:extLst>
          </p:cNvPr>
          <p:cNvSpPr txBox="1"/>
          <p:nvPr/>
        </p:nvSpPr>
        <p:spPr>
          <a:xfrm>
            <a:off x="265808" y="202324"/>
            <a:ext cx="11660384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Everyday examples of submission</a:t>
            </a:r>
          </a:p>
          <a:p>
            <a:endParaRPr lang="en-US" sz="660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360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9551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1A1BA-4CD5-89C0-FE0F-5DD6F647F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 Does a Blinking Red Light Mean?">
            <a:extLst>
              <a:ext uri="{FF2B5EF4-FFF2-40B4-BE49-F238E27FC236}">
                <a16:creationId xmlns:a16="http://schemas.microsoft.com/office/drawing/2014/main" id="{9F709A4F-1F7E-7A9C-A56B-E40B42B35D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3451" b="240"/>
          <a:stretch>
            <a:fillRect/>
          </a:stretch>
        </p:blipFill>
        <p:spPr>
          <a:xfrm>
            <a:off x="691525" y="1843588"/>
            <a:ext cx="2731743" cy="3923903"/>
          </a:xfrm>
          <a:prstGeom prst="rect">
            <a:avLst/>
          </a:prstGeom>
        </p:spPr>
      </p:pic>
      <p:pic>
        <p:nvPicPr>
          <p:cNvPr id="3" name="Picture 2" descr="Decoding medication instructions - Harvard Health">
            <a:extLst>
              <a:ext uri="{FF2B5EF4-FFF2-40B4-BE49-F238E27FC236}">
                <a16:creationId xmlns:a16="http://schemas.microsoft.com/office/drawing/2014/main" id="{D14D456B-0290-09F9-9EBF-E2DD9CE15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567" y="1840202"/>
            <a:ext cx="3424488" cy="3929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708DFD-8601-56BC-9A33-F715AD4498B3}"/>
              </a:ext>
            </a:extLst>
          </p:cNvPr>
          <p:cNvSpPr txBox="1"/>
          <p:nvPr/>
        </p:nvSpPr>
        <p:spPr>
          <a:xfrm>
            <a:off x="265808" y="202324"/>
            <a:ext cx="11660384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Everyday examples of submission</a:t>
            </a:r>
          </a:p>
          <a:p>
            <a:endParaRPr lang="en-US" sz="660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360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566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7D5FE-9637-B8C3-6F65-351539A3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 Does a Blinking Red Light Mean?">
            <a:extLst>
              <a:ext uri="{FF2B5EF4-FFF2-40B4-BE49-F238E27FC236}">
                <a16:creationId xmlns:a16="http://schemas.microsoft.com/office/drawing/2014/main" id="{280121F4-6EF5-C7DC-5CDB-6232CA5CCF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3451" b="240"/>
          <a:stretch>
            <a:fillRect/>
          </a:stretch>
        </p:blipFill>
        <p:spPr>
          <a:xfrm>
            <a:off x="691525" y="1843588"/>
            <a:ext cx="2731743" cy="3923903"/>
          </a:xfrm>
          <a:prstGeom prst="rect">
            <a:avLst/>
          </a:prstGeom>
        </p:spPr>
      </p:pic>
      <p:pic>
        <p:nvPicPr>
          <p:cNvPr id="3" name="Picture 2" descr="Decoding medication instructions - Harvard Health">
            <a:extLst>
              <a:ext uri="{FF2B5EF4-FFF2-40B4-BE49-F238E27FC236}">
                <a16:creationId xmlns:a16="http://schemas.microsoft.com/office/drawing/2014/main" id="{70B7E27A-F6E2-5255-9CD3-5960C39B1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567" y="1840202"/>
            <a:ext cx="3424488" cy="3929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BAE42B-64B0-9653-A0D5-A43EFBE375E4}"/>
              </a:ext>
            </a:extLst>
          </p:cNvPr>
          <p:cNvSpPr txBox="1"/>
          <p:nvPr/>
        </p:nvSpPr>
        <p:spPr>
          <a:xfrm>
            <a:off x="265808" y="202324"/>
            <a:ext cx="11660384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Everyday examples of submission</a:t>
            </a:r>
          </a:p>
          <a:p>
            <a:endParaRPr lang="en-US" sz="660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360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6" name="Picture 5" descr="File:Odeon South Woodford.jpg - Wikimedia Commons">
            <a:extLst>
              <a:ext uri="{FF2B5EF4-FFF2-40B4-BE49-F238E27FC236}">
                <a16:creationId xmlns:a16="http://schemas.microsoft.com/office/drawing/2014/main" id="{ACAEF3DE-20E6-7AF3-0725-B33F13EA4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639" y="1840079"/>
            <a:ext cx="3504698" cy="392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87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FF294-0760-26AA-8874-218972720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AB96BC-9881-C5AE-2712-E8E395F99BD2}"/>
              </a:ext>
            </a:extLst>
          </p:cNvPr>
          <p:cNvSpPr txBox="1"/>
          <p:nvPr/>
        </p:nvSpPr>
        <p:spPr>
          <a:xfrm>
            <a:off x="265808" y="473034"/>
            <a:ext cx="11660384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4400" indent="-914400">
              <a:buAutoNum type="arabicPeriod"/>
            </a:pPr>
            <a:r>
              <a:rPr lang="en-US" sz="5400" b="1" u="sng">
                <a:solidFill>
                  <a:schemeClr val="bg2"/>
                </a:solidFill>
                <a:ea typeface="Calibri"/>
                <a:cs typeface="Calibri"/>
              </a:rPr>
              <a:t>Citizens</a:t>
            </a: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: submit to their authorities </a:t>
            </a:r>
            <a:endParaRPr lang="en-US" sz="400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4000">
                <a:solidFill>
                  <a:schemeClr val="bg2"/>
                </a:solidFill>
                <a:ea typeface="Calibri"/>
                <a:cs typeface="Calibri"/>
              </a:rPr>
              <a:t>                  (2v13-17)</a:t>
            </a:r>
          </a:p>
          <a:p>
            <a:endParaRPr lang="en-US" sz="660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360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61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867C7-FA3D-6CE1-D442-C5806F562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D533FB-2338-0DC0-8C27-778E27B060EF}"/>
              </a:ext>
            </a:extLst>
          </p:cNvPr>
          <p:cNvSpPr txBox="1"/>
          <p:nvPr/>
        </p:nvSpPr>
        <p:spPr>
          <a:xfrm>
            <a:off x="357615" y="477746"/>
            <a:ext cx="11660384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4400" indent="-914400">
              <a:buAutoNum type="arabicPeriod"/>
            </a:pPr>
            <a:r>
              <a:rPr lang="en-US" sz="5400" b="1" u="sng">
                <a:solidFill>
                  <a:schemeClr val="bg2"/>
                </a:solidFill>
                <a:ea typeface="Calibri"/>
                <a:cs typeface="Calibri"/>
              </a:rPr>
              <a:t>Citizens</a:t>
            </a: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: submit to their authorities </a:t>
            </a:r>
            <a:r>
              <a:rPr lang="en-US" sz="4000">
                <a:solidFill>
                  <a:schemeClr val="bg2"/>
                </a:solidFill>
                <a:ea typeface="Calibri"/>
                <a:cs typeface="Calibri"/>
              </a:rPr>
              <a:t> </a:t>
            </a:r>
            <a:endParaRPr lang="en-US" sz="5400">
              <a:solidFill>
                <a:schemeClr val="bg2"/>
              </a:solidFill>
              <a:ea typeface="Calibri"/>
              <a:cs typeface="Calibri"/>
            </a:endParaRPr>
          </a:p>
          <a:p>
            <a:pPr marL="7313930" lvl="8"/>
            <a:r>
              <a:rPr lang="en-US" sz="4000">
                <a:solidFill>
                  <a:schemeClr val="bg2"/>
                </a:solidFill>
                <a:ea typeface="Calibri"/>
                <a:cs typeface="Calibri"/>
              </a:rPr>
              <a:t>   (2v13-17)</a:t>
            </a:r>
          </a:p>
          <a:p>
            <a:pPr marL="4571365" lvl="8" indent="-914400">
              <a:buFont typeface="Wingdings"/>
              <a:buChar char="§"/>
            </a:pPr>
            <a:endParaRPr lang="en-US" sz="4000">
              <a:solidFill>
                <a:schemeClr val="bg2"/>
              </a:solidFill>
              <a:ea typeface="Calibri"/>
              <a:cs typeface="Calibri"/>
            </a:endParaRPr>
          </a:p>
          <a:p>
            <a:pPr marL="914400" indent="-914400">
              <a:buAutoNum type="arabicPeriod"/>
            </a:pPr>
            <a:r>
              <a:rPr lang="en-US" sz="5400" b="1" u="sng">
                <a:solidFill>
                  <a:schemeClr val="bg2"/>
                </a:solidFill>
                <a:ea typeface="Calibri"/>
                <a:cs typeface="Calibri"/>
              </a:rPr>
              <a:t>Slaves</a:t>
            </a: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: submit to their masters</a:t>
            </a:r>
          </a:p>
          <a:p>
            <a:r>
              <a:rPr lang="en-US" sz="4000">
                <a:solidFill>
                  <a:schemeClr val="bg2"/>
                </a:solidFill>
                <a:ea typeface="Calibri"/>
                <a:cs typeface="Calibri"/>
              </a:rPr>
              <a:t>                 (2v18-25)</a:t>
            </a:r>
          </a:p>
          <a:p>
            <a:endParaRPr lang="en-US" sz="660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360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3142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1F48F-E0F9-BB3B-24BA-5B9E5BF1F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191CE2-D8FC-DB4A-DDB0-CF3CC31228A5}"/>
              </a:ext>
            </a:extLst>
          </p:cNvPr>
          <p:cNvSpPr txBox="1"/>
          <p:nvPr/>
        </p:nvSpPr>
        <p:spPr>
          <a:xfrm>
            <a:off x="366796" y="422661"/>
            <a:ext cx="11660384" cy="72327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4400" indent="-914400">
              <a:buAutoNum type="arabicPeriod"/>
            </a:pPr>
            <a:r>
              <a:rPr lang="en-US" sz="5400" b="1" u="sng">
                <a:solidFill>
                  <a:schemeClr val="bg2"/>
                </a:solidFill>
                <a:ea typeface="Calibri"/>
                <a:cs typeface="Calibri"/>
              </a:rPr>
              <a:t>Citizens</a:t>
            </a: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: submit to their authorities </a:t>
            </a:r>
            <a:r>
              <a:rPr lang="en-US" sz="4000">
                <a:solidFill>
                  <a:schemeClr val="bg2"/>
                </a:solidFill>
                <a:ea typeface="Calibri"/>
                <a:cs typeface="Calibri"/>
              </a:rPr>
              <a:t> </a:t>
            </a:r>
            <a:endParaRPr lang="en-US" sz="5400">
              <a:solidFill>
                <a:schemeClr val="bg2"/>
              </a:solidFill>
              <a:ea typeface="Calibri"/>
              <a:cs typeface="Calibri"/>
            </a:endParaRPr>
          </a:p>
          <a:p>
            <a:pPr marL="7313930" lvl="8"/>
            <a:r>
              <a:rPr lang="en-US" sz="4000">
                <a:solidFill>
                  <a:schemeClr val="bg2"/>
                </a:solidFill>
                <a:ea typeface="Calibri"/>
                <a:cs typeface="Calibri"/>
              </a:rPr>
              <a:t>   (2v13-17)</a:t>
            </a:r>
          </a:p>
          <a:p>
            <a:pPr marL="4571365" lvl="8" indent="-914400">
              <a:buFont typeface="Wingdings"/>
              <a:buChar char="§"/>
            </a:pPr>
            <a:endParaRPr lang="en-US" sz="4000">
              <a:solidFill>
                <a:schemeClr val="bg2"/>
              </a:solidFill>
              <a:ea typeface="Calibri"/>
              <a:cs typeface="Calibri"/>
            </a:endParaRPr>
          </a:p>
          <a:p>
            <a:pPr marL="914400" indent="-914400">
              <a:buAutoNum type="arabicPeriod"/>
            </a:pPr>
            <a:r>
              <a:rPr lang="en-US" sz="5400" b="1" u="sng">
                <a:solidFill>
                  <a:schemeClr val="bg2"/>
                </a:solidFill>
                <a:ea typeface="Calibri"/>
                <a:cs typeface="Calibri"/>
              </a:rPr>
              <a:t>Slaves</a:t>
            </a: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: submit to their masters</a:t>
            </a:r>
          </a:p>
          <a:p>
            <a:pPr marL="3656965" lvl="8"/>
            <a:r>
              <a:rPr lang="en-US" sz="4000">
                <a:solidFill>
                  <a:schemeClr val="bg2"/>
                </a:solidFill>
                <a:ea typeface="Calibri"/>
                <a:cs typeface="Calibri"/>
              </a:rPr>
              <a:t>                                   (2v18-25)</a:t>
            </a:r>
            <a:endParaRPr lang="en-US" sz="5400">
              <a:solidFill>
                <a:schemeClr val="bg2"/>
              </a:solidFill>
              <a:ea typeface="Calibri"/>
              <a:cs typeface="Calibri"/>
            </a:endParaRPr>
          </a:p>
          <a:p>
            <a:pPr marL="3656965" lvl="8"/>
            <a:endParaRPr lang="en-US" sz="4000">
              <a:solidFill>
                <a:schemeClr val="bg2"/>
              </a:solidFill>
              <a:ea typeface="Calibri"/>
              <a:cs typeface="Calibri"/>
            </a:endParaRPr>
          </a:p>
          <a:p>
            <a:pPr marL="914400" indent="-914400">
              <a:buAutoNum type="arabicPeriod"/>
            </a:pPr>
            <a:r>
              <a:rPr lang="en-US" sz="5400" b="1" u="sng">
                <a:solidFill>
                  <a:schemeClr val="bg2"/>
                </a:solidFill>
                <a:ea typeface="Calibri"/>
                <a:cs typeface="Calibri"/>
              </a:rPr>
              <a:t>Wives</a:t>
            </a: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: submit to their own husbands</a:t>
            </a:r>
          </a:p>
          <a:p>
            <a:r>
              <a:rPr lang="en-US" sz="4000">
                <a:solidFill>
                  <a:schemeClr val="bg2"/>
                </a:solidFill>
                <a:ea typeface="Calibri"/>
                <a:cs typeface="Calibri"/>
              </a:rPr>
              <a:t>                   (3v1-6)</a:t>
            </a:r>
          </a:p>
          <a:p>
            <a:endParaRPr lang="en-US" sz="660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360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3360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A8C7965C295438B38469F9DA828B9" ma:contentTypeVersion="15" ma:contentTypeDescription="Create a new document." ma:contentTypeScope="" ma:versionID="9d26b14d2be81836a4526e40bcfaa935">
  <xsd:schema xmlns:xsd="http://www.w3.org/2001/XMLSchema" xmlns:xs="http://www.w3.org/2001/XMLSchema" xmlns:p="http://schemas.microsoft.com/office/2006/metadata/properties" xmlns:ns3="75dc85ca-d713-4229-a48d-79f58fb065ec" xmlns:ns4="6c5326a3-a756-4a42-a4f0-608067e2ab76" targetNamespace="http://schemas.microsoft.com/office/2006/metadata/properties" ma:root="true" ma:fieldsID="db0ad0c3b89310596b7e49b2c8839552" ns3:_="" ns4:_="">
    <xsd:import namespace="75dc85ca-d713-4229-a48d-79f58fb065ec"/>
    <xsd:import namespace="6c5326a3-a756-4a42-a4f0-608067e2ab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c85ca-d713-4229-a48d-79f58fb065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326a3-a756-4a42-a4f0-608067e2ab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5dc85ca-d713-4229-a48d-79f58fb065e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B633AA-15AD-47D7-AD96-6B70D0D433B5}">
  <ds:schemaRefs>
    <ds:schemaRef ds:uri="6c5326a3-a756-4a42-a4f0-608067e2ab76"/>
    <ds:schemaRef ds:uri="75dc85ca-d713-4229-a48d-79f58fb065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E648EFD-F2F0-4783-9B5D-B8AECCB6A270}">
  <ds:schemaRefs>
    <ds:schemaRef ds:uri="6c5326a3-a756-4a42-a4f0-608067e2ab76"/>
    <ds:schemaRef ds:uri="75dc85ca-d713-4229-a48d-79f58fb065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62B488-279C-460D-BAF7-8870D23824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204</Words>
  <Application>Microsoft Office PowerPoint</Application>
  <PresentationFormat>Widescreen</PresentationFormat>
  <Paragraphs>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Lawrence</dc:creator>
  <cp:lastModifiedBy>Trevor Newman</cp:lastModifiedBy>
  <cp:revision>1</cp:revision>
  <cp:lastPrinted>2023-02-12T02:31:22Z</cp:lastPrinted>
  <dcterms:created xsi:type="dcterms:W3CDTF">2019-12-15T16:16:57Z</dcterms:created>
  <dcterms:modified xsi:type="dcterms:W3CDTF">2025-10-12T15:29:10Z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0x010100DBCA8C7965C295438B38469F9DA828B9</vt:lpwstr>
  </property>
</Properties>
</file>