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2"/>
  </p:notesMasterIdLst>
  <p:sldIdLst>
    <p:sldId id="3693" r:id="rId5"/>
    <p:sldId id="3696" r:id="rId6"/>
    <p:sldId id="3695" r:id="rId7"/>
    <p:sldId id="3694" r:id="rId8"/>
    <p:sldId id="3674" r:id="rId9"/>
    <p:sldId id="3692" r:id="rId10"/>
    <p:sldId id="3691" r:id="rId11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B7D8E86-2D05-462B-3462-83084460D9EE}"/>
    <pc:docChg chg="modSld">
      <pc:chgData name="" userId="" providerId="" clId="Web-{3B7D8E86-2D05-462B-3462-83084460D9EE}" dt="2025-10-30T14:13:35.632" v="2" actId="20577"/>
      <pc:docMkLst>
        <pc:docMk/>
      </pc:docMkLst>
    </pc:docChg>
  </pc:docChgLst>
  <pc:docChgLst>
    <pc:chgData name="Jeremy Clifton" userId="S::wec@woodfordec.onmicrosoft.com::b7121016-a606-4e59-9b8c-d8cabdc242a8" providerId="AD" clId="Web-{D0ECD484-8241-CC8E-CBDF-594875B28921}"/>
    <pc:docChg chg="modSld">
      <pc:chgData name="Jeremy Clifton" userId="S::wec@woodfordec.onmicrosoft.com::b7121016-a606-4e59-9b8c-d8cabdc242a8" providerId="AD" clId="Web-{D0ECD484-8241-CC8E-CBDF-594875B28921}" dt="2025-11-23T09:51:59.814" v="25" actId="20577"/>
      <pc:docMkLst>
        <pc:docMk/>
      </pc:docMkLst>
      <pc:sldChg chg="modSp">
        <pc:chgData name="Jeremy Clifton" userId="S::wec@woodfordec.onmicrosoft.com::b7121016-a606-4e59-9b8c-d8cabdc242a8" providerId="AD" clId="Web-{D0ECD484-8241-CC8E-CBDF-594875B28921}" dt="2025-11-23T09:51:52.955" v="22" actId="20577"/>
        <pc:sldMkLst>
          <pc:docMk/>
          <pc:sldMk cId="3578171022" sldId="3691"/>
        </pc:sldMkLst>
        <pc:spChg chg="mod">
          <ac:chgData name="Jeremy Clifton" userId="S::wec@woodfordec.onmicrosoft.com::b7121016-a606-4e59-9b8c-d8cabdc242a8" providerId="AD" clId="Web-{D0ECD484-8241-CC8E-CBDF-594875B28921}" dt="2025-11-23T09:51:52.955" v="22" actId="20577"/>
          <ac:spMkLst>
            <pc:docMk/>
            <pc:sldMk cId="3578171022" sldId="3691"/>
            <ac:spMk id="3" creationId="{6F888102-DA6A-9A16-789D-F3B86CB8BB6A}"/>
          </ac:spMkLst>
        </pc:spChg>
      </pc:sldChg>
      <pc:sldChg chg="modSp">
        <pc:chgData name="Jeremy Clifton" userId="S::wec@woodfordec.onmicrosoft.com::b7121016-a606-4e59-9b8c-d8cabdc242a8" providerId="AD" clId="Web-{D0ECD484-8241-CC8E-CBDF-594875B28921}" dt="2025-11-23T09:51:59.814" v="25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D0ECD484-8241-CC8E-CBDF-594875B28921}" dt="2025-11-23T09:51:59.814" v="25" actId="20577"/>
          <ac:spMkLst>
            <pc:docMk/>
            <pc:sldMk cId="621269255" sldId="3692"/>
            <ac:spMk id="3" creationId="{DD44AC44-00EA-D1F5-4E81-78AB3C1CCA2D}"/>
          </ac:spMkLst>
        </pc:spChg>
      </pc:sldChg>
    </pc:docChg>
  </pc:docChgLst>
  <pc:docChgLst>
    <pc:chgData name="Jeremy Clifton" userId="S::wec@woodfordec.onmicrosoft.com::b7121016-a606-4e59-9b8c-d8cabdc242a8" providerId="AD" clId="Web-{7F2A9CB6-2B71-8E63-A918-DD2B6C815054}"/>
    <pc:docChg chg="addSld delSld modSld sldOrd">
      <pc:chgData name="Jeremy Clifton" userId="S::wec@woodfordec.onmicrosoft.com::b7121016-a606-4e59-9b8c-d8cabdc242a8" providerId="AD" clId="Web-{7F2A9CB6-2B71-8E63-A918-DD2B6C815054}" dt="2025-11-16T08:14:27.525" v="342"/>
      <pc:docMkLst>
        <pc:docMk/>
      </pc:docMkLst>
    </pc:docChg>
  </pc:docChgLst>
  <pc:docChgLst>
    <pc:chgData name="Jeremy Clifton" userId="b7121016-a606-4e59-9b8c-d8cabdc242a8" providerId="ADAL" clId="{59DAF793-FF44-4679-BC2D-399D97055421}"/>
    <pc:docChg chg="custSel addSld delSld modSld sldOrd">
      <pc:chgData name="Jeremy Clifton" userId="b7121016-a606-4e59-9b8c-d8cabdc242a8" providerId="ADAL" clId="{59DAF793-FF44-4679-BC2D-399D97055421}" dt="2025-11-23T11:06:00.156" v="1150"/>
      <pc:docMkLst>
        <pc:docMk/>
      </pc:docMkLst>
      <pc:sldChg chg="addSp modSp ord modAnim">
        <pc:chgData name="Jeremy Clifton" userId="b7121016-a606-4e59-9b8c-d8cabdc242a8" providerId="ADAL" clId="{59DAF793-FF44-4679-BC2D-399D97055421}" dt="2025-11-23T10:36:00.496" v="1125"/>
        <pc:sldMkLst>
          <pc:docMk/>
          <pc:sldMk cId="4184557023" sldId="3511"/>
        </pc:sldMkLst>
        <pc:picChg chg="add mod">
          <ac:chgData name="Jeremy Clifton" userId="b7121016-a606-4e59-9b8c-d8cabdc242a8" providerId="ADAL" clId="{59DAF793-FF44-4679-BC2D-399D97055421}" dt="2025-11-23T10:34:57.118" v="1112"/>
          <ac:picMkLst>
            <pc:docMk/>
            <pc:sldMk cId="4184557023" sldId="3511"/>
            <ac:picMk id="5" creationId="{1CD58694-8AD8-89EA-3EAB-CD10DEDA1391}"/>
          </ac:picMkLst>
        </pc:picChg>
      </pc:sldChg>
      <pc:sldChg chg="addSp modSp del ord modAnim">
        <pc:chgData name="Jeremy Clifton" userId="b7121016-a606-4e59-9b8c-d8cabdc242a8" providerId="ADAL" clId="{59DAF793-FF44-4679-BC2D-399D97055421}" dt="2025-11-23T11:05:10.991" v="1141" actId="47"/>
        <pc:sldMkLst>
          <pc:docMk/>
          <pc:sldMk cId="3801016604" sldId="3679"/>
        </pc:sldMkLst>
        <pc:picChg chg="add mod">
          <ac:chgData name="Jeremy Clifton" userId="b7121016-a606-4e59-9b8c-d8cabdc242a8" providerId="ADAL" clId="{59DAF793-FF44-4679-BC2D-399D97055421}" dt="2025-11-23T10:53:21.087" v="1130"/>
          <ac:picMkLst>
            <pc:docMk/>
            <pc:sldMk cId="3801016604" sldId="3679"/>
            <ac:picMk id="3" creationId="{1B97B35D-F6F6-F1BB-02E4-B8C9AA09749A}"/>
          </ac:picMkLst>
        </pc:picChg>
      </pc:sldChg>
      <pc:sldChg chg="addSp modSp modAnim">
        <pc:chgData name="Jeremy Clifton" userId="b7121016-a606-4e59-9b8c-d8cabdc242a8" providerId="ADAL" clId="{59DAF793-FF44-4679-BC2D-399D97055421}" dt="2025-11-23T11:05:33.911" v="1143"/>
        <pc:sldMkLst>
          <pc:docMk/>
          <pc:sldMk cId="1711028259" sldId="3697"/>
        </pc:sldMkLst>
        <pc:picChg chg="add mod">
          <ac:chgData name="Jeremy Clifton" userId="b7121016-a606-4e59-9b8c-d8cabdc242a8" providerId="ADAL" clId="{59DAF793-FF44-4679-BC2D-399D97055421}" dt="2025-11-23T11:05:33.911" v="1143"/>
          <ac:picMkLst>
            <pc:docMk/>
            <pc:sldMk cId="1711028259" sldId="3697"/>
            <ac:picMk id="2" creationId="{39FB23C9-E9B8-F8F3-CCA5-E4FF96EE17FF}"/>
          </ac:picMkLst>
        </pc:picChg>
      </pc:sldChg>
      <pc:sldChg chg="addSp modSp new ord modAnim">
        <pc:chgData name="Jeremy Clifton" userId="b7121016-a606-4e59-9b8c-d8cabdc242a8" providerId="ADAL" clId="{59DAF793-FF44-4679-BC2D-399D97055421}" dt="2025-11-23T10:35:53.271" v="1121"/>
        <pc:sldMkLst>
          <pc:docMk/>
          <pc:sldMk cId="1734149899" sldId="3698"/>
        </pc:sldMkLst>
        <pc:picChg chg="add mod">
          <ac:chgData name="Jeremy Clifton" userId="b7121016-a606-4e59-9b8c-d8cabdc242a8" providerId="ADAL" clId="{59DAF793-FF44-4679-BC2D-399D97055421}" dt="2025-11-23T10:35:28.167" v="1114"/>
          <ac:picMkLst>
            <pc:docMk/>
            <pc:sldMk cId="1734149899" sldId="3698"/>
            <ac:picMk id="4" creationId="{9DED166D-1B14-9687-23E7-FA97C07FCA5F}"/>
          </ac:picMkLst>
        </pc:picChg>
      </pc:sldChg>
      <pc:sldChg chg="new">
        <pc:chgData name="Jeremy Clifton" userId="b7121016-a606-4e59-9b8c-d8cabdc242a8" providerId="ADAL" clId="{59DAF793-FF44-4679-BC2D-399D97055421}" dt="2025-11-23T10:35:34.383" v="1115" actId="680"/>
        <pc:sldMkLst>
          <pc:docMk/>
          <pc:sldMk cId="972848671" sldId="3699"/>
        </pc:sldMkLst>
      </pc:sldChg>
      <pc:sldChg chg="new">
        <pc:chgData name="Jeremy Clifton" userId="b7121016-a606-4e59-9b8c-d8cabdc242a8" providerId="ADAL" clId="{59DAF793-FF44-4679-BC2D-399D97055421}" dt="2025-11-23T10:36:03.219" v="1126" actId="680"/>
        <pc:sldMkLst>
          <pc:docMk/>
          <pc:sldMk cId="1451574940" sldId="3700"/>
        </pc:sldMkLst>
      </pc:sldChg>
      <pc:sldChg chg="new ord">
        <pc:chgData name="Jeremy Clifton" userId="b7121016-a606-4e59-9b8c-d8cabdc242a8" providerId="ADAL" clId="{59DAF793-FF44-4679-BC2D-399D97055421}" dt="2025-11-23T10:36:28.293" v="1129"/>
        <pc:sldMkLst>
          <pc:docMk/>
          <pc:sldMk cId="316565672" sldId="3701"/>
        </pc:sldMkLst>
      </pc:sldChg>
      <pc:sldChg chg="new ord">
        <pc:chgData name="Jeremy Clifton" userId="b7121016-a606-4e59-9b8c-d8cabdc242a8" providerId="ADAL" clId="{59DAF793-FF44-4679-BC2D-399D97055421}" dt="2025-11-23T10:53:27.312" v="1133"/>
        <pc:sldMkLst>
          <pc:docMk/>
          <pc:sldMk cId="2817514151" sldId="3702"/>
        </pc:sldMkLst>
      </pc:sldChg>
      <pc:sldChg chg="new ord">
        <pc:chgData name="Jeremy Clifton" userId="b7121016-a606-4e59-9b8c-d8cabdc242a8" providerId="ADAL" clId="{59DAF793-FF44-4679-BC2D-399D97055421}" dt="2025-11-23T11:05:41.289" v="1148"/>
        <pc:sldMkLst>
          <pc:docMk/>
          <pc:sldMk cId="1252100738" sldId="3703"/>
        </pc:sldMkLst>
      </pc:sldChg>
      <pc:sldChg chg="new del">
        <pc:chgData name="Jeremy Clifton" userId="b7121016-a606-4e59-9b8c-d8cabdc242a8" providerId="ADAL" clId="{59DAF793-FF44-4679-BC2D-399D97055421}" dt="2025-11-23T11:05:14.421" v="1142" actId="47"/>
        <pc:sldMkLst>
          <pc:docMk/>
          <pc:sldMk cId="1732866700" sldId="3703"/>
        </pc:sldMkLst>
      </pc:sldChg>
      <pc:sldChg chg="new">
        <pc:chgData name="Jeremy Clifton" userId="b7121016-a606-4e59-9b8c-d8cabdc242a8" providerId="ADAL" clId="{59DAF793-FF44-4679-BC2D-399D97055421}" dt="2025-11-23T11:05:39.267" v="1145" actId="680"/>
        <pc:sldMkLst>
          <pc:docMk/>
          <pc:sldMk cId="2090791569" sldId="3704"/>
        </pc:sldMkLst>
      </pc:sldChg>
      <pc:sldChg chg="addSp modSp new modAnim">
        <pc:chgData name="Jeremy Clifton" userId="b7121016-a606-4e59-9b8c-d8cabdc242a8" providerId="ADAL" clId="{59DAF793-FF44-4679-BC2D-399D97055421}" dt="2025-11-23T11:06:00.156" v="1150"/>
        <pc:sldMkLst>
          <pc:docMk/>
          <pc:sldMk cId="490652679" sldId="3705"/>
        </pc:sldMkLst>
        <pc:picChg chg="add mod">
          <ac:chgData name="Jeremy Clifton" userId="b7121016-a606-4e59-9b8c-d8cabdc242a8" providerId="ADAL" clId="{59DAF793-FF44-4679-BC2D-399D97055421}" dt="2025-11-23T11:06:00.156" v="1150"/>
          <ac:picMkLst>
            <pc:docMk/>
            <pc:sldMk cId="490652679" sldId="3705"/>
            <ac:picMk id="2" creationId="{C2236022-324B-FB98-F6B3-1FC495158966}"/>
          </ac:picMkLst>
        </pc:picChg>
      </pc:sldChg>
      <pc:sldChg chg="new">
        <pc:chgData name="Jeremy Clifton" userId="b7121016-a606-4e59-9b8c-d8cabdc242a8" providerId="ADAL" clId="{59DAF793-FF44-4679-BC2D-399D97055421}" dt="2025-11-23T11:05:46.997" v="1149" actId="680"/>
        <pc:sldMkLst>
          <pc:docMk/>
          <pc:sldMk cId="4261368320" sldId="3706"/>
        </pc:sldMkLst>
      </pc:sldChg>
    </pc:docChg>
  </pc:docChgLst>
  <pc:docChgLst>
    <pc:chgData name="Jeremy Clifton" userId="S::wec@woodfordec.onmicrosoft.com::b7121016-a606-4e59-9b8c-d8cabdc242a8" providerId="AD" clId="Web-{38194467-7928-7EDC-1240-4DAE988D209D}"/>
    <pc:docChg chg="addSld delSld modSld">
      <pc:chgData name="Jeremy Clifton" userId="S::wec@woodfordec.onmicrosoft.com::b7121016-a606-4e59-9b8c-d8cabdc242a8" providerId="AD" clId="Web-{38194467-7928-7EDC-1240-4DAE988D209D}" dt="2025-11-16T07:29:10.923" v="62"/>
      <pc:docMkLst>
        <pc:docMk/>
      </pc:docMkLst>
    </pc:docChg>
  </pc:docChgLst>
  <pc:docChgLst>
    <pc:chgData name="Jeremy Clifton" userId="S::wec@woodfordec.onmicrosoft.com::b7121016-a606-4e59-9b8c-d8cabdc242a8" providerId="AD" clId="Web-{9E60E61D-5E33-D43E-2B0D-B9934AA28448}"/>
    <pc:docChg chg="addSld delSld modSld sldOrd">
      <pc:chgData name="Jeremy Clifton" userId="S::wec@woodfordec.onmicrosoft.com::b7121016-a606-4e59-9b8c-d8cabdc242a8" providerId="AD" clId="Web-{9E60E61D-5E33-D43E-2B0D-B9934AA28448}" dt="2025-11-20T23:18:01.611" v="304"/>
      <pc:docMkLst>
        <pc:docMk/>
      </pc:docMkLst>
      <pc:sldChg chg="addSp delSp modSp">
        <pc:chgData name="Jeremy Clifton" userId="S::wec@woodfordec.onmicrosoft.com::b7121016-a606-4e59-9b8c-d8cabdc242a8" providerId="AD" clId="Web-{9E60E61D-5E33-D43E-2B0D-B9934AA28448}" dt="2025-11-20T23:14:57.242" v="254" actId="20577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9E60E61D-5E33-D43E-2B0D-B9934AA28448}" dt="2025-11-20T23:14:57.242" v="254" actId="20577"/>
          <ac:spMkLst>
            <pc:docMk/>
            <pc:sldMk cId="1055376771" sldId="3674"/>
            <ac:spMk id="3" creationId="{95B4ABAA-C96A-2FD7-A1AF-E8184A675494}"/>
          </ac:spMkLst>
        </pc:spChg>
        <pc:picChg chg="add mod">
          <ac:chgData name="Jeremy Clifton" userId="S::wec@woodfordec.onmicrosoft.com::b7121016-a606-4e59-9b8c-d8cabdc242a8" providerId="AD" clId="Web-{9E60E61D-5E33-D43E-2B0D-B9934AA28448}" dt="2025-11-20T23:14:55.757" v="242" actId="1076"/>
          <ac:picMkLst>
            <pc:docMk/>
            <pc:sldMk cId="1055376771" sldId="3674"/>
            <ac:picMk id="5" creationId="{747CB27E-2EBF-460A-9E33-F2F5D0566776}"/>
          </ac:picMkLst>
        </pc:picChg>
      </pc:sldChg>
      <pc:sldChg chg="addSp modSp add replId">
        <pc:chgData name="Jeremy Clifton" userId="S::wec@woodfordec.onmicrosoft.com::b7121016-a606-4e59-9b8c-d8cabdc242a8" providerId="AD" clId="Web-{9E60E61D-5E33-D43E-2B0D-B9934AA28448}" dt="2025-11-20T23:14:58.867" v="271" actId="20577"/>
        <pc:sldMkLst>
          <pc:docMk/>
          <pc:sldMk cId="3578171022" sldId="3691"/>
        </pc:sldMkLst>
        <pc:spChg chg="mod">
          <ac:chgData name="Jeremy Clifton" userId="S::wec@woodfordec.onmicrosoft.com::b7121016-a606-4e59-9b8c-d8cabdc242a8" providerId="AD" clId="Web-{9E60E61D-5E33-D43E-2B0D-B9934AA28448}" dt="2025-11-20T23:14:58.867" v="271" actId="20577"/>
          <ac:spMkLst>
            <pc:docMk/>
            <pc:sldMk cId="3578171022" sldId="3691"/>
            <ac:spMk id="3" creationId="{6F888102-DA6A-9A16-789D-F3B86CB8BB6A}"/>
          </ac:spMkLst>
        </pc:spChg>
        <pc:picChg chg="add mod">
          <ac:chgData name="Jeremy Clifton" userId="S::wec@woodfordec.onmicrosoft.com::b7121016-a606-4e59-9b8c-d8cabdc242a8" providerId="AD" clId="Web-{9E60E61D-5E33-D43E-2B0D-B9934AA28448}" dt="2025-11-20T23:14:58.789" v="268" actId="14100"/>
          <ac:picMkLst>
            <pc:docMk/>
            <pc:sldMk cId="3578171022" sldId="3691"/>
            <ac:picMk id="2" creationId="{FC201F3C-0F3F-5352-B41A-3F4223BD922A}"/>
          </ac:picMkLst>
        </pc:picChg>
      </pc:sldChg>
      <pc:sldChg chg="addSp modSp add replId">
        <pc:chgData name="Jeremy Clifton" userId="S::wec@woodfordec.onmicrosoft.com::b7121016-a606-4e59-9b8c-d8cabdc242a8" providerId="AD" clId="Web-{9E60E61D-5E33-D43E-2B0D-B9934AA28448}" dt="2025-11-20T23:14:58.960" v="273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9E60E61D-5E33-D43E-2B0D-B9934AA28448}" dt="2025-11-20T23:14:58.960" v="273" actId="20577"/>
          <ac:spMkLst>
            <pc:docMk/>
            <pc:sldMk cId="621269255" sldId="3692"/>
            <ac:spMk id="3" creationId="{DD44AC44-00EA-D1F5-4E81-78AB3C1CCA2D}"/>
          </ac:spMkLst>
        </pc:spChg>
        <pc:picChg chg="add mod">
          <ac:chgData name="Jeremy Clifton" userId="S::wec@woodfordec.onmicrosoft.com::b7121016-a606-4e59-9b8c-d8cabdc242a8" providerId="AD" clId="Web-{9E60E61D-5E33-D43E-2B0D-B9934AA28448}" dt="2025-11-20T23:14:57.179" v="251" actId="1076"/>
          <ac:picMkLst>
            <pc:docMk/>
            <pc:sldMk cId="621269255" sldId="3692"/>
            <ac:picMk id="2" creationId="{27EFE504-953A-5677-88CA-5D0A569FD7FB}"/>
          </ac:picMkLst>
        </pc:picChg>
      </pc:sldChg>
      <pc:sldChg chg="addSp modSp add replId">
        <pc:chgData name="Jeremy Clifton" userId="S::wec@woodfordec.onmicrosoft.com::b7121016-a606-4e59-9b8c-d8cabdc242a8" providerId="AD" clId="Web-{9E60E61D-5E33-D43E-2B0D-B9934AA28448}" dt="2025-11-20T23:17:51.845" v="302" actId="1076"/>
        <pc:sldMkLst>
          <pc:docMk/>
          <pc:sldMk cId="72397555" sldId="3693"/>
        </pc:sldMkLst>
        <pc:picChg chg="add mod">
          <ac:chgData name="Jeremy Clifton" userId="S::wec@woodfordec.onmicrosoft.com::b7121016-a606-4e59-9b8c-d8cabdc242a8" providerId="AD" clId="Web-{9E60E61D-5E33-D43E-2B0D-B9934AA28448}" dt="2025-11-20T23:17:51.845" v="302" actId="1076"/>
          <ac:picMkLst>
            <pc:docMk/>
            <pc:sldMk cId="72397555" sldId="3693"/>
            <ac:picMk id="2" creationId="{F16C75DF-4C11-AAD6-76C3-F3DF44A2FCE0}"/>
          </ac:picMkLst>
        </pc:picChg>
      </pc:sldChg>
      <pc:sldChg chg="addSp modSp add replId">
        <pc:chgData name="Jeremy Clifton" userId="S::wec@woodfordec.onmicrosoft.com::b7121016-a606-4e59-9b8c-d8cabdc242a8" providerId="AD" clId="Web-{9E60E61D-5E33-D43E-2B0D-B9934AA28448}" dt="2025-11-20T23:16:19.793" v="299" actId="1076"/>
        <pc:sldMkLst>
          <pc:docMk/>
          <pc:sldMk cId="3041009132" sldId="3694"/>
        </pc:sldMkLst>
        <pc:picChg chg="add mod">
          <ac:chgData name="Jeremy Clifton" userId="S::wec@woodfordec.onmicrosoft.com::b7121016-a606-4e59-9b8c-d8cabdc242a8" providerId="AD" clId="Web-{9E60E61D-5E33-D43E-2B0D-B9934AA28448}" dt="2025-11-20T23:16:19.793" v="299" actId="1076"/>
          <ac:picMkLst>
            <pc:docMk/>
            <pc:sldMk cId="3041009132" sldId="3694"/>
            <ac:picMk id="2" creationId="{D045B01A-04D3-23CA-E737-3BFE02D3AA2E}"/>
          </ac:picMkLst>
        </pc:picChg>
      </pc:sldChg>
      <pc:sldChg chg="addSp modSp add replId">
        <pc:chgData name="Jeremy Clifton" userId="S::wec@woodfordec.onmicrosoft.com::b7121016-a606-4e59-9b8c-d8cabdc242a8" providerId="AD" clId="Web-{9E60E61D-5E33-D43E-2B0D-B9934AA28448}" dt="2025-11-20T23:15:44.104" v="290" actId="1076"/>
        <pc:sldMkLst>
          <pc:docMk/>
          <pc:sldMk cId="2403484304" sldId="3695"/>
        </pc:sldMkLst>
        <pc:picChg chg="add mod">
          <ac:chgData name="Jeremy Clifton" userId="S::wec@woodfordec.onmicrosoft.com::b7121016-a606-4e59-9b8c-d8cabdc242a8" providerId="AD" clId="Web-{9E60E61D-5E33-D43E-2B0D-B9934AA28448}" dt="2025-11-20T23:15:44.104" v="290" actId="1076"/>
          <ac:picMkLst>
            <pc:docMk/>
            <pc:sldMk cId="2403484304" sldId="3695"/>
            <ac:picMk id="2" creationId="{A7B9765A-A5D2-0A2E-A1D0-9AA25A0F2D89}"/>
          </ac:picMkLst>
        </pc:picChg>
      </pc:sldChg>
      <pc:sldChg chg="addSp modSp add replId">
        <pc:chgData name="Jeremy Clifton" userId="S::wec@woodfordec.onmicrosoft.com::b7121016-a606-4e59-9b8c-d8cabdc242a8" providerId="AD" clId="Web-{9E60E61D-5E33-D43E-2B0D-B9934AA28448}" dt="2025-11-20T23:15:56.042" v="295" actId="1076"/>
        <pc:sldMkLst>
          <pc:docMk/>
          <pc:sldMk cId="3785226046" sldId="3696"/>
        </pc:sldMkLst>
        <pc:picChg chg="add mod">
          <ac:chgData name="Jeremy Clifton" userId="S::wec@woodfordec.onmicrosoft.com::b7121016-a606-4e59-9b8c-d8cabdc242a8" providerId="AD" clId="Web-{9E60E61D-5E33-D43E-2B0D-B9934AA28448}" dt="2025-11-20T23:15:56.042" v="295" actId="1076"/>
          <ac:picMkLst>
            <pc:docMk/>
            <pc:sldMk cId="3785226046" sldId="3696"/>
            <ac:picMk id="2" creationId="{503AEA4B-B5A6-B183-B52B-1BD47A0258C8}"/>
          </ac:picMkLst>
        </pc:picChg>
      </pc:sldChg>
    </pc:docChg>
  </pc:docChgLst>
  <pc:docChgLst>
    <pc:chgData name="Jeremy Clifton" userId="S::wec@woodfordec.onmicrosoft.com::b7121016-a606-4e59-9b8c-d8cabdc242a8" providerId="AD" clId="Web-{1B38D7BF-ABDE-A474-3BB8-A6B63AE40A8D}"/>
    <pc:docChg chg="addSld modSld">
      <pc:chgData name="Jeremy Clifton" userId="S::wec@woodfordec.onmicrosoft.com::b7121016-a606-4e59-9b8c-d8cabdc242a8" providerId="AD" clId="Web-{1B38D7BF-ABDE-A474-3BB8-A6B63AE40A8D}" dt="2025-10-25T13:00:03.137" v="90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5-11-24T17:25:47.756" v="2" actId="47"/>
      <pc:docMkLst>
        <pc:docMk/>
      </pc:docMkLst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3160613545" sldId="3122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1155866717" sldId="3390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4184557023" sldId="3511"/>
        </pc:sldMkLst>
      </pc:sldChg>
      <pc:sldChg chg="del">
        <pc:chgData name="Jeremy Clifton" userId="b7121016-a606-4e59-9b8c-d8cabdc242a8" providerId="ADAL" clId="{E211E35B-DF94-4D8F-8790-8C823AF181FA}" dt="2025-11-24T17:25:42.183" v="1" actId="47"/>
        <pc:sldMkLst>
          <pc:docMk/>
          <pc:sldMk cId="3025482504" sldId="3571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2540384487" sldId="3575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3037977161" sldId="3608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187119719" sldId="3663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472281604" sldId="3681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818983540" sldId="3682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2642908031" sldId="3683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1089298696" sldId="3684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1465952056" sldId="3686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2471836205" sldId="3687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3468151104" sldId="3688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1971445491" sldId="3689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3066370433" sldId="3690"/>
        </pc:sldMkLst>
      </pc:sldChg>
      <pc:sldChg chg="del">
        <pc:chgData name="Jeremy Clifton" userId="b7121016-a606-4e59-9b8c-d8cabdc242a8" providerId="ADAL" clId="{E211E35B-DF94-4D8F-8790-8C823AF181FA}" dt="2025-11-24T17:25:47.756" v="2" actId="47"/>
        <pc:sldMkLst>
          <pc:docMk/>
          <pc:sldMk cId="1711028259" sldId="3697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1734149899" sldId="3698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1451574940" sldId="3700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316565672" sldId="3701"/>
        </pc:sldMkLst>
      </pc:sldChg>
      <pc:sldChg chg="del">
        <pc:chgData name="Jeremy Clifton" userId="b7121016-a606-4e59-9b8c-d8cabdc242a8" providerId="ADAL" clId="{E211E35B-DF94-4D8F-8790-8C823AF181FA}" dt="2025-11-24T17:25:38.793" v="0" actId="47"/>
        <pc:sldMkLst>
          <pc:docMk/>
          <pc:sldMk cId="2817514151" sldId="3702"/>
        </pc:sldMkLst>
      </pc:sldChg>
      <pc:sldChg chg="del">
        <pc:chgData name="Jeremy Clifton" userId="b7121016-a606-4e59-9b8c-d8cabdc242a8" providerId="ADAL" clId="{E211E35B-DF94-4D8F-8790-8C823AF181FA}" dt="2025-11-24T17:25:47.756" v="2" actId="47"/>
        <pc:sldMkLst>
          <pc:docMk/>
          <pc:sldMk cId="1252100738" sldId="3703"/>
        </pc:sldMkLst>
      </pc:sldChg>
      <pc:sldChg chg="del">
        <pc:chgData name="Jeremy Clifton" userId="b7121016-a606-4e59-9b8c-d8cabdc242a8" providerId="ADAL" clId="{E211E35B-DF94-4D8F-8790-8C823AF181FA}" dt="2025-11-24T17:25:47.756" v="2" actId="47"/>
        <pc:sldMkLst>
          <pc:docMk/>
          <pc:sldMk cId="2090791569" sldId="3704"/>
        </pc:sldMkLst>
      </pc:sldChg>
      <pc:sldChg chg="del">
        <pc:chgData name="Jeremy Clifton" userId="b7121016-a606-4e59-9b8c-d8cabdc242a8" providerId="ADAL" clId="{E211E35B-DF94-4D8F-8790-8C823AF181FA}" dt="2025-11-24T17:25:47.756" v="2" actId="47"/>
        <pc:sldMkLst>
          <pc:docMk/>
          <pc:sldMk cId="490652679" sldId="3705"/>
        </pc:sldMkLst>
      </pc:sldChg>
      <pc:sldChg chg="del">
        <pc:chgData name="Jeremy Clifton" userId="b7121016-a606-4e59-9b8c-d8cabdc242a8" providerId="ADAL" clId="{E211E35B-DF94-4D8F-8790-8C823AF181FA}" dt="2025-11-24T17:25:47.756" v="2" actId="47"/>
        <pc:sldMkLst>
          <pc:docMk/>
          <pc:sldMk cId="4261368320" sldId="3706"/>
        </pc:sldMkLst>
      </pc:sldChg>
    </pc:docChg>
  </pc:docChgLst>
  <pc:docChgLst>
    <pc:chgData name="Jeremy Clifton" userId="S::wec@woodfordec.onmicrosoft.com::b7121016-a606-4e59-9b8c-d8cabdc242a8" providerId="AD" clId="Web-{3B7D8E86-2D05-462B-3462-83084460D9EE}"/>
    <pc:docChg chg="addSld delSld modSld sldOrd">
      <pc:chgData name="Jeremy Clifton" userId="S::wec@woodfordec.onmicrosoft.com::b7121016-a606-4e59-9b8c-d8cabdc242a8" providerId="AD" clId="Web-{3B7D8E86-2D05-462B-3462-83084460D9EE}" dt="2025-10-30T16:41:51.194" v="56"/>
      <pc:docMkLst>
        <pc:docMk/>
      </pc:docMkLst>
    </pc:docChg>
  </pc:docChgLst>
  <pc:docChgLst>
    <pc:chgData name="Jeremy Clifton" userId="S::wec@woodfordec.onmicrosoft.com::b7121016-a606-4e59-9b8c-d8cabdc242a8" providerId="AD" clId="Web-{A1CF4879-6EE6-33B2-0232-F53C4CAF35E8}"/>
    <pc:docChg chg="addSld delSld modSld sldOrd">
      <pc:chgData name="Jeremy Clifton" userId="S::wec@woodfordec.onmicrosoft.com::b7121016-a606-4e59-9b8c-d8cabdc242a8" providerId="AD" clId="Web-{A1CF4879-6EE6-33B2-0232-F53C4CAF35E8}" dt="2025-11-16T09:41:00.417" v="153"/>
      <pc:docMkLst>
        <pc:docMk/>
      </pc:docMkLst>
      <pc:sldChg chg="addSp delSp modSp add ord replId">
        <pc:chgData name="Jeremy Clifton" userId="S::wec@woodfordec.onmicrosoft.com::b7121016-a606-4e59-9b8c-d8cabdc242a8" providerId="AD" clId="Web-{A1CF4879-6EE6-33B2-0232-F53C4CAF35E8}" dt="2025-11-16T09:41:00.417" v="153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A1CF4879-6EE6-33B2-0232-F53C4CAF35E8}" dt="2025-11-16T09:40:01.932" v="146" actId="20577"/>
          <ac:spMkLst>
            <pc:docMk/>
            <pc:sldMk cId="1055376771" sldId="3674"/>
            <ac:spMk id="3" creationId="{95B4ABAA-C96A-2FD7-A1AF-E8184A675494}"/>
          </ac:spMkLst>
        </pc:spChg>
      </pc:sldChg>
    </pc:docChg>
  </pc:docChgLst>
  <pc:docChgLst>
    <pc:chgData clId="Web-{92CD546A-0E58-2235-1347-B57673378127}"/>
    <pc:docChg chg="modSld">
      <pc:chgData name="" userId="" providerId="" clId="Web-{92CD546A-0E58-2235-1347-B57673378127}" dt="2025-11-16T09:42:33.207" v="1" actId="1076"/>
      <pc:docMkLst>
        <pc:docMk/>
      </pc:docMkLst>
      <pc:sldChg chg="modSp">
        <pc:chgData name="" userId="" providerId="" clId="Web-{92CD546A-0E58-2235-1347-B57673378127}" dt="2025-11-16T09:42:33.207" v="1" actId="1076"/>
        <pc:sldMkLst>
          <pc:docMk/>
          <pc:sldMk cId="1055376771" sldId="3674"/>
        </pc:sldMkLst>
      </pc:sldChg>
    </pc:docChg>
  </pc:docChgLst>
  <pc:docChgLst>
    <pc:chgData name="Jeremy Clifton" userId="S::wec@woodfordec.onmicrosoft.com::b7121016-a606-4e59-9b8c-d8cabdc242a8" providerId="AD" clId="Web-{7550D428-EBDA-7B53-46C2-3ABDECCE009E}"/>
    <pc:docChg chg="addSld delSld modSld sldOrd">
      <pc:chgData name="Jeremy Clifton" userId="S::wec@woodfordec.onmicrosoft.com::b7121016-a606-4e59-9b8c-d8cabdc242a8" providerId="AD" clId="Web-{7550D428-EBDA-7B53-46C2-3ABDECCE009E}" dt="2025-10-26T10:03:58.164" v="251"/>
      <pc:docMkLst>
        <pc:docMk/>
      </pc:docMkLst>
    </pc:docChg>
  </pc:docChgLst>
  <pc:docChgLst>
    <pc:chgData name="Jeremy Clifton" userId="S::wec@woodfordec.onmicrosoft.com::b7121016-a606-4e59-9b8c-d8cabdc242a8" providerId="AD" clId="Web-{92CD546A-0E58-2235-1347-B57673378127}"/>
    <pc:docChg chg="addSld delSld modSld sldOrd">
      <pc:chgData name="Jeremy Clifton" userId="S::wec@woodfordec.onmicrosoft.com::b7121016-a606-4e59-9b8c-d8cabdc242a8" providerId="AD" clId="Web-{92CD546A-0E58-2235-1347-B57673378127}" dt="2025-11-16T10:02:53.842" v="90"/>
      <pc:docMkLst>
        <pc:docMk/>
      </pc:docMkLst>
    </pc:docChg>
  </pc:docChgLst>
  <pc:docChgLst>
    <pc:chgData clId="Web-{1B38D7BF-ABDE-A474-3BB8-A6B63AE40A8D}"/>
    <pc:docChg chg="addSld modSld sldOrd">
      <pc:chgData name="" userId="" providerId="" clId="Web-{1B38D7BF-ABDE-A474-3BB8-A6B63AE40A8D}" dt="2025-10-25T12:53:11.275" v="5" actId="20577"/>
      <pc:docMkLst>
        <pc:docMk/>
      </pc:docMkLst>
    </pc:docChg>
  </pc:docChgLst>
  <pc:docChgLst>
    <pc:chgData name="Jeremy Clifton" userId="S::wec@woodfordec.onmicrosoft.com::b7121016-a606-4e59-9b8c-d8cabdc242a8" providerId="AD" clId="Web-{C2E72454-4F99-4F2E-08C2-F77ECFC319C7}"/>
    <pc:docChg chg="addSld delSld modSld sldOrd">
      <pc:chgData name="Jeremy Clifton" userId="S::wec@woodfordec.onmicrosoft.com::b7121016-a606-4e59-9b8c-d8cabdc242a8" providerId="AD" clId="Web-{C2E72454-4F99-4F2E-08C2-F77ECFC319C7}" dt="2025-11-02T10:02:50.290" v="623"/>
      <pc:docMkLst>
        <pc:docMk/>
      </pc:docMkLst>
    </pc:docChg>
  </pc:docChgLst>
  <pc:docChgLst>
    <pc:chgData name="Jeremy Clifton" userId="S::wec@woodfordec.onmicrosoft.com::b7121016-a606-4e59-9b8c-d8cabdc242a8" providerId="AD" clId="Web-{DBE00946-C651-97E3-C302-49845B75558D}"/>
    <pc:docChg chg="addSld delSld modSld sldOrd">
      <pc:chgData name="Jeremy Clifton" userId="S::wec@woodfordec.onmicrosoft.com::b7121016-a606-4e59-9b8c-d8cabdc242a8" providerId="AD" clId="Web-{DBE00946-C651-97E3-C302-49845B75558D}" dt="2025-10-25T15:42:16.340" v="363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0C4C-42C6-C10F-73D2-9183AA18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ey through gaming history with a tribute to some iconic consoles. Each  generation brought us unforgettable memories and groundbreaking  innovations. Which era holds your favorite gaming moments? : r/90s">
            <a:extLst>
              <a:ext uri="{FF2B5EF4-FFF2-40B4-BE49-F238E27FC236}">
                <a16:creationId xmlns:a16="http://schemas.microsoft.com/office/drawing/2014/main" id="{F16C75DF-4C11-AAD6-76C3-F3DF44A2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457" y="335064"/>
            <a:ext cx="4137803" cy="61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BF0F7-5DD0-F33C-8765-534D700DB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y PlayStation Console">
            <a:extLst>
              <a:ext uri="{FF2B5EF4-FFF2-40B4-BE49-F238E27FC236}">
                <a16:creationId xmlns:a16="http://schemas.microsoft.com/office/drawing/2014/main" id="{503AEA4B-B5A6-B183-B52B-1BD47A02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03" y="848264"/>
            <a:ext cx="10623216" cy="51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2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7D1C5-753F-D4B3-E916-EE786C025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yStation 2 for Sale - Buy Now at CeX">
            <a:extLst>
              <a:ext uri="{FF2B5EF4-FFF2-40B4-BE49-F238E27FC236}">
                <a16:creationId xmlns:a16="http://schemas.microsoft.com/office/drawing/2014/main" id="{A7B9765A-A5D2-0A2E-A1D0-9AA25A0F2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37" y="579463"/>
            <a:ext cx="8393501" cy="568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8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7ECE3-6329-CC3A-9570-A37D406C5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S1 PSONE Sony Playstation 1 Slim Console - Tested &amp; Working">
            <a:extLst>
              <a:ext uri="{FF2B5EF4-FFF2-40B4-BE49-F238E27FC236}">
                <a16:creationId xmlns:a16="http://schemas.microsoft.com/office/drawing/2014/main" id="{D045B01A-04D3-23CA-E737-3BFE02D3A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91" y="1080593"/>
            <a:ext cx="10783019" cy="46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0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8D55-328A-DEB2-5EB4-CF8504932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5B4ABAA-C96A-2FD7-A1AF-E8184A675494}"/>
              </a:ext>
            </a:extLst>
          </p:cNvPr>
          <p:cNvSpPr txBox="1"/>
          <p:nvPr/>
        </p:nvSpPr>
        <p:spPr>
          <a:xfrm>
            <a:off x="258018" y="252919"/>
            <a:ext cx="11341678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An ordinary woman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CB27E-2EBF-460A-9E33-F2F5D056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273" y="1717040"/>
            <a:ext cx="6168733" cy="4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258018" y="252919"/>
            <a:ext cx="11341678" cy="33855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An ordinary woman</a:t>
            </a:r>
            <a:endParaRPr lang="en-US" sz="1200">
              <a:solidFill>
                <a:schemeClr val="bg1">
                  <a:lumMod val="65000"/>
                </a:schemeClr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An extraordinary son</a:t>
            </a:r>
          </a:p>
          <a:p>
            <a:pPr marL="1143000" indent="-1143000">
              <a:buAutoNum type="arabicPeriod"/>
            </a:pPr>
            <a:endParaRPr lang="en-US" sz="8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FE504-953A-5677-88CA-5D0A569F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56" y="2399862"/>
            <a:ext cx="6148169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1A5E7-442D-5EA2-76EC-BECA97F5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6F888102-DA6A-9A16-789D-F3B86CB8BB6A}"/>
              </a:ext>
            </a:extLst>
          </p:cNvPr>
          <p:cNvSpPr txBox="1"/>
          <p:nvPr/>
        </p:nvSpPr>
        <p:spPr>
          <a:xfrm>
            <a:off x="258018" y="252919"/>
            <a:ext cx="11341678" cy="280076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An ordinary woman</a:t>
            </a:r>
          </a:p>
          <a:p>
            <a:pPr marL="1143000" indent="-1143000">
              <a:buAutoNum type="arabicPeriod"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An extraordinary son</a:t>
            </a:r>
          </a:p>
          <a:p>
            <a:pPr marL="1143000" indent="-1143000">
              <a:buAutoNum type="arabicPeriod"/>
            </a:pPr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A powerful God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01F3C-0F3F-5352-B41A-3F4223BD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46" y="3037840"/>
            <a:ext cx="5158669" cy="35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71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18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101</cp:revision>
  <cp:lastPrinted>2023-02-12T02:31:22Z</cp:lastPrinted>
  <dcterms:created xsi:type="dcterms:W3CDTF">2019-12-15T16:16:57Z</dcterms:created>
  <dcterms:modified xsi:type="dcterms:W3CDTF">2025-11-24T17:25:48Z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