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5"/>
  </p:notesMasterIdLst>
  <p:sldIdLst>
    <p:sldId id="3987" r:id="rId5"/>
    <p:sldId id="3692" r:id="rId6"/>
    <p:sldId id="3946" r:id="rId7"/>
    <p:sldId id="3993" r:id="rId8"/>
    <p:sldId id="3680" r:id="rId9"/>
    <p:sldId id="3994" r:id="rId10"/>
    <p:sldId id="3995" r:id="rId11"/>
    <p:sldId id="3992" r:id="rId12"/>
    <p:sldId id="3938" r:id="rId13"/>
    <p:sldId id="3996" r:id="rId14"/>
    <p:sldId id="3973" r:id="rId15"/>
    <p:sldId id="4000" r:id="rId16"/>
    <p:sldId id="4001" r:id="rId17"/>
    <p:sldId id="4002" r:id="rId18"/>
    <p:sldId id="4003" r:id="rId19"/>
    <p:sldId id="3986" r:id="rId20"/>
    <p:sldId id="4004" r:id="rId21"/>
    <p:sldId id="4005" r:id="rId22"/>
    <p:sldId id="4006" r:id="rId23"/>
    <p:sldId id="3970" r:id="rId24"/>
  </p:sldIdLst>
  <p:sldSz cx="12192000" cy="6858000"/>
  <p:notesSz cx="6794500" cy="9931400"/>
  <p:defaultTex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B60425-C7E1-5C8A-612C-DCB288118DF6}" v="1054" dt="2026-05-03T08:48:42.8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020"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Clifton" userId="S::wec@woodfordec.onmicrosoft.com::b7121016-a606-4e59-9b8c-d8cabdc242a8" providerId="AD" clId="Web-{31B60425-C7E1-5C8A-612C-DCB288118DF6}"/>
    <pc:docChg chg="addSld delSld modSld sldOrd">
      <pc:chgData name="Jeremy Clifton" userId="S::wec@woodfordec.onmicrosoft.com::b7121016-a606-4e59-9b8c-d8cabdc242a8" providerId="AD" clId="Web-{31B60425-C7E1-5C8A-612C-DCB288118DF6}" dt="2026-05-03T08:48:42.830" v="696" actId="1076"/>
      <pc:docMkLst>
        <pc:docMk/>
      </pc:docMkLst>
      <pc:sldChg chg="addSp delSp modSp ord">
        <pc:chgData name="Jeremy Clifton" userId="S::wec@woodfordec.onmicrosoft.com::b7121016-a606-4e59-9b8c-d8cabdc242a8" providerId="AD" clId="Web-{31B60425-C7E1-5C8A-612C-DCB288118DF6}" dt="2026-05-03T07:28:10.558" v="279" actId="1076"/>
        <pc:sldMkLst>
          <pc:docMk/>
          <pc:sldMk cId="59391916" sldId="3680"/>
        </pc:sldMkLst>
        <pc:spChg chg="mod">
          <ac:chgData name="Jeremy Clifton" userId="S::wec@woodfordec.onmicrosoft.com::b7121016-a606-4e59-9b8c-d8cabdc242a8" providerId="AD" clId="Web-{31B60425-C7E1-5C8A-612C-DCB288118DF6}" dt="2026-05-03T07:23:23.637" v="274" actId="20577"/>
          <ac:spMkLst>
            <pc:docMk/>
            <pc:sldMk cId="59391916" sldId="3680"/>
            <ac:spMk id="3" creationId="{065077F6-D0A5-192F-9104-D2E2C718E69C}"/>
          </ac:spMkLst>
        </pc:spChg>
        <pc:picChg chg="del">
          <ac:chgData name="Jeremy Clifton" userId="S::wec@woodfordec.onmicrosoft.com::b7121016-a606-4e59-9b8c-d8cabdc242a8" providerId="AD" clId="Web-{31B60425-C7E1-5C8A-612C-DCB288118DF6}" dt="2026-05-03T07:21:33.366" v="228"/>
          <ac:picMkLst>
            <pc:docMk/>
            <pc:sldMk cId="59391916" sldId="3680"/>
            <ac:picMk id="2" creationId="{CB91ACBA-25C4-A5DA-07E4-7441D989E481}"/>
          </ac:picMkLst>
        </pc:picChg>
        <pc:picChg chg="add del mod">
          <ac:chgData name="Jeremy Clifton" userId="S::wec@woodfordec.onmicrosoft.com::b7121016-a606-4e59-9b8c-d8cabdc242a8" providerId="AD" clId="Web-{31B60425-C7E1-5C8A-612C-DCB288118DF6}" dt="2026-05-03T07:27:58.386" v="275"/>
          <ac:picMkLst>
            <pc:docMk/>
            <pc:sldMk cId="59391916" sldId="3680"/>
            <ac:picMk id="4" creationId="{831EFDA0-BD65-684A-5E55-16B53EB89FBA}"/>
          </ac:picMkLst>
        </pc:picChg>
        <pc:picChg chg="add mod">
          <ac:chgData name="Jeremy Clifton" userId="S::wec@woodfordec.onmicrosoft.com::b7121016-a606-4e59-9b8c-d8cabdc242a8" providerId="AD" clId="Web-{31B60425-C7E1-5C8A-612C-DCB288118DF6}" dt="2026-05-03T07:28:10.558" v="279" actId="1076"/>
          <ac:picMkLst>
            <pc:docMk/>
            <pc:sldMk cId="59391916" sldId="3680"/>
            <ac:picMk id="5" creationId="{314E5520-45AD-D7E1-E10B-3E95A0139CC5}"/>
          </ac:picMkLst>
        </pc:picChg>
      </pc:sldChg>
      <pc:sldChg chg="modSp ord">
        <pc:chgData name="Jeremy Clifton" userId="S::wec@woodfordec.onmicrosoft.com::b7121016-a606-4e59-9b8c-d8cabdc242a8" providerId="AD" clId="Web-{31B60425-C7E1-5C8A-612C-DCB288118DF6}" dt="2026-05-03T07:08:09.096" v="198" actId="20577"/>
        <pc:sldMkLst>
          <pc:docMk/>
          <pc:sldMk cId="621269255" sldId="3692"/>
        </pc:sldMkLst>
        <pc:spChg chg="mod">
          <ac:chgData name="Jeremy Clifton" userId="S::wec@woodfordec.onmicrosoft.com::b7121016-a606-4e59-9b8c-d8cabdc242a8" providerId="AD" clId="Web-{31B60425-C7E1-5C8A-612C-DCB288118DF6}" dt="2026-05-03T07:08:09.096" v="198" actId="20577"/>
          <ac:spMkLst>
            <pc:docMk/>
            <pc:sldMk cId="621269255" sldId="3692"/>
            <ac:spMk id="3" creationId="{DD44AC44-00EA-D1F5-4E81-78AB3C1CCA2D}"/>
          </ac:spMkLst>
        </pc:spChg>
      </pc:sldChg>
      <pc:sldChg chg="del">
        <pc:chgData name="Jeremy Clifton" userId="S::wec@woodfordec.onmicrosoft.com::b7121016-a606-4e59-9b8c-d8cabdc242a8" providerId="AD" clId="Web-{31B60425-C7E1-5C8A-612C-DCB288118DF6}" dt="2026-05-03T06:18:32.131" v="0"/>
        <pc:sldMkLst>
          <pc:docMk/>
          <pc:sldMk cId="1823847657" sldId="3883"/>
        </pc:sldMkLst>
      </pc:sldChg>
      <pc:sldChg chg="del">
        <pc:chgData name="Jeremy Clifton" userId="S::wec@woodfordec.onmicrosoft.com::b7121016-a606-4e59-9b8c-d8cabdc242a8" providerId="AD" clId="Web-{31B60425-C7E1-5C8A-612C-DCB288118DF6}" dt="2026-05-03T06:18:33.194" v="2"/>
        <pc:sldMkLst>
          <pc:docMk/>
          <pc:sldMk cId="2893699467" sldId="3885"/>
        </pc:sldMkLst>
      </pc:sldChg>
      <pc:sldChg chg="del">
        <pc:chgData name="Jeremy Clifton" userId="S::wec@woodfordec.onmicrosoft.com::b7121016-a606-4e59-9b8c-d8cabdc242a8" providerId="AD" clId="Web-{31B60425-C7E1-5C8A-612C-DCB288118DF6}" dt="2026-05-03T08:27:15.342" v="683"/>
        <pc:sldMkLst>
          <pc:docMk/>
          <pc:sldMk cId="4138988258" sldId="3904"/>
        </pc:sldMkLst>
      </pc:sldChg>
      <pc:sldChg chg="del">
        <pc:chgData name="Jeremy Clifton" userId="S::wec@woodfordec.onmicrosoft.com::b7121016-a606-4e59-9b8c-d8cabdc242a8" providerId="AD" clId="Web-{31B60425-C7E1-5C8A-612C-DCB288118DF6}" dt="2026-05-03T08:27:17.389" v="685"/>
        <pc:sldMkLst>
          <pc:docMk/>
          <pc:sldMk cId="2987202005" sldId="3908"/>
        </pc:sldMkLst>
      </pc:sldChg>
      <pc:sldChg chg="del">
        <pc:chgData name="Jeremy Clifton" userId="S::wec@woodfordec.onmicrosoft.com::b7121016-a606-4e59-9b8c-d8cabdc242a8" providerId="AD" clId="Web-{31B60425-C7E1-5C8A-612C-DCB288118DF6}" dt="2026-05-03T08:27:21.671" v="690"/>
        <pc:sldMkLst>
          <pc:docMk/>
          <pc:sldMk cId="4052497025" sldId="3936"/>
        </pc:sldMkLst>
      </pc:sldChg>
      <pc:sldChg chg="modSp ord">
        <pc:chgData name="Jeremy Clifton" userId="S::wec@woodfordec.onmicrosoft.com::b7121016-a606-4e59-9b8c-d8cabdc242a8" providerId="AD" clId="Web-{31B60425-C7E1-5C8A-612C-DCB288118DF6}" dt="2026-05-03T07:53:10.911" v="433" actId="20577"/>
        <pc:sldMkLst>
          <pc:docMk/>
          <pc:sldMk cId="441147845" sldId="3938"/>
        </pc:sldMkLst>
        <pc:spChg chg="mod">
          <ac:chgData name="Jeremy Clifton" userId="S::wec@woodfordec.onmicrosoft.com::b7121016-a606-4e59-9b8c-d8cabdc242a8" providerId="AD" clId="Web-{31B60425-C7E1-5C8A-612C-DCB288118DF6}" dt="2026-05-03T07:53:10.911" v="433" actId="20577"/>
          <ac:spMkLst>
            <pc:docMk/>
            <pc:sldMk cId="441147845" sldId="3938"/>
            <ac:spMk id="3" creationId="{1DF0B318-B03B-2483-B43F-464211E0A991}"/>
          </ac:spMkLst>
        </pc:spChg>
      </pc:sldChg>
      <pc:sldChg chg="del">
        <pc:chgData name="Jeremy Clifton" userId="S::wec@woodfordec.onmicrosoft.com::b7121016-a606-4e59-9b8c-d8cabdc242a8" providerId="AD" clId="Web-{31B60425-C7E1-5C8A-612C-DCB288118DF6}" dt="2026-05-03T06:18:32.725" v="1"/>
        <pc:sldMkLst>
          <pc:docMk/>
          <pc:sldMk cId="1626681382" sldId="3943"/>
        </pc:sldMkLst>
      </pc:sldChg>
      <pc:sldChg chg="addSp modSp ord">
        <pc:chgData name="Jeremy Clifton" userId="S::wec@woodfordec.onmicrosoft.com::b7121016-a606-4e59-9b8c-d8cabdc242a8" providerId="AD" clId="Web-{31B60425-C7E1-5C8A-612C-DCB288118DF6}" dt="2026-05-03T07:10:05.045" v="218"/>
        <pc:sldMkLst>
          <pc:docMk/>
          <pc:sldMk cId="2394468298" sldId="3946"/>
        </pc:sldMkLst>
        <pc:spChg chg="add mod">
          <ac:chgData name="Jeremy Clifton" userId="S::wec@woodfordec.onmicrosoft.com::b7121016-a606-4e59-9b8c-d8cabdc242a8" providerId="AD" clId="Web-{31B60425-C7E1-5C8A-612C-DCB288118DF6}" dt="2026-05-03T07:09:50.340" v="217" actId="1076"/>
          <ac:spMkLst>
            <pc:docMk/>
            <pc:sldMk cId="2394468298" sldId="3946"/>
            <ac:spMk id="7" creationId="{736CA1ED-74FC-C1A3-A5D5-8F17204167D5}"/>
          </ac:spMkLst>
        </pc:spChg>
        <pc:inkChg chg="add">
          <ac:chgData name="Jeremy Clifton" userId="S::wec@woodfordec.onmicrosoft.com::b7121016-a606-4e59-9b8c-d8cabdc242a8" providerId="AD" clId="Web-{31B60425-C7E1-5C8A-612C-DCB288118DF6}" dt="2026-05-03T07:10:05.045" v="218"/>
          <ac:inkMkLst>
            <pc:docMk/>
            <pc:sldMk cId="2394468298" sldId="3946"/>
            <ac:inkMk id="8" creationId="{1762D1CA-04D5-D4CA-E96A-AF0FAC577AAE}"/>
          </ac:inkMkLst>
        </pc:inkChg>
      </pc:sldChg>
      <pc:sldChg chg="del">
        <pc:chgData name="Jeremy Clifton" userId="S::wec@woodfordec.onmicrosoft.com::b7121016-a606-4e59-9b8c-d8cabdc242a8" providerId="AD" clId="Web-{31B60425-C7E1-5C8A-612C-DCB288118DF6}" dt="2026-05-03T08:27:17.952" v="686"/>
        <pc:sldMkLst>
          <pc:docMk/>
          <pc:sldMk cId="3545242834" sldId="3948"/>
        </pc:sldMkLst>
      </pc:sldChg>
      <pc:sldChg chg="del">
        <pc:chgData name="Jeremy Clifton" userId="S::wec@woodfordec.onmicrosoft.com::b7121016-a606-4e59-9b8c-d8cabdc242a8" providerId="AD" clId="Web-{31B60425-C7E1-5C8A-612C-DCB288118DF6}" dt="2026-05-03T06:18:33.694" v="3"/>
        <pc:sldMkLst>
          <pc:docMk/>
          <pc:sldMk cId="3076162827" sldId="3950"/>
        </pc:sldMkLst>
      </pc:sldChg>
      <pc:sldChg chg="del">
        <pc:chgData name="Jeremy Clifton" userId="S::wec@woodfordec.onmicrosoft.com::b7121016-a606-4e59-9b8c-d8cabdc242a8" providerId="AD" clId="Web-{31B60425-C7E1-5C8A-612C-DCB288118DF6}" dt="2026-05-03T08:27:18.420" v="687"/>
        <pc:sldMkLst>
          <pc:docMk/>
          <pc:sldMk cId="2489754912" sldId="3964"/>
        </pc:sldMkLst>
      </pc:sldChg>
      <pc:sldChg chg="addSp modSp">
        <pc:chgData name="Jeremy Clifton" userId="S::wec@woodfordec.onmicrosoft.com::b7121016-a606-4e59-9b8c-d8cabdc242a8" providerId="AD" clId="Web-{31B60425-C7E1-5C8A-612C-DCB288118DF6}" dt="2026-05-03T08:48:42.830" v="696" actId="1076"/>
        <pc:sldMkLst>
          <pc:docMk/>
          <pc:sldMk cId="2952407901" sldId="3970"/>
        </pc:sldMkLst>
        <pc:picChg chg="add mod">
          <ac:chgData name="Jeremy Clifton" userId="S::wec@woodfordec.onmicrosoft.com::b7121016-a606-4e59-9b8c-d8cabdc242a8" providerId="AD" clId="Web-{31B60425-C7E1-5C8A-612C-DCB288118DF6}" dt="2026-05-03T08:48:42.830" v="696" actId="1076"/>
          <ac:picMkLst>
            <pc:docMk/>
            <pc:sldMk cId="2952407901" sldId="3970"/>
            <ac:picMk id="2" creationId="{14725661-10EB-2313-6041-94D65140650D}"/>
          </ac:picMkLst>
        </pc:picChg>
      </pc:sldChg>
      <pc:sldChg chg="del">
        <pc:chgData name="Jeremy Clifton" userId="S::wec@woodfordec.onmicrosoft.com::b7121016-a606-4e59-9b8c-d8cabdc242a8" providerId="AD" clId="Web-{31B60425-C7E1-5C8A-612C-DCB288118DF6}" dt="2026-05-03T08:27:18.952" v="688"/>
        <pc:sldMkLst>
          <pc:docMk/>
          <pc:sldMk cId="761057948" sldId="3971"/>
        </pc:sldMkLst>
      </pc:sldChg>
      <pc:sldChg chg="addSp delSp modSp ord">
        <pc:chgData name="Jeremy Clifton" userId="S::wec@woodfordec.onmicrosoft.com::b7121016-a606-4e59-9b8c-d8cabdc242a8" providerId="AD" clId="Web-{31B60425-C7E1-5C8A-612C-DCB288118DF6}" dt="2026-05-03T07:59:34.394" v="558"/>
        <pc:sldMkLst>
          <pc:docMk/>
          <pc:sldMk cId="3381587292" sldId="3973"/>
        </pc:sldMkLst>
        <pc:spChg chg="mod">
          <ac:chgData name="Jeremy Clifton" userId="S::wec@woodfordec.onmicrosoft.com::b7121016-a606-4e59-9b8c-d8cabdc242a8" providerId="AD" clId="Web-{31B60425-C7E1-5C8A-612C-DCB288118DF6}" dt="2026-05-03T07:59:32.159" v="556" actId="20577"/>
          <ac:spMkLst>
            <pc:docMk/>
            <pc:sldMk cId="3381587292" sldId="3973"/>
            <ac:spMk id="3" creationId="{C0DE030E-0C2C-2C22-0D72-A04DDA3C1D5F}"/>
          </ac:spMkLst>
        </pc:spChg>
        <pc:picChg chg="add del mod">
          <ac:chgData name="Jeremy Clifton" userId="S::wec@woodfordec.onmicrosoft.com::b7121016-a606-4e59-9b8c-d8cabdc242a8" providerId="AD" clId="Web-{31B60425-C7E1-5C8A-612C-DCB288118DF6}" dt="2026-05-03T07:59:34.394" v="558"/>
          <ac:picMkLst>
            <pc:docMk/>
            <pc:sldMk cId="3381587292" sldId="3973"/>
            <ac:picMk id="2" creationId="{1295D095-9CDD-A931-E927-CA9B40BF37B9}"/>
          </ac:picMkLst>
        </pc:picChg>
        <pc:picChg chg="del">
          <ac:chgData name="Jeremy Clifton" userId="S::wec@woodfordec.onmicrosoft.com::b7121016-a606-4e59-9b8c-d8cabdc242a8" providerId="AD" clId="Web-{31B60425-C7E1-5C8A-612C-DCB288118DF6}" dt="2026-05-03T07:56:04.607" v="460"/>
          <ac:picMkLst>
            <pc:docMk/>
            <pc:sldMk cId="3381587292" sldId="3973"/>
            <ac:picMk id="4" creationId="{D1DB57DB-3B68-E801-374C-777EF26D57D3}"/>
          </ac:picMkLst>
        </pc:picChg>
      </pc:sldChg>
      <pc:sldChg chg="addSp modSp new">
        <pc:chgData name="Jeremy Clifton" userId="S::wec@woodfordec.onmicrosoft.com::b7121016-a606-4e59-9b8c-d8cabdc242a8" providerId="AD" clId="Web-{31B60425-C7E1-5C8A-612C-DCB288118DF6}" dt="2026-05-03T06:19:02.290" v="10" actId="1076"/>
        <pc:sldMkLst>
          <pc:docMk/>
          <pc:sldMk cId="3794213551" sldId="3981"/>
        </pc:sldMkLst>
        <pc:picChg chg="add mod">
          <ac:chgData name="Jeremy Clifton" userId="S::wec@woodfordec.onmicrosoft.com::b7121016-a606-4e59-9b8c-d8cabdc242a8" providerId="AD" clId="Web-{31B60425-C7E1-5C8A-612C-DCB288118DF6}" dt="2026-05-03T06:19:02.290" v="10" actId="1076"/>
          <ac:picMkLst>
            <pc:docMk/>
            <pc:sldMk cId="3794213551" sldId="3981"/>
            <ac:picMk id="2" creationId="{8B47BA48-BC3C-D8DB-C35E-9CA6EE87253F}"/>
          </ac:picMkLst>
        </pc:picChg>
      </pc:sldChg>
      <pc:sldChg chg="addSp modSp add replId">
        <pc:chgData name="Jeremy Clifton" userId="S::wec@woodfordec.onmicrosoft.com::b7121016-a606-4e59-9b8c-d8cabdc242a8" providerId="AD" clId="Web-{31B60425-C7E1-5C8A-612C-DCB288118DF6}" dt="2026-05-03T06:43:13.580" v="124" actId="1076"/>
        <pc:sldMkLst>
          <pc:docMk/>
          <pc:sldMk cId="2044802269" sldId="3982"/>
        </pc:sldMkLst>
        <pc:spChg chg="add mod">
          <ac:chgData name="Jeremy Clifton" userId="S::wec@woodfordec.onmicrosoft.com::b7121016-a606-4e59-9b8c-d8cabdc242a8" providerId="AD" clId="Web-{31B60425-C7E1-5C8A-612C-DCB288118DF6}" dt="2026-05-03T06:43:13.580" v="124" actId="1076"/>
          <ac:spMkLst>
            <pc:docMk/>
            <pc:sldMk cId="2044802269" sldId="3982"/>
            <ac:spMk id="4" creationId="{6FCBAAC8-4F25-ABB0-9006-857216E7A6D8}"/>
          </ac:spMkLst>
        </pc:spChg>
        <pc:picChg chg="add mod modCrop">
          <ac:chgData name="Jeremy Clifton" userId="S::wec@woodfordec.onmicrosoft.com::b7121016-a606-4e59-9b8c-d8cabdc242a8" providerId="AD" clId="Web-{31B60425-C7E1-5C8A-612C-DCB288118DF6}" dt="2026-05-03T06:43:01.892" v="119" actId="14100"/>
          <ac:picMkLst>
            <pc:docMk/>
            <pc:sldMk cId="2044802269" sldId="3982"/>
            <ac:picMk id="2" creationId="{293E2E0A-7FE1-AF06-76E4-2C27C7344C53}"/>
          </ac:picMkLst>
        </pc:picChg>
      </pc:sldChg>
      <pc:sldChg chg="addSp modSp add replId">
        <pc:chgData name="Jeremy Clifton" userId="S::wec@woodfordec.onmicrosoft.com::b7121016-a606-4e59-9b8c-d8cabdc242a8" providerId="AD" clId="Web-{31B60425-C7E1-5C8A-612C-DCB288118DF6}" dt="2026-05-03T06:37:53.869" v="60" actId="14100"/>
        <pc:sldMkLst>
          <pc:docMk/>
          <pc:sldMk cId="2018101315" sldId="3983"/>
        </pc:sldMkLst>
        <pc:picChg chg="add mod">
          <ac:chgData name="Jeremy Clifton" userId="S::wec@woodfordec.onmicrosoft.com::b7121016-a606-4e59-9b8c-d8cabdc242a8" providerId="AD" clId="Web-{31B60425-C7E1-5C8A-612C-DCB288118DF6}" dt="2026-05-03T06:37:53.869" v="60" actId="14100"/>
          <ac:picMkLst>
            <pc:docMk/>
            <pc:sldMk cId="2018101315" sldId="3983"/>
            <ac:picMk id="2" creationId="{839A0DAB-73BF-1512-37A5-E5E59D36DFC7}"/>
          </ac:picMkLst>
        </pc:picChg>
      </pc:sldChg>
      <pc:sldChg chg="addSp delSp modSp add replId">
        <pc:chgData name="Jeremy Clifton" userId="S::wec@woodfordec.onmicrosoft.com::b7121016-a606-4e59-9b8c-d8cabdc242a8" providerId="AD" clId="Web-{31B60425-C7E1-5C8A-612C-DCB288118DF6}" dt="2026-05-03T06:35:45.109" v="56" actId="1076"/>
        <pc:sldMkLst>
          <pc:docMk/>
          <pc:sldMk cId="663022196" sldId="3984"/>
        </pc:sldMkLst>
        <pc:picChg chg="add del mod">
          <ac:chgData name="Jeremy Clifton" userId="S::wec@woodfordec.onmicrosoft.com::b7121016-a606-4e59-9b8c-d8cabdc242a8" providerId="AD" clId="Web-{31B60425-C7E1-5C8A-612C-DCB288118DF6}" dt="2026-05-03T06:35:36.061" v="53"/>
          <ac:picMkLst>
            <pc:docMk/>
            <pc:sldMk cId="663022196" sldId="3984"/>
            <ac:picMk id="2" creationId="{7866EC37-B531-353E-6402-F7197D08F091}"/>
          </ac:picMkLst>
        </pc:picChg>
        <pc:picChg chg="add mod">
          <ac:chgData name="Jeremy Clifton" userId="S::wec@woodfordec.onmicrosoft.com::b7121016-a606-4e59-9b8c-d8cabdc242a8" providerId="AD" clId="Web-{31B60425-C7E1-5C8A-612C-DCB288118DF6}" dt="2026-05-03T06:35:45.109" v="56" actId="1076"/>
          <ac:picMkLst>
            <pc:docMk/>
            <pc:sldMk cId="663022196" sldId="3984"/>
            <ac:picMk id="3" creationId="{9A7ED854-AC7E-426B-3664-BE8EC9D147F8}"/>
          </ac:picMkLst>
        </pc:picChg>
      </pc:sldChg>
      <pc:sldChg chg="addSp delSp modSp add replId">
        <pc:chgData name="Jeremy Clifton" userId="S::wec@woodfordec.onmicrosoft.com::b7121016-a606-4e59-9b8c-d8cabdc242a8" providerId="AD" clId="Web-{31B60425-C7E1-5C8A-612C-DCB288118DF6}" dt="2026-05-03T06:34:02.614" v="47" actId="1076"/>
        <pc:sldMkLst>
          <pc:docMk/>
          <pc:sldMk cId="1224073367" sldId="3985"/>
        </pc:sldMkLst>
        <pc:picChg chg="mod">
          <ac:chgData name="Jeremy Clifton" userId="S::wec@woodfordec.onmicrosoft.com::b7121016-a606-4e59-9b8c-d8cabdc242a8" providerId="AD" clId="Web-{31B60425-C7E1-5C8A-612C-DCB288118DF6}" dt="2026-05-03T06:34:02.614" v="47" actId="1076"/>
          <ac:picMkLst>
            <pc:docMk/>
            <pc:sldMk cId="1224073367" sldId="3985"/>
            <ac:picMk id="2" creationId="{1206AF67-14A9-6B36-131C-3D697668D59F}"/>
          </ac:picMkLst>
        </pc:picChg>
        <pc:picChg chg="add mod">
          <ac:chgData name="Jeremy Clifton" userId="S::wec@woodfordec.onmicrosoft.com::b7121016-a606-4e59-9b8c-d8cabdc242a8" providerId="AD" clId="Web-{31B60425-C7E1-5C8A-612C-DCB288118DF6}" dt="2026-05-03T06:34:00.223" v="44" actId="1076"/>
          <ac:picMkLst>
            <pc:docMk/>
            <pc:sldMk cId="1224073367" sldId="3985"/>
            <ac:picMk id="3" creationId="{A663F02F-36BD-4661-A306-11C4758E9A1C}"/>
          </ac:picMkLst>
        </pc:picChg>
        <pc:picChg chg="add del mod modCrop">
          <ac:chgData name="Jeremy Clifton" userId="S::wec@woodfordec.onmicrosoft.com::b7121016-a606-4e59-9b8c-d8cabdc242a8" providerId="AD" clId="Web-{31B60425-C7E1-5C8A-612C-DCB288118DF6}" dt="2026-05-03T06:33:59.333" v="42"/>
          <ac:picMkLst>
            <pc:docMk/>
            <pc:sldMk cId="1224073367" sldId="3985"/>
            <ac:picMk id="4" creationId="{57C37817-5C9F-ACE3-A2E9-FA86232149B9}"/>
          </ac:picMkLst>
        </pc:picChg>
      </pc:sldChg>
      <pc:sldChg chg="addSp modSp add replId">
        <pc:chgData name="Jeremy Clifton" userId="S::wec@woodfordec.onmicrosoft.com::b7121016-a606-4e59-9b8c-d8cabdc242a8" providerId="AD" clId="Web-{31B60425-C7E1-5C8A-612C-DCB288118DF6}" dt="2026-05-03T08:12:53.122" v="608" actId="1076"/>
        <pc:sldMkLst>
          <pc:docMk/>
          <pc:sldMk cId="1158915499" sldId="3986"/>
        </pc:sldMkLst>
        <pc:picChg chg="add mod">
          <ac:chgData name="Jeremy Clifton" userId="S::wec@woodfordec.onmicrosoft.com::b7121016-a606-4e59-9b8c-d8cabdc242a8" providerId="AD" clId="Web-{31B60425-C7E1-5C8A-612C-DCB288118DF6}" dt="2026-05-03T08:12:53.122" v="608" actId="1076"/>
          <ac:picMkLst>
            <pc:docMk/>
            <pc:sldMk cId="1158915499" sldId="3986"/>
            <ac:picMk id="3" creationId="{137DB261-3A0E-2A34-0200-989071B73389}"/>
          </ac:picMkLst>
        </pc:picChg>
      </pc:sldChg>
      <pc:sldChg chg="addSp modSp add replId">
        <pc:chgData name="Jeremy Clifton" userId="S::wec@woodfordec.onmicrosoft.com::b7121016-a606-4e59-9b8c-d8cabdc242a8" providerId="AD" clId="Web-{31B60425-C7E1-5C8A-612C-DCB288118DF6}" dt="2026-05-03T07:02:12.244" v="158" actId="1076"/>
        <pc:sldMkLst>
          <pc:docMk/>
          <pc:sldMk cId="529741315" sldId="3987"/>
        </pc:sldMkLst>
        <pc:picChg chg="add mod">
          <ac:chgData name="Jeremy Clifton" userId="S::wec@woodfordec.onmicrosoft.com::b7121016-a606-4e59-9b8c-d8cabdc242a8" providerId="AD" clId="Web-{31B60425-C7E1-5C8A-612C-DCB288118DF6}" dt="2026-05-03T07:02:12.244" v="158" actId="1076"/>
          <ac:picMkLst>
            <pc:docMk/>
            <pc:sldMk cId="529741315" sldId="3987"/>
            <ac:picMk id="2" creationId="{B4FDA9BD-BAA9-B5BA-7702-417B1ACFACDB}"/>
          </ac:picMkLst>
        </pc:picChg>
      </pc:sldChg>
      <pc:sldChg chg="add replId">
        <pc:chgData name="Jeremy Clifton" userId="S::wec@woodfordec.onmicrosoft.com::b7121016-a606-4e59-9b8c-d8cabdc242a8" providerId="AD" clId="Web-{31B60425-C7E1-5C8A-612C-DCB288118DF6}" dt="2026-05-03T06:35:09.715" v="50"/>
        <pc:sldMkLst>
          <pc:docMk/>
          <pc:sldMk cId="3527453897" sldId="3988"/>
        </pc:sldMkLst>
      </pc:sldChg>
      <pc:sldChg chg="addSp modSp add replId">
        <pc:chgData name="Jeremy Clifton" userId="S::wec@woodfordec.onmicrosoft.com::b7121016-a606-4e59-9b8c-d8cabdc242a8" providerId="AD" clId="Web-{31B60425-C7E1-5C8A-612C-DCB288118DF6}" dt="2026-05-03T06:48:00.504" v="129" actId="1076"/>
        <pc:sldMkLst>
          <pc:docMk/>
          <pc:sldMk cId="760628747" sldId="3989"/>
        </pc:sldMkLst>
        <pc:picChg chg="add mod">
          <ac:chgData name="Jeremy Clifton" userId="S::wec@woodfordec.onmicrosoft.com::b7121016-a606-4e59-9b8c-d8cabdc242a8" providerId="AD" clId="Web-{31B60425-C7E1-5C8A-612C-DCB288118DF6}" dt="2026-05-03T06:48:00.504" v="129" actId="1076"/>
          <ac:picMkLst>
            <pc:docMk/>
            <pc:sldMk cId="760628747" sldId="3989"/>
            <ac:picMk id="2" creationId="{17E04C85-4D05-3448-DC76-09E671C34F68}"/>
          </ac:picMkLst>
        </pc:picChg>
      </pc:sldChg>
      <pc:sldChg chg="addSp modSp add replId">
        <pc:chgData name="Jeremy Clifton" userId="S::wec@woodfordec.onmicrosoft.com::b7121016-a606-4e59-9b8c-d8cabdc242a8" providerId="AD" clId="Web-{31B60425-C7E1-5C8A-612C-DCB288118DF6}" dt="2026-05-03T06:39:20.035" v="90" actId="1076"/>
        <pc:sldMkLst>
          <pc:docMk/>
          <pc:sldMk cId="2046092150" sldId="3990"/>
        </pc:sldMkLst>
        <pc:picChg chg="mod">
          <ac:chgData name="Jeremy Clifton" userId="S::wec@woodfordec.onmicrosoft.com::b7121016-a606-4e59-9b8c-d8cabdc242a8" providerId="AD" clId="Web-{31B60425-C7E1-5C8A-612C-DCB288118DF6}" dt="2026-05-03T06:38:13.808" v="65" actId="1076"/>
          <ac:picMkLst>
            <pc:docMk/>
            <pc:sldMk cId="2046092150" sldId="3990"/>
            <ac:picMk id="2" creationId="{19DE981C-5C2E-C89F-504A-B9A686A21EFB}"/>
          </ac:picMkLst>
        </pc:picChg>
        <pc:picChg chg="add mod modCrop">
          <ac:chgData name="Jeremy Clifton" userId="S::wec@woodfordec.onmicrosoft.com::b7121016-a606-4e59-9b8c-d8cabdc242a8" providerId="AD" clId="Web-{31B60425-C7E1-5C8A-612C-DCB288118DF6}" dt="2026-05-03T06:39:10.660" v="84" actId="1076"/>
          <ac:picMkLst>
            <pc:docMk/>
            <pc:sldMk cId="2046092150" sldId="3990"/>
            <ac:picMk id="3" creationId="{7E1861C5-1F2C-FC3E-9925-53BABBD9A5A6}"/>
          </ac:picMkLst>
        </pc:picChg>
        <pc:picChg chg="add mod">
          <ac:chgData name="Jeremy Clifton" userId="S::wec@woodfordec.onmicrosoft.com::b7121016-a606-4e59-9b8c-d8cabdc242a8" providerId="AD" clId="Web-{31B60425-C7E1-5C8A-612C-DCB288118DF6}" dt="2026-05-03T06:39:13.300" v="86" actId="1076"/>
          <ac:picMkLst>
            <pc:docMk/>
            <pc:sldMk cId="2046092150" sldId="3990"/>
            <ac:picMk id="4" creationId="{F21666DF-4D57-0B4E-DF6F-70E817737454}"/>
          </ac:picMkLst>
        </pc:picChg>
        <pc:picChg chg="add mod">
          <ac:chgData name="Jeremy Clifton" userId="S::wec@woodfordec.onmicrosoft.com::b7121016-a606-4e59-9b8c-d8cabdc242a8" providerId="AD" clId="Web-{31B60425-C7E1-5C8A-612C-DCB288118DF6}" dt="2026-05-03T06:39:11.550" v="85" actId="1076"/>
          <ac:picMkLst>
            <pc:docMk/>
            <pc:sldMk cId="2046092150" sldId="3990"/>
            <ac:picMk id="5" creationId="{8984EC69-1E9C-D057-A3D1-565DFAA94834}"/>
          </ac:picMkLst>
        </pc:picChg>
        <pc:picChg chg="add mod modCrop">
          <ac:chgData name="Jeremy Clifton" userId="S::wec@woodfordec.onmicrosoft.com::b7121016-a606-4e59-9b8c-d8cabdc242a8" providerId="AD" clId="Web-{31B60425-C7E1-5C8A-612C-DCB288118DF6}" dt="2026-05-03T06:39:08.847" v="83" actId="1076"/>
          <ac:picMkLst>
            <pc:docMk/>
            <pc:sldMk cId="2046092150" sldId="3990"/>
            <ac:picMk id="6" creationId="{6CA29651-186E-09EB-0B15-0B5567FF467D}"/>
          </ac:picMkLst>
        </pc:picChg>
        <pc:picChg chg="add mod">
          <ac:chgData name="Jeremy Clifton" userId="S::wec@woodfordec.onmicrosoft.com::b7121016-a606-4e59-9b8c-d8cabdc242a8" providerId="AD" clId="Web-{31B60425-C7E1-5C8A-612C-DCB288118DF6}" dt="2026-05-03T06:39:20.035" v="90" actId="1076"/>
          <ac:picMkLst>
            <pc:docMk/>
            <pc:sldMk cId="2046092150" sldId="3990"/>
            <ac:picMk id="7" creationId="{B1801DAF-176F-72A7-4E4C-1DE0CC7D0C97}"/>
          </ac:picMkLst>
        </pc:picChg>
        <pc:picChg chg="add mod">
          <ac:chgData name="Jeremy Clifton" userId="S::wec@woodfordec.onmicrosoft.com::b7121016-a606-4e59-9b8c-d8cabdc242a8" providerId="AD" clId="Web-{31B60425-C7E1-5C8A-612C-DCB288118DF6}" dt="2026-05-03T06:39:18.535" v="89" actId="1076"/>
          <ac:picMkLst>
            <pc:docMk/>
            <pc:sldMk cId="2046092150" sldId="3990"/>
            <ac:picMk id="8" creationId="{E16EB56E-8ADB-AFF6-CE0A-1557F04C1321}"/>
          </ac:picMkLst>
        </pc:picChg>
      </pc:sldChg>
      <pc:sldChg chg="modSp add ord replId">
        <pc:chgData name="Jeremy Clifton" userId="S::wec@woodfordec.onmicrosoft.com::b7121016-a606-4e59-9b8c-d8cabdc242a8" providerId="AD" clId="Web-{31B60425-C7E1-5C8A-612C-DCB288118DF6}" dt="2026-05-03T06:50:50.226" v="151" actId="20577"/>
        <pc:sldMkLst>
          <pc:docMk/>
          <pc:sldMk cId="3860886421" sldId="3991"/>
        </pc:sldMkLst>
        <pc:spChg chg="mod">
          <ac:chgData name="Jeremy Clifton" userId="S::wec@woodfordec.onmicrosoft.com::b7121016-a606-4e59-9b8c-d8cabdc242a8" providerId="AD" clId="Web-{31B60425-C7E1-5C8A-612C-DCB288118DF6}" dt="2026-05-03T06:50:50.226" v="151" actId="20577"/>
          <ac:spMkLst>
            <pc:docMk/>
            <pc:sldMk cId="3860886421" sldId="3991"/>
            <ac:spMk id="4" creationId="{4023300C-57F8-7686-8AB0-5880F2060EBD}"/>
          </ac:spMkLst>
        </pc:spChg>
      </pc:sldChg>
      <pc:sldChg chg="addSp modSp add replId">
        <pc:chgData name="Jeremy Clifton" userId="S::wec@woodfordec.onmicrosoft.com::b7121016-a606-4e59-9b8c-d8cabdc242a8" providerId="AD" clId="Web-{31B60425-C7E1-5C8A-612C-DCB288118DF6}" dt="2026-05-03T07:46:58.185" v="353"/>
        <pc:sldMkLst>
          <pc:docMk/>
          <pc:sldMk cId="2941291613" sldId="3992"/>
        </pc:sldMkLst>
        <pc:picChg chg="add mod">
          <ac:chgData name="Jeremy Clifton" userId="S::wec@woodfordec.onmicrosoft.com::b7121016-a606-4e59-9b8c-d8cabdc242a8" providerId="AD" clId="Web-{31B60425-C7E1-5C8A-612C-DCB288118DF6}" dt="2026-05-03T07:46:58.185" v="353"/>
          <ac:picMkLst>
            <pc:docMk/>
            <pc:sldMk cId="2941291613" sldId="3992"/>
            <ac:picMk id="2" creationId="{3436BA98-C871-51EF-4988-54577AA9247F}"/>
          </ac:picMkLst>
        </pc:picChg>
      </pc:sldChg>
      <pc:sldChg chg="addSp modSp add replId">
        <pc:chgData name="Jeremy Clifton" userId="S::wec@woodfordec.onmicrosoft.com::b7121016-a606-4e59-9b8c-d8cabdc242a8" providerId="AD" clId="Web-{31B60425-C7E1-5C8A-612C-DCB288118DF6}" dt="2026-05-03T07:14:05.959" v="221" actId="1076"/>
        <pc:sldMkLst>
          <pc:docMk/>
          <pc:sldMk cId="4087214314" sldId="3993"/>
        </pc:sldMkLst>
        <pc:picChg chg="add mod">
          <ac:chgData name="Jeremy Clifton" userId="S::wec@woodfordec.onmicrosoft.com::b7121016-a606-4e59-9b8c-d8cabdc242a8" providerId="AD" clId="Web-{31B60425-C7E1-5C8A-612C-DCB288118DF6}" dt="2026-05-03T07:14:05.959" v="221" actId="1076"/>
          <ac:picMkLst>
            <pc:docMk/>
            <pc:sldMk cId="4087214314" sldId="3993"/>
            <ac:picMk id="2" creationId="{2B182A01-F06D-70DE-E425-8282F6C1A466}"/>
          </ac:picMkLst>
        </pc:picChg>
      </pc:sldChg>
      <pc:sldChg chg="addSp delSp modSp add replId">
        <pc:chgData name="Jeremy Clifton" userId="S::wec@woodfordec.onmicrosoft.com::b7121016-a606-4e59-9b8c-d8cabdc242a8" providerId="AD" clId="Web-{31B60425-C7E1-5C8A-612C-DCB288118DF6}" dt="2026-05-03T07:29:25.691" v="301" actId="1076"/>
        <pc:sldMkLst>
          <pc:docMk/>
          <pc:sldMk cId="1145108217" sldId="3994"/>
        </pc:sldMkLst>
        <pc:spChg chg="mod">
          <ac:chgData name="Jeremy Clifton" userId="S::wec@woodfordec.onmicrosoft.com::b7121016-a606-4e59-9b8c-d8cabdc242a8" providerId="AD" clId="Web-{31B60425-C7E1-5C8A-612C-DCB288118DF6}" dt="2026-05-03T07:29:05.719" v="296" actId="20577"/>
          <ac:spMkLst>
            <pc:docMk/>
            <pc:sldMk cId="1145108217" sldId="3994"/>
            <ac:spMk id="3" creationId="{C1E7C16F-ED25-78DF-89F1-B9015F586CC8}"/>
          </ac:spMkLst>
        </pc:spChg>
        <pc:picChg chg="add mod">
          <ac:chgData name="Jeremy Clifton" userId="S::wec@woodfordec.onmicrosoft.com::b7121016-a606-4e59-9b8c-d8cabdc242a8" providerId="AD" clId="Web-{31B60425-C7E1-5C8A-612C-DCB288118DF6}" dt="2026-05-03T07:29:25.691" v="301" actId="1076"/>
          <ac:picMkLst>
            <pc:docMk/>
            <pc:sldMk cId="1145108217" sldId="3994"/>
            <ac:picMk id="2" creationId="{9F81A9AD-0B90-4D9D-115C-FEB454EE27C1}"/>
          </ac:picMkLst>
        </pc:picChg>
        <pc:picChg chg="del">
          <ac:chgData name="Jeremy Clifton" userId="S::wec@woodfordec.onmicrosoft.com::b7121016-a606-4e59-9b8c-d8cabdc242a8" providerId="AD" clId="Web-{31B60425-C7E1-5C8A-612C-DCB288118DF6}" dt="2026-05-03T07:29:06.906" v="297"/>
          <ac:picMkLst>
            <pc:docMk/>
            <pc:sldMk cId="1145108217" sldId="3994"/>
            <ac:picMk id="5" creationId="{3D8E681D-B3F6-6722-2B27-B9A812EEE99D}"/>
          </ac:picMkLst>
        </pc:picChg>
      </pc:sldChg>
      <pc:sldChg chg="addSp delSp modSp add replId">
        <pc:chgData name="Jeremy Clifton" userId="S::wec@woodfordec.onmicrosoft.com::b7121016-a606-4e59-9b8c-d8cabdc242a8" providerId="AD" clId="Web-{31B60425-C7E1-5C8A-612C-DCB288118DF6}" dt="2026-05-03T07:36:19.653" v="352" actId="20577"/>
        <pc:sldMkLst>
          <pc:docMk/>
          <pc:sldMk cId="918899455" sldId="3995"/>
        </pc:sldMkLst>
        <pc:spChg chg="mod">
          <ac:chgData name="Jeremy Clifton" userId="S::wec@woodfordec.onmicrosoft.com::b7121016-a606-4e59-9b8c-d8cabdc242a8" providerId="AD" clId="Web-{31B60425-C7E1-5C8A-612C-DCB288118DF6}" dt="2026-05-03T07:36:19.653" v="352" actId="20577"/>
          <ac:spMkLst>
            <pc:docMk/>
            <pc:sldMk cId="918899455" sldId="3995"/>
            <ac:spMk id="3" creationId="{E636B45D-0054-9262-09F4-06AB18A9C414}"/>
          </ac:spMkLst>
        </pc:spChg>
        <pc:picChg chg="del">
          <ac:chgData name="Jeremy Clifton" userId="S::wec@woodfordec.onmicrosoft.com::b7121016-a606-4e59-9b8c-d8cabdc242a8" providerId="AD" clId="Web-{31B60425-C7E1-5C8A-612C-DCB288118DF6}" dt="2026-05-03T07:34:10.505" v="337"/>
          <ac:picMkLst>
            <pc:docMk/>
            <pc:sldMk cId="918899455" sldId="3995"/>
            <ac:picMk id="2" creationId="{55FE2612-170C-8C65-9F3A-7B61B2A672BC}"/>
          </ac:picMkLst>
        </pc:picChg>
        <pc:picChg chg="add mod modCrop">
          <ac:chgData name="Jeremy Clifton" userId="S::wec@woodfordec.onmicrosoft.com::b7121016-a606-4e59-9b8c-d8cabdc242a8" providerId="AD" clId="Web-{31B60425-C7E1-5C8A-612C-DCB288118DF6}" dt="2026-05-03T07:34:36.132" v="343"/>
          <ac:picMkLst>
            <pc:docMk/>
            <pc:sldMk cId="918899455" sldId="3995"/>
            <ac:picMk id="4" creationId="{790F4CA3-3C56-385A-526E-E57A3A11D44B}"/>
          </ac:picMkLst>
        </pc:picChg>
      </pc:sldChg>
      <pc:sldChg chg="addSp delSp modSp add ord replId">
        <pc:chgData name="Jeremy Clifton" userId="S::wec@woodfordec.onmicrosoft.com::b7121016-a606-4e59-9b8c-d8cabdc242a8" providerId="AD" clId="Web-{31B60425-C7E1-5C8A-612C-DCB288118DF6}" dt="2026-05-03T07:52:51.738" v="431" actId="1076"/>
        <pc:sldMkLst>
          <pc:docMk/>
          <pc:sldMk cId="217165611" sldId="3996"/>
        </pc:sldMkLst>
        <pc:spChg chg="mod">
          <ac:chgData name="Jeremy Clifton" userId="S::wec@woodfordec.onmicrosoft.com::b7121016-a606-4e59-9b8c-d8cabdc242a8" providerId="AD" clId="Web-{31B60425-C7E1-5C8A-612C-DCB288118DF6}" dt="2026-05-03T07:51:35.453" v="426" actId="20577"/>
          <ac:spMkLst>
            <pc:docMk/>
            <pc:sldMk cId="217165611" sldId="3996"/>
            <ac:spMk id="3" creationId="{4C5C438B-9DB6-3BF3-4CF7-5106BC851154}"/>
          </ac:spMkLst>
        </pc:spChg>
        <pc:picChg chg="add mod">
          <ac:chgData name="Jeremy Clifton" userId="S::wec@woodfordec.onmicrosoft.com::b7121016-a606-4e59-9b8c-d8cabdc242a8" providerId="AD" clId="Web-{31B60425-C7E1-5C8A-612C-DCB288118DF6}" dt="2026-05-03T07:52:51.738" v="431" actId="1076"/>
          <ac:picMkLst>
            <pc:docMk/>
            <pc:sldMk cId="217165611" sldId="3996"/>
            <ac:picMk id="2" creationId="{B471F13F-F84E-A110-C87E-BC5695C3E331}"/>
          </ac:picMkLst>
        </pc:picChg>
        <pc:picChg chg="del">
          <ac:chgData name="Jeremy Clifton" userId="S::wec@woodfordec.onmicrosoft.com::b7121016-a606-4e59-9b8c-d8cabdc242a8" providerId="AD" clId="Web-{31B60425-C7E1-5C8A-612C-DCB288118DF6}" dt="2026-05-03T07:51:35.765" v="427"/>
          <ac:picMkLst>
            <pc:docMk/>
            <pc:sldMk cId="217165611" sldId="3996"/>
            <ac:picMk id="4" creationId="{F3B3EFA8-D7F0-056D-1829-A9E1F0214CDE}"/>
          </ac:picMkLst>
        </pc:picChg>
      </pc:sldChg>
      <pc:sldChg chg="add del replId">
        <pc:chgData name="Jeremy Clifton" userId="S::wec@woodfordec.onmicrosoft.com::b7121016-a606-4e59-9b8c-d8cabdc242a8" providerId="AD" clId="Web-{31B60425-C7E1-5C8A-612C-DCB288118DF6}" dt="2026-05-03T08:27:16.827" v="684"/>
        <pc:sldMkLst>
          <pc:docMk/>
          <pc:sldMk cId="2946521388" sldId="3997"/>
        </pc:sldMkLst>
      </pc:sldChg>
      <pc:sldChg chg="add del replId">
        <pc:chgData name="Jeremy Clifton" userId="S::wec@woodfordec.onmicrosoft.com::b7121016-a606-4e59-9b8c-d8cabdc242a8" providerId="AD" clId="Web-{31B60425-C7E1-5C8A-612C-DCB288118DF6}" dt="2026-05-03T08:27:14.483" v="682"/>
        <pc:sldMkLst>
          <pc:docMk/>
          <pc:sldMk cId="3699455120" sldId="3998"/>
        </pc:sldMkLst>
      </pc:sldChg>
      <pc:sldChg chg="add del replId">
        <pc:chgData name="Jeremy Clifton" userId="S::wec@woodfordec.onmicrosoft.com::b7121016-a606-4e59-9b8c-d8cabdc242a8" providerId="AD" clId="Web-{31B60425-C7E1-5C8A-612C-DCB288118DF6}" dt="2026-05-03T08:27:19.905" v="689"/>
        <pc:sldMkLst>
          <pc:docMk/>
          <pc:sldMk cId="2552617949" sldId="3999"/>
        </pc:sldMkLst>
      </pc:sldChg>
      <pc:sldChg chg="add replId">
        <pc:chgData name="Jeremy Clifton" userId="S::wec@woodfordec.onmicrosoft.com::b7121016-a606-4e59-9b8c-d8cabdc242a8" providerId="AD" clId="Web-{31B60425-C7E1-5C8A-612C-DCB288118DF6}" dt="2026-05-03T07:59:29.299" v="554"/>
        <pc:sldMkLst>
          <pc:docMk/>
          <pc:sldMk cId="3229593199" sldId="4000"/>
        </pc:sldMkLst>
      </pc:sldChg>
      <pc:sldChg chg="addSp delSp modSp add ord replId">
        <pc:chgData name="Jeremy Clifton" userId="S::wec@woodfordec.onmicrosoft.com::b7121016-a606-4e59-9b8c-d8cabdc242a8" providerId="AD" clId="Web-{31B60425-C7E1-5C8A-612C-DCB288118DF6}" dt="2026-05-03T08:07:18.163" v="601" actId="14100"/>
        <pc:sldMkLst>
          <pc:docMk/>
          <pc:sldMk cId="3622371652" sldId="4001"/>
        </pc:sldMkLst>
        <pc:spChg chg="mod">
          <ac:chgData name="Jeremy Clifton" userId="S::wec@woodfordec.onmicrosoft.com::b7121016-a606-4e59-9b8c-d8cabdc242a8" providerId="AD" clId="Web-{31B60425-C7E1-5C8A-612C-DCB288118DF6}" dt="2026-05-03T08:07:14.976" v="600" actId="14100"/>
          <ac:spMkLst>
            <pc:docMk/>
            <pc:sldMk cId="3622371652" sldId="4001"/>
            <ac:spMk id="3" creationId="{FC282A3C-441A-671D-98BD-AD4CEBEAAB3F}"/>
          </ac:spMkLst>
        </pc:spChg>
        <pc:picChg chg="del">
          <ac:chgData name="Jeremy Clifton" userId="S::wec@woodfordec.onmicrosoft.com::b7121016-a606-4e59-9b8c-d8cabdc242a8" providerId="AD" clId="Web-{31B60425-C7E1-5C8A-612C-DCB288118DF6}" dt="2026-05-03T08:06:43.114" v="586"/>
          <ac:picMkLst>
            <pc:docMk/>
            <pc:sldMk cId="3622371652" sldId="4001"/>
            <ac:picMk id="2" creationId="{16BBEB5D-218C-6A8D-6205-2E222340562F}"/>
          </ac:picMkLst>
        </pc:picChg>
        <pc:picChg chg="add mod">
          <ac:chgData name="Jeremy Clifton" userId="S::wec@woodfordec.onmicrosoft.com::b7121016-a606-4e59-9b8c-d8cabdc242a8" providerId="AD" clId="Web-{31B60425-C7E1-5C8A-612C-DCB288118DF6}" dt="2026-05-03T08:07:18.163" v="601" actId="14100"/>
          <ac:picMkLst>
            <pc:docMk/>
            <pc:sldMk cId="3622371652" sldId="4001"/>
            <ac:picMk id="5" creationId="{35586127-342D-F446-D223-82669916A4B1}"/>
          </ac:picMkLst>
        </pc:picChg>
      </pc:sldChg>
      <pc:sldChg chg="add ord replId">
        <pc:chgData name="Jeremy Clifton" userId="S::wec@woodfordec.onmicrosoft.com::b7121016-a606-4e59-9b8c-d8cabdc242a8" providerId="AD" clId="Web-{31B60425-C7E1-5C8A-612C-DCB288118DF6}" dt="2026-05-03T08:07:53.212" v="603"/>
        <pc:sldMkLst>
          <pc:docMk/>
          <pc:sldMk cId="238792060" sldId="4002"/>
        </pc:sldMkLst>
      </pc:sldChg>
      <pc:sldChg chg="add replId">
        <pc:chgData name="Jeremy Clifton" userId="S::wec@woodfordec.onmicrosoft.com::b7121016-a606-4e59-9b8c-d8cabdc242a8" providerId="AD" clId="Web-{31B60425-C7E1-5C8A-612C-DCB288118DF6}" dt="2026-05-03T08:07:50.462" v="602"/>
        <pc:sldMkLst>
          <pc:docMk/>
          <pc:sldMk cId="3266874262" sldId="4003"/>
        </pc:sldMkLst>
      </pc:sldChg>
      <pc:sldChg chg="addSp delSp modSp add ord replId">
        <pc:chgData name="Jeremy Clifton" userId="S::wec@woodfordec.onmicrosoft.com::b7121016-a606-4e59-9b8c-d8cabdc242a8" providerId="AD" clId="Web-{31B60425-C7E1-5C8A-612C-DCB288118DF6}" dt="2026-05-03T08:16:44.001" v="653" actId="20577"/>
        <pc:sldMkLst>
          <pc:docMk/>
          <pc:sldMk cId="1970402127" sldId="4004"/>
        </pc:sldMkLst>
        <pc:spChg chg="mod">
          <ac:chgData name="Jeremy Clifton" userId="S::wec@woodfordec.onmicrosoft.com::b7121016-a606-4e59-9b8c-d8cabdc242a8" providerId="AD" clId="Web-{31B60425-C7E1-5C8A-612C-DCB288118DF6}" dt="2026-05-03T08:16:44.001" v="653" actId="20577"/>
          <ac:spMkLst>
            <pc:docMk/>
            <pc:sldMk cId="1970402127" sldId="4004"/>
            <ac:spMk id="3" creationId="{BF287039-5088-4EA0-C571-E15ACDF0AC9E}"/>
          </ac:spMkLst>
        </pc:spChg>
        <pc:picChg chg="add mod">
          <ac:chgData name="Jeremy Clifton" userId="S::wec@woodfordec.onmicrosoft.com::b7121016-a606-4e59-9b8c-d8cabdc242a8" providerId="AD" clId="Web-{31B60425-C7E1-5C8A-612C-DCB288118DF6}" dt="2026-05-03T08:16:31.859" v="646" actId="14100"/>
          <ac:picMkLst>
            <pc:docMk/>
            <pc:sldMk cId="1970402127" sldId="4004"/>
            <ac:picMk id="4" creationId="{C97FB07E-7B11-EF4D-33DA-4B84864FCAA6}"/>
          </ac:picMkLst>
        </pc:picChg>
        <pc:picChg chg="del">
          <ac:chgData name="Jeremy Clifton" userId="S::wec@woodfordec.onmicrosoft.com::b7121016-a606-4e59-9b8c-d8cabdc242a8" providerId="AD" clId="Web-{31B60425-C7E1-5C8A-612C-DCB288118DF6}" dt="2026-05-03T08:16:06.731" v="639"/>
          <ac:picMkLst>
            <pc:docMk/>
            <pc:sldMk cId="1970402127" sldId="4004"/>
            <ac:picMk id="5" creationId="{96A192FB-492A-7501-1BC3-B07EC0BEC966}"/>
          </ac:picMkLst>
        </pc:picChg>
      </pc:sldChg>
      <pc:sldChg chg="addSp delSp modSp add replId">
        <pc:chgData name="Jeremy Clifton" userId="S::wec@woodfordec.onmicrosoft.com::b7121016-a606-4e59-9b8c-d8cabdc242a8" providerId="AD" clId="Web-{31B60425-C7E1-5C8A-612C-DCB288118DF6}" dt="2026-05-03T08:20:18.113" v="673" actId="1076"/>
        <pc:sldMkLst>
          <pc:docMk/>
          <pc:sldMk cId="478648566" sldId="4005"/>
        </pc:sldMkLst>
        <pc:spChg chg="mod">
          <ac:chgData name="Jeremy Clifton" userId="S::wec@woodfordec.onmicrosoft.com::b7121016-a606-4e59-9b8c-d8cabdc242a8" providerId="AD" clId="Web-{31B60425-C7E1-5C8A-612C-DCB288118DF6}" dt="2026-05-03T08:20:14.613" v="672" actId="14100"/>
          <ac:spMkLst>
            <pc:docMk/>
            <pc:sldMk cId="478648566" sldId="4005"/>
            <ac:spMk id="3" creationId="{C8319AEE-578D-23B6-2B4C-653B43EDE852}"/>
          </ac:spMkLst>
        </pc:spChg>
        <pc:picChg chg="del">
          <ac:chgData name="Jeremy Clifton" userId="S::wec@woodfordec.onmicrosoft.com::b7121016-a606-4e59-9b8c-d8cabdc242a8" providerId="AD" clId="Web-{31B60425-C7E1-5C8A-612C-DCB288118DF6}" dt="2026-05-03T08:19:55.877" v="665"/>
          <ac:picMkLst>
            <pc:docMk/>
            <pc:sldMk cId="478648566" sldId="4005"/>
            <ac:picMk id="4" creationId="{1F890B91-EDA2-5825-118E-68D7FA54E390}"/>
          </ac:picMkLst>
        </pc:picChg>
        <pc:picChg chg="add mod">
          <ac:chgData name="Jeremy Clifton" userId="S::wec@woodfordec.onmicrosoft.com::b7121016-a606-4e59-9b8c-d8cabdc242a8" providerId="AD" clId="Web-{31B60425-C7E1-5C8A-612C-DCB288118DF6}" dt="2026-05-03T08:20:18.113" v="673" actId="1076"/>
          <ac:picMkLst>
            <pc:docMk/>
            <pc:sldMk cId="478648566" sldId="4005"/>
            <ac:picMk id="5" creationId="{399A6BD0-1775-5D2C-535B-4DF6372DEFC0}"/>
          </ac:picMkLst>
        </pc:picChg>
      </pc:sldChg>
      <pc:sldChg chg="modSp add replId">
        <pc:chgData name="Jeremy Clifton" userId="S::wec@woodfordec.onmicrosoft.com::b7121016-a606-4e59-9b8c-d8cabdc242a8" providerId="AD" clId="Web-{31B60425-C7E1-5C8A-612C-DCB288118DF6}" dt="2026-05-03T08:22:17.887" v="681" actId="20577"/>
        <pc:sldMkLst>
          <pc:docMk/>
          <pc:sldMk cId="296497901" sldId="4006"/>
        </pc:sldMkLst>
        <pc:spChg chg="mod">
          <ac:chgData name="Jeremy Clifton" userId="S::wec@woodfordec.onmicrosoft.com::b7121016-a606-4e59-9b8c-d8cabdc242a8" providerId="AD" clId="Web-{31B60425-C7E1-5C8A-612C-DCB288118DF6}" dt="2026-05-03T08:22:17.887" v="681" actId="20577"/>
          <ac:spMkLst>
            <pc:docMk/>
            <pc:sldMk cId="296497901" sldId="4006"/>
            <ac:spMk id="3" creationId="{F57261C8-587E-D82C-C6EC-E5BA34FB8B0A}"/>
          </ac:spMkLst>
        </pc:spChg>
      </pc:sldChg>
      <pc:sldChg chg="add replId">
        <pc:chgData name="Jeremy Clifton" userId="S::wec@woodfordec.onmicrosoft.com::b7121016-a606-4e59-9b8c-d8cabdc242a8" providerId="AD" clId="Web-{31B60425-C7E1-5C8A-612C-DCB288118DF6}" dt="2026-05-03T08:48:32.454" v="691"/>
        <pc:sldMkLst>
          <pc:docMk/>
          <pc:sldMk cId="4041993919" sldId="4007"/>
        </pc:sldMkLst>
      </pc:sldChg>
    </pc:docChg>
  </pc:docChgLst>
  <pc:docChgLst>
    <pc:chgData name="Jeremy Clifton" userId="S::wec@woodfordec.onmicrosoft.com::b7121016-a606-4e59-9b8c-d8cabdc242a8" providerId="AD" clId="Web-{171B784F-C80E-FBA1-13FC-EC80C24EF030}"/>
    <pc:docChg chg="addSld delSld modSld sldOrd">
      <pc:chgData name="Jeremy Clifton" userId="S::wec@woodfordec.onmicrosoft.com::b7121016-a606-4e59-9b8c-d8cabdc242a8" providerId="AD" clId="Web-{171B784F-C80E-FBA1-13FC-EC80C24EF030}" dt="2026-04-26T09:01:54.925" v="342"/>
      <pc:docMkLst>
        <pc:docMk/>
      </pc:docMkLst>
      <pc:sldChg chg="modSp">
        <pc:chgData name="Jeremy Clifton" userId="S::wec@woodfordec.onmicrosoft.com::b7121016-a606-4e59-9b8c-d8cabdc242a8" providerId="AD" clId="Web-{171B784F-C80E-FBA1-13FC-EC80C24EF030}" dt="2026-04-26T08:11:49.319" v="38" actId="20577"/>
        <pc:sldMkLst>
          <pc:docMk/>
          <pc:sldMk cId="621269255" sldId="3692"/>
        </pc:sldMkLst>
        <pc:spChg chg="mod">
          <ac:chgData name="Jeremy Clifton" userId="S::wec@woodfordec.onmicrosoft.com::b7121016-a606-4e59-9b8c-d8cabdc242a8" providerId="AD" clId="Web-{171B784F-C80E-FBA1-13FC-EC80C24EF030}" dt="2026-04-26T08:11:49.319" v="38" actId="20577"/>
          <ac:spMkLst>
            <pc:docMk/>
            <pc:sldMk cId="621269255" sldId="3692"/>
            <ac:spMk id="3" creationId="{DD44AC44-00EA-D1F5-4E81-78AB3C1CCA2D}"/>
          </ac:spMkLst>
        </pc:spChg>
      </pc:sldChg>
      <pc:sldChg chg="ord">
        <pc:chgData name="Jeremy Clifton" userId="S::wec@woodfordec.onmicrosoft.com::b7121016-a606-4e59-9b8c-d8cabdc242a8" providerId="AD" clId="Web-{171B784F-C80E-FBA1-13FC-EC80C24EF030}" dt="2026-04-26T08:37:37.096" v="93"/>
        <pc:sldMkLst>
          <pc:docMk/>
          <pc:sldMk cId="441147845" sldId="3938"/>
        </pc:sldMkLst>
      </pc:sldChg>
      <pc:sldChg chg="add replId">
        <pc:chgData name="Jeremy Clifton" userId="S::wec@woodfordec.onmicrosoft.com::b7121016-a606-4e59-9b8c-d8cabdc242a8" providerId="AD" clId="Web-{171B784F-C80E-FBA1-13FC-EC80C24EF030}" dt="2026-04-26T08:34:28.514" v="81"/>
        <pc:sldMkLst>
          <pc:docMk/>
          <pc:sldMk cId="2952407901" sldId="3970"/>
        </pc:sldMkLst>
      </pc:sldChg>
      <pc:sldChg chg="modSp add replId">
        <pc:chgData name="Jeremy Clifton" userId="S::wec@woodfordec.onmicrosoft.com::b7121016-a606-4e59-9b8c-d8cabdc242a8" providerId="AD" clId="Web-{171B784F-C80E-FBA1-13FC-EC80C24EF030}" dt="2026-04-26T08:47:09.200" v="281" actId="20577"/>
        <pc:sldMkLst>
          <pc:docMk/>
          <pc:sldMk cId="3381587292" sldId="3973"/>
        </pc:sldMkLst>
        <pc:spChg chg="mod">
          <ac:chgData name="Jeremy Clifton" userId="S::wec@woodfordec.onmicrosoft.com::b7121016-a606-4e59-9b8c-d8cabdc242a8" providerId="AD" clId="Web-{171B784F-C80E-FBA1-13FC-EC80C24EF030}" dt="2026-04-26T08:47:09.200" v="281" actId="20577"/>
          <ac:spMkLst>
            <pc:docMk/>
            <pc:sldMk cId="3381587292" sldId="3973"/>
            <ac:spMk id="3" creationId="{C0DE030E-0C2C-2C22-0D72-A04DDA3C1D5F}"/>
          </ac:spMkLst>
        </pc:spChg>
      </pc:sldChg>
    </pc:docChg>
  </pc:docChgLst>
  <pc:docChgLst>
    <pc:chgData name="Jeremy Clifton" userId="S::wec@woodfordec.onmicrosoft.com::b7121016-a606-4e59-9b8c-d8cabdc242a8" providerId="AD" clId="Web-{3BD875F0-9147-4B8E-1013-47C41FE964E0}"/>
    <pc:docChg chg="addSld delSld modSld sldOrd">
      <pc:chgData name="Jeremy Clifton" userId="S::wec@woodfordec.onmicrosoft.com::b7121016-a606-4e59-9b8c-d8cabdc242a8" providerId="AD" clId="Web-{3BD875F0-9147-4B8E-1013-47C41FE964E0}" dt="2026-04-19T09:12:24.097" v="220"/>
      <pc:docMkLst>
        <pc:docMk/>
      </pc:docMkLst>
      <pc:sldChg chg="delSp modSp ord">
        <pc:chgData name="Jeremy Clifton" userId="S::wec@woodfordec.onmicrosoft.com::b7121016-a606-4e59-9b8c-d8cabdc242a8" providerId="AD" clId="Web-{3BD875F0-9147-4B8E-1013-47C41FE964E0}" dt="2026-04-19T09:01:31.815" v="73" actId="20577"/>
        <pc:sldMkLst>
          <pc:docMk/>
          <pc:sldMk cId="621269255" sldId="3692"/>
        </pc:sldMkLst>
        <pc:spChg chg="mod">
          <ac:chgData name="Jeremy Clifton" userId="S::wec@woodfordec.onmicrosoft.com::b7121016-a606-4e59-9b8c-d8cabdc242a8" providerId="AD" clId="Web-{3BD875F0-9147-4B8E-1013-47C41FE964E0}" dt="2026-04-19T09:01:31.815" v="73" actId="20577"/>
          <ac:spMkLst>
            <pc:docMk/>
            <pc:sldMk cId="621269255" sldId="3692"/>
            <ac:spMk id="3" creationId="{DD44AC44-00EA-D1F5-4E81-78AB3C1CCA2D}"/>
          </ac:spMkLst>
        </pc:spChg>
      </pc:sldChg>
      <pc:sldChg chg="modSp add replId">
        <pc:chgData name="Jeremy Clifton" userId="S::wec@woodfordec.onmicrosoft.com::b7121016-a606-4e59-9b8c-d8cabdc242a8" providerId="AD" clId="Web-{3BD875F0-9147-4B8E-1013-47C41FE964E0}" dt="2026-04-19T09:08:01.302" v="206" actId="20577"/>
        <pc:sldMkLst>
          <pc:docMk/>
          <pc:sldMk cId="441147845" sldId="3938"/>
        </pc:sldMkLst>
        <pc:spChg chg="mod">
          <ac:chgData name="Jeremy Clifton" userId="S::wec@woodfordec.onmicrosoft.com::b7121016-a606-4e59-9b8c-d8cabdc242a8" providerId="AD" clId="Web-{3BD875F0-9147-4B8E-1013-47C41FE964E0}" dt="2026-04-19T09:08:01.302" v="206" actId="20577"/>
          <ac:spMkLst>
            <pc:docMk/>
            <pc:sldMk cId="441147845" sldId="3938"/>
            <ac:spMk id="3" creationId="{1DF0B318-B03B-2483-B43F-464211E0A991}"/>
          </ac:spMkLst>
        </pc:spChg>
      </pc:sldChg>
    </pc:docChg>
  </pc:docChgLst>
  <pc:docChgLst>
    <pc:chgData name="Jeremy Clifton" userId="S::wec@woodfordec.onmicrosoft.com::b7121016-a606-4e59-9b8c-d8cabdc242a8" providerId="AD" clId="Web-{817EAC9F-27DA-F728-F5DB-B8193A15040D}"/>
    <pc:docChg chg="addSld delSld modSld sldOrd">
      <pc:chgData name="Jeremy Clifton" userId="S::wec@woodfordec.onmicrosoft.com::b7121016-a606-4e59-9b8c-d8cabdc242a8" providerId="AD" clId="Web-{817EAC9F-27DA-F728-F5DB-B8193A15040D}" dt="2026-04-16T22:25:07.876" v="1302" actId="1076"/>
      <pc:docMkLst>
        <pc:docMk/>
      </pc:docMkLst>
      <pc:sldChg chg="modSp">
        <pc:chgData name="Jeremy Clifton" userId="S::wec@woodfordec.onmicrosoft.com::b7121016-a606-4e59-9b8c-d8cabdc242a8" providerId="AD" clId="Web-{817EAC9F-27DA-F728-F5DB-B8193A15040D}" dt="2026-04-16T21:23:27.411" v="182" actId="20577"/>
        <pc:sldMkLst>
          <pc:docMk/>
          <pc:sldMk cId="59391916" sldId="3680"/>
        </pc:sldMkLst>
        <pc:spChg chg="mod">
          <ac:chgData name="Jeremy Clifton" userId="S::wec@woodfordec.onmicrosoft.com::b7121016-a606-4e59-9b8c-d8cabdc242a8" providerId="AD" clId="Web-{817EAC9F-27DA-F728-F5DB-B8193A15040D}" dt="2026-04-16T21:23:27.411" v="182" actId="20577"/>
          <ac:spMkLst>
            <pc:docMk/>
            <pc:sldMk cId="59391916" sldId="3680"/>
            <ac:spMk id="3" creationId="{065077F6-D0A5-192F-9104-D2E2C718E69C}"/>
          </ac:spMkLst>
        </pc:spChg>
      </pc:sldChg>
    </pc:docChg>
  </pc:docChgLst>
  <pc:docChgLst>
    <pc:chgData name="Jeremy Clifton" userId="b7121016-a606-4e59-9b8c-d8cabdc242a8" providerId="ADAL" clId="{E211E35B-DF94-4D8F-8790-8C823AF181FA}"/>
    <pc:docChg chg="delSld">
      <pc:chgData name="Jeremy Clifton" userId="b7121016-a606-4e59-9b8c-d8cabdc242a8" providerId="ADAL" clId="{E211E35B-DF94-4D8F-8790-8C823AF181FA}" dt="2026-05-03T13:08:11.054" v="1" actId="47"/>
      <pc:docMkLst>
        <pc:docMk/>
      </pc:docMkLst>
      <pc:sldChg chg="del">
        <pc:chgData name="Jeremy Clifton" userId="b7121016-a606-4e59-9b8c-d8cabdc242a8" providerId="ADAL" clId="{E211E35B-DF94-4D8F-8790-8C823AF181FA}" dt="2026-05-03T13:08:07.114" v="0" actId="47"/>
        <pc:sldMkLst>
          <pc:docMk/>
          <pc:sldMk cId="972848671" sldId="3699"/>
        </pc:sldMkLst>
      </pc:sldChg>
      <pc:sldChg chg="del">
        <pc:chgData name="Jeremy Clifton" userId="b7121016-a606-4e59-9b8c-d8cabdc242a8" providerId="ADAL" clId="{E211E35B-DF94-4D8F-8790-8C823AF181FA}" dt="2026-05-03T13:08:07.114" v="0" actId="47"/>
        <pc:sldMkLst>
          <pc:docMk/>
          <pc:sldMk cId="2090005354" sldId="3979"/>
        </pc:sldMkLst>
      </pc:sldChg>
      <pc:sldChg chg="del">
        <pc:chgData name="Jeremy Clifton" userId="b7121016-a606-4e59-9b8c-d8cabdc242a8" providerId="ADAL" clId="{E211E35B-DF94-4D8F-8790-8C823AF181FA}" dt="2026-05-03T13:08:07.114" v="0" actId="47"/>
        <pc:sldMkLst>
          <pc:docMk/>
          <pc:sldMk cId="447244500" sldId="3980"/>
        </pc:sldMkLst>
      </pc:sldChg>
      <pc:sldChg chg="del">
        <pc:chgData name="Jeremy Clifton" userId="b7121016-a606-4e59-9b8c-d8cabdc242a8" providerId="ADAL" clId="{E211E35B-DF94-4D8F-8790-8C823AF181FA}" dt="2026-05-03T13:08:07.114" v="0" actId="47"/>
        <pc:sldMkLst>
          <pc:docMk/>
          <pc:sldMk cId="3794213551" sldId="3981"/>
        </pc:sldMkLst>
      </pc:sldChg>
      <pc:sldChg chg="del">
        <pc:chgData name="Jeremy Clifton" userId="b7121016-a606-4e59-9b8c-d8cabdc242a8" providerId="ADAL" clId="{E211E35B-DF94-4D8F-8790-8C823AF181FA}" dt="2026-05-03T13:08:07.114" v="0" actId="47"/>
        <pc:sldMkLst>
          <pc:docMk/>
          <pc:sldMk cId="2044802269" sldId="3982"/>
        </pc:sldMkLst>
      </pc:sldChg>
      <pc:sldChg chg="del">
        <pc:chgData name="Jeremy Clifton" userId="b7121016-a606-4e59-9b8c-d8cabdc242a8" providerId="ADAL" clId="{E211E35B-DF94-4D8F-8790-8C823AF181FA}" dt="2026-05-03T13:08:07.114" v="0" actId="47"/>
        <pc:sldMkLst>
          <pc:docMk/>
          <pc:sldMk cId="2018101315" sldId="3983"/>
        </pc:sldMkLst>
      </pc:sldChg>
      <pc:sldChg chg="del">
        <pc:chgData name="Jeremy Clifton" userId="b7121016-a606-4e59-9b8c-d8cabdc242a8" providerId="ADAL" clId="{E211E35B-DF94-4D8F-8790-8C823AF181FA}" dt="2026-05-03T13:08:07.114" v="0" actId="47"/>
        <pc:sldMkLst>
          <pc:docMk/>
          <pc:sldMk cId="663022196" sldId="3984"/>
        </pc:sldMkLst>
      </pc:sldChg>
      <pc:sldChg chg="del">
        <pc:chgData name="Jeremy Clifton" userId="b7121016-a606-4e59-9b8c-d8cabdc242a8" providerId="ADAL" clId="{E211E35B-DF94-4D8F-8790-8C823AF181FA}" dt="2026-05-03T13:08:07.114" v="0" actId="47"/>
        <pc:sldMkLst>
          <pc:docMk/>
          <pc:sldMk cId="1224073367" sldId="3985"/>
        </pc:sldMkLst>
      </pc:sldChg>
      <pc:sldChg chg="del">
        <pc:chgData name="Jeremy Clifton" userId="b7121016-a606-4e59-9b8c-d8cabdc242a8" providerId="ADAL" clId="{E211E35B-DF94-4D8F-8790-8C823AF181FA}" dt="2026-05-03T13:08:07.114" v="0" actId="47"/>
        <pc:sldMkLst>
          <pc:docMk/>
          <pc:sldMk cId="3527453897" sldId="3988"/>
        </pc:sldMkLst>
      </pc:sldChg>
      <pc:sldChg chg="del">
        <pc:chgData name="Jeremy Clifton" userId="b7121016-a606-4e59-9b8c-d8cabdc242a8" providerId="ADAL" clId="{E211E35B-DF94-4D8F-8790-8C823AF181FA}" dt="2026-05-03T13:08:07.114" v="0" actId="47"/>
        <pc:sldMkLst>
          <pc:docMk/>
          <pc:sldMk cId="760628747" sldId="3989"/>
        </pc:sldMkLst>
      </pc:sldChg>
      <pc:sldChg chg="del">
        <pc:chgData name="Jeremy Clifton" userId="b7121016-a606-4e59-9b8c-d8cabdc242a8" providerId="ADAL" clId="{E211E35B-DF94-4D8F-8790-8C823AF181FA}" dt="2026-05-03T13:08:07.114" v="0" actId="47"/>
        <pc:sldMkLst>
          <pc:docMk/>
          <pc:sldMk cId="2046092150" sldId="3990"/>
        </pc:sldMkLst>
      </pc:sldChg>
      <pc:sldChg chg="del">
        <pc:chgData name="Jeremy Clifton" userId="b7121016-a606-4e59-9b8c-d8cabdc242a8" providerId="ADAL" clId="{E211E35B-DF94-4D8F-8790-8C823AF181FA}" dt="2026-05-03T13:08:07.114" v="0" actId="47"/>
        <pc:sldMkLst>
          <pc:docMk/>
          <pc:sldMk cId="3860886421" sldId="3991"/>
        </pc:sldMkLst>
      </pc:sldChg>
      <pc:sldChg chg="del">
        <pc:chgData name="Jeremy Clifton" userId="b7121016-a606-4e59-9b8c-d8cabdc242a8" providerId="ADAL" clId="{E211E35B-DF94-4D8F-8790-8C823AF181FA}" dt="2026-05-03T13:08:11.054" v="1" actId="47"/>
        <pc:sldMkLst>
          <pc:docMk/>
          <pc:sldMk cId="4041993919" sldId="4007"/>
        </pc:sldMkLst>
      </pc:sldChg>
    </pc:docChg>
  </pc:docChgLst>
  <pc:docChgLst>
    <pc:chgData name="Jeremy Clifton" userId="b7121016-a606-4e59-9b8c-d8cabdc242a8" providerId="ADAL" clId="{59DAF793-FF44-4679-BC2D-399D97055421}"/>
    <pc:docChg chg="custSel addSld delSld modSld sldOrd">
      <pc:chgData name="Jeremy Clifton" userId="b7121016-a606-4e59-9b8c-d8cabdc242a8" providerId="ADAL" clId="{59DAF793-FF44-4679-BC2D-399D97055421}" dt="2026-04-19T10:00:03.919" v="284" actId="20578"/>
      <pc:docMkLst>
        <pc:docMk/>
      </pc:docMkLst>
    </pc:docChg>
  </pc:docChgLst>
  <pc:docChgLst>
    <pc:chgData name="Jeremy Clifton" userId="S::wec@woodfordec.onmicrosoft.com::b7121016-a606-4e59-9b8c-d8cabdc242a8" providerId="AD" clId="Web-{3ED9DDC4-481F-691C-77EF-95BA86D3C344}"/>
    <pc:docChg chg="addSld delSld modSld sldOrd">
      <pc:chgData name="Jeremy Clifton" userId="S::wec@woodfordec.onmicrosoft.com::b7121016-a606-4e59-9b8c-d8cabdc242a8" providerId="AD" clId="Web-{3ED9DDC4-481F-691C-77EF-95BA86D3C344}" dt="2026-04-23T21:13:23.434" v="728"/>
      <pc:docMkLst>
        <pc:docMk/>
      </pc:docMkLst>
      <pc:sldChg chg="addSp modSp">
        <pc:chgData name="Jeremy Clifton" userId="S::wec@woodfordec.onmicrosoft.com::b7121016-a606-4e59-9b8c-d8cabdc242a8" providerId="AD" clId="Web-{3ED9DDC4-481F-691C-77EF-95BA86D3C344}" dt="2026-04-23T20:39:50.873" v="25" actId="1076"/>
        <pc:sldMkLst>
          <pc:docMk/>
          <pc:sldMk cId="59391916" sldId="3680"/>
        </pc:sldMkLst>
        <pc:spChg chg="mod">
          <ac:chgData name="Jeremy Clifton" userId="S::wec@woodfordec.onmicrosoft.com::b7121016-a606-4e59-9b8c-d8cabdc242a8" providerId="AD" clId="Web-{3ED9DDC4-481F-691C-77EF-95BA86D3C344}" dt="2026-04-23T20:39:48.092" v="24" actId="20577"/>
          <ac:spMkLst>
            <pc:docMk/>
            <pc:sldMk cId="59391916" sldId="3680"/>
            <ac:spMk id="3" creationId="{065077F6-D0A5-192F-9104-D2E2C718E69C}"/>
          </ac:spMkLst>
        </pc:spChg>
      </pc:sldChg>
      <pc:sldChg chg="modSp ord">
        <pc:chgData name="Jeremy Clifton" userId="S::wec@woodfordec.onmicrosoft.com::b7121016-a606-4e59-9b8c-d8cabdc242a8" providerId="AD" clId="Web-{3ED9DDC4-481F-691C-77EF-95BA86D3C344}" dt="2026-04-23T21:13:08.590" v="725" actId="20577"/>
        <pc:sldMkLst>
          <pc:docMk/>
          <pc:sldMk cId="621269255" sldId="3692"/>
        </pc:sldMkLst>
        <pc:spChg chg="mod">
          <ac:chgData name="Jeremy Clifton" userId="S::wec@woodfordec.onmicrosoft.com::b7121016-a606-4e59-9b8c-d8cabdc242a8" providerId="AD" clId="Web-{3ED9DDC4-481F-691C-77EF-95BA86D3C344}" dt="2026-04-23T21:13:08.590" v="725" actId="20577"/>
          <ac:spMkLst>
            <pc:docMk/>
            <pc:sldMk cId="621269255" sldId="3692"/>
            <ac:spMk id="3" creationId="{DD44AC44-00EA-D1F5-4E81-78AB3C1CCA2D}"/>
          </ac:spMkLst>
        </pc:spChg>
      </pc:sldChg>
      <pc:sldChg chg="modSp ord">
        <pc:chgData name="Jeremy Clifton" userId="S::wec@woodfordec.onmicrosoft.com::b7121016-a606-4e59-9b8c-d8cabdc242a8" providerId="AD" clId="Web-{3ED9DDC4-481F-691C-77EF-95BA86D3C344}" dt="2026-04-23T21:13:23.434" v="728"/>
        <pc:sldMkLst>
          <pc:docMk/>
          <pc:sldMk cId="441147845" sldId="3938"/>
        </pc:sldMkLst>
        <pc:spChg chg="mod">
          <ac:chgData name="Jeremy Clifton" userId="S::wec@woodfordec.onmicrosoft.com::b7121016-a606-4e59-9b8c-d8cabdc242a8" providerId="AD" clId="Web-{3ED9DDC4-481F-691C-77EF-95BA86D3C344}" dt="2026-04-23T21:13:18.981" v="727" actId="20577"/>
          <ac:spMkLst>
            <pc:docMk/>
            <pc:sldMk cId="441147845" sldId="3938"/>
            <ac:spMk id="3" creationId="{1DF0B318-B03B-2483-B43F-464211E0A991}"/>
          </ac:spMkLst>
        </pc:spChg>
      </pc:sldChg>
      <pc:sldChg chg="addSp delSp modSp new">
        <pc:chgData name="Jeremy Clifton" userId="S::wec@woodfordec.onmicrosoft.com::b7121016-a606-4e59-9b8c-d8cabdc242a8" providerId="AD" clId="Web-{3ED9DDC4-481F-691C-77EF-95BA86D3C344}" dt="2026-04-23T20:53:43.529" v="350"/>
        <pc:sldMkLst>
          <pc:docMk/>
          <pc:sldMk cId="2394468298" sldId="3946"/>
        </pc:sldMkLst>
        <pc:spChg chg="add mod">
          <ac:chgData name="Jeremy Clifton" userId="S::wec@woodfordec.onmicrosoft.com::b7121016-a606-4e59-9b8c-d8cabdc242a8" providerId="AD" clId="Web-{3ED9DDC4-481F-691C-77EF-95BA86D3C344}" dt="2026-04-23T20:51:45.912" v="306" actId="1076"/>
          <ac:spMkLst>
            <pc:docMk/>
            <pc:sldMk cId="2394468298" sldId="3946"/>
            <ac:spMk id="6" creationId="{23218B3F-5501-636A-4F6A-5F3E22BB1B29}"/>
          </ac:spMkLst>
        </pc:spChg>
        <pc:spChg chg="add mod">
          <ac:chgData name="Jeremy Clifton" userId="S::wec@woodfordec.onmicrosoft.com::b7121016-a606-4e59-9b8c-d8cabdc242a8" providerId="AD" clId="Web-{3ED9DDC4-481F-691C-77EF-95BA86D3C344}" dt="2026-04-23T20:52:08.789" v="325" actId="1076"/>
          <ac:spMkLst>
            <pc:docMk/>
            <pc:sldMk cId="2394468298" sldId="3946"/>
            <ac:spMk id="14" creationId="{1CB21E64-7067-EB6D-5411-C34A985E945B}"/>
          </ac:spMkLst>
        </pc:spChg>
        <pc:spChg chg="add mod ord">
          <ac:chgData name="Jeremy Clifton" userId="S::wec@woodfordec.onmicrosoft.com::b7121016-a606-4e59-9b8c-d8cabdc242a8" providerId="AD" clId="Web-{3ED9DDC4-481F-691C-77EF-95BA86D3C344}" dt="2026-04-23T20:53:39.325" v="349"/>
          <ac:spMkLst>
            <pc:docMk/>
            <pc:sldMk cId="2394468298" sldId="3946"/>
            <ac:spMk id="15" creationId="{70A22F36-4621-2178-8CED-6F201D6DD16F}"/>
          </ac:spMkLst>
        </pc:spChg>
        <pc:picChg chg="add mod">
          <ac:chgData name="Jeremy Clifton" userId="S::wec@woodfordec.onmicrosoft.com::b7121016-a606-4e59-9b8c-d8cabdc242a8" providerId="AD" clId="Web-{3ED9DDC4-481F-691C-77EF-95BA86D3C344}" dt="2026-04-23T20:50:16.348" v="286" actId="1076"/>
          <ac:picMkLst>
            <pc:docMk/>
            <pc:sldMk cId="2394468298" sldId="3946"/>
            <ac:picMk id="2" creationId="{809B61AE-F704-318E-32C3-812641F6D725}"/>
          </ac:picMkLst>
        </pc:picChg>
        <pc:picChg chg="add mod">
          <ac:chgData name="Jeremy Clifton" userId="S::wec@woodfordec.onmicrosoft.com::b7121016-a606-4e59-9b8c-d8cabdc242a8" providerId="AD" clId="Web-{3ED9DDC4-481F-691C-77EF-95BA86D3C344}" dt="2026-04-23T20:53:05.308" v="343" actId="1076"/>
          <ac:picMkLst>
            <pc:docMk/>
            <pc:sldMk cId="2394468298" sldId="3946"/>
            <ac:picMk id="16" creationId="{9E7CE8E2-671C-ADE0-1D85-F8612DF9814D}"/>
          </ac:picMkLst>
        </pc:picChg>
        <pc:inkChg chg="add">
          <ac:chgData name="Jeremy Clifton" userId="S::wec@woodfordec.onmicrosoft.com::b7121016-a606-4e59-9b8c-d8cabdc242a8" providerId="AD" clId="Web-{3ED9DDC4-481F-691C-77EF-95BA86D3C344}" dt="2026-04-23T20:50:41.098" v="287"/>
          <ac:inkMkLst>
            <pc:docMk/>
            <pc:sldMk cId="2394468298" sldId="3946"/>
            <ac:inkMk id="3" creationId="{5CFD40AF-EA1A-6DA6-DEC3-9E74FFFA8105}"/>
          </ac:inkMkLst>
        </pc:inkChg>
        <pc:inkChg chg="add">
          <ac:chgData name="Jeremy Clifton" userId="S::wec@woodfordec.onmicrosoft.com::b7121016-a606-4e59-9b8c-d8cabdc242a8" providerId="AD" clId="Web-{3ED9DDC4-481F-691C-77EF-95BA86D3C344}" dt="2026-04-23T20:50:44.176" v="288"/>
          <ac:inkMkLst>
            <pc:docMk/>
            <pc:sldMk cId="2394468298" sldId="3946"/>
            <ac:inkMk id="4" creationId="{A4730E72-0C81-35D7-AC3C-6985A7F26378}"/>
          </ac:inkMkLst>
        </pc:inkChg>
        <pc:inkChg chg="add">
          <ac:chgData name="Jeremy Clifton" userId="S::wec@woodfordec.onmicrosoft.com::b7121016-a606-4e59-9b8c-d8cabdc242a8" providerId="AD" clId="Web-{3ED9DDC4-481F-691C-77EF-95BA86D3C344}" dt="2026-04-23T20:50:48.661" v="289"/>
          <ac:inkMkLst>
            <pc:docMk/>
            <pc:sldMk cId="2394468298" sldId="3946"/>
            <ac:inkMk id="5" creationId="{E3DD05EE-D6B9-A9AA-9E72-65DF0F66D345}"/>
          </ac:inkMkLst>
        </pc:inkChg>
        <pc:inkChg chg="add">
          <ac:chgData name="Jeremy Clifton" userId="S::wec@woodfordec.onmicrosoft.com::b7121016-a606-4e59-9b8c-d8cabdc242a8" providerId="AD" clId="Web-{3ED9DDC4-481F-691C-77EF-95BA86D3C344}" dt="2026-04-23T20:51:40.771" v="305"/>
          <ac:inkMkLst>
            <pc:docMk/>
            <pc:sldMk cId="2394468298" sldId="3946"/>
            <ac:inkMk id="13" creationId="{9FD37A30-F894-1858-9A4F-A3A00A50DF6E}"/>
          </ac:inkMkLst>
        </pc:inkChg>
        <pc:inkChg chg="add">
          <ac:chgData name="Jeremy Clifton" userId="S::wec@woodfordec.onmicrosoft.com::b7121016-a606-4e59-9b8c-d8cabdc242a8" providerId="AD" clId="Web-{3ED9DDC4-481F-691C-77EF-95BA86D3C344}" dt="2026-04-23T20:53:24.715" v="344"/>
          <ac:inkMkLst>
            <pc:docMk/>
            <pc:sldMk cId="2394468298" sldId="3946"/>
            <ac:inkMk id="17" creationId="{BF742DD7-6DA8-8B77-BA3F-989E20BCE3EC}"/>
          </ac:inkMkLst>
        </pc:inkChg>
        <pc:inkChg chg="add">
          <ac:chgData name="Jeremy Clifton" userId="S::wec@woodfordec.onmicrosoft.com::b7121016-a606-4e59-9b8c-d8cabdc242a8" providerId="AD" clId="Web-{3ED9DDC4-481F-691C-77EF-95BA86D3C344}" dt="2026-04-23T20:53:24.778" v="345"/>
          <ac:inkMkLst>
            <pc:docMk/>
            <pc:sldMk cId="2394468298" sldId="3946"/>
            <ac:inkMk id="18" creationId="{330F2A91-4665-78EF-B2C4-E4211611ADE0}"/>
          </ac:inkMkLst>
        </pc:inkChg>
        <pc:inkChg chg="add">
          <ac:chgData name="Jeremy Clifton" userId="S::wec@woodfordec.onmicrosoft.com::b7121016-a606-4e59-9b8c-d8cabdc242a8" providerId="AD" clId="Web-{3ED9DDC4-481F-691C-77EF-95BA86D3C344}" dt="2026-04-23T20:53:26.106" v="346"/>
          <ac:inkMkLst>
            <pc:docMk/>
            <pc:sldMk cId="2394468298" sldId="3946"/>
            <ac:inkMk id="19" creationId="{EF1B2A2E-218A-7C5F-5367-88DD4881F453}"/>
          </ac:inkMkLst>
        </pc:inkChg>
        <pc:inkChg chg="add">
          <ac:chgData name="Jeremy Clifton" userId="S::wec@woodfordec.onmicrosoft.com::b7121016-a606-4e59-9b8c-d8cabdc242a8" providerId="AD" clId="Web-{3ED9DDC4-481F-691C-77EF-95BA86D3C344}" dt="2026-04-23T20:53:29.153" v="347"/>
          <ac:inkMkLst>
            <pc:docMk/>
            <pc:sldMk cId="2394468298" sldId="3946"/>
            <ac:inkMk id="20" creationId="{E166BB46-9F12-D8B2-AC24-55FA7C928295}"/>
          </ac:inkMkLst>
        </pc:inkChg>
      </pc:sldChg>
    </pc:docChg>
  </pc:docChgLst>
  <pc:docChgLst>
    <pc:chgData name="Jeremy Clifton" userId="S::wec@woodfordec.onmicrosoft.com::b7121016-a606-4e59-9b8c-d8cabdc242a8" providerId="AD" clId="Web-{D1258866-EEED-087A-9C13-4A4DB3A63899}"/>
    <pc:docChg chg="addSld delSld modSld sldOrd">
      <pc:chgData name="Jeremy Clifton" userId="S::wec@woodfordec.onmicrosoft.com::b7121016-a606-4e59-9b8c-d8cabdc242a8" providerId="AD" clId="Web-{D1258866-EEED-087A-9C13-4A4DB3A63899}" dt="2026-04-30T19:11:48.735" v="50"/>
      <pc:docMkLst>
        <pc:docMk/>
      </pc:docMkLst>
      <pc:sldChg chg="modSp">
        <pc:chgData name="Jeremy Clifton" userId="S::wec@woodfordec.onmicrosoft.com::b7121016-a606-4e59-9b8c-d8cabdc242a8" providerId="AD" clId="Web-{D1258866-EEED-087A-9C13-4A4DB3A63899}" dt="2026-04-30T19:08:17.733" v="5" actId="20577"/>
        <pc:sldMkLst>
          <pc:docMk/>
          <pc:sldMk cId="59391916" sldId="3680"/>
        </pc:sldMkLst>
        <pc:spChg chg="mod">
          <ac:chgData name="Jeremy Clifton" userId="S::wec@woodfordec.onmicrosoft.com::b7121016-a606-4e59-9b8c-d8cabdc242a8" providerId="AD" clId="Web-{D1258866-EEED-087A-9C13-4A4DB3A63899}" dt="2026-04-30T19:08:17.733" v="5" actId="20577"/>
          <ac:spMkLst>
            <pc:docMk/>
            <pc:sldMk cId="59391916" sldId="3680"/>
            <ac:spMk id="3" creationId="{065077F6-D0A5-192F-9104-D2E2C718E69C}"/>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26T05:55:15.347"/>
    </inkml:context>
    <inkml:brush xml:id="br0">
      <inkml:brushProperty name="width" value="0.1" units="cm"/>
      <inkml:brushProperty name="height" value="0.1" units="cm"/>
    </inkml:brush>
  </inkml:definitions>
  <inkml:trace contextRef="#ctx0" brushRef="#br0">8200 4665 16383 0 0,'-5'0'0'0'0,"-7"0"0"0"0,-7 0 0 0 0,-5 0 0 0 0,-4 0 0 0 0,-2 0 0 0 0,-2 0 0 0 0,0 0 0 0 0,0 0 0 0 0,0 0 0 0 0,6-6 0 0 0,2-1 0 0 0,-1 1 0 0 0,0 0 0 0 0,-2 3 0 0 0,-1 0 0 0 0,-2-3 0 0 0,-5-2 0 0 0,-2 2 0 0 0,-1 1 0 0 0,2 1 0 0 0,-4-3 0 0 0,-6-1 0 0 0,1 1 0 0 0,2 2 0 0 0,3 1 0 0 0,-2 2 0 0 0,-4 1 0 0 0,0 1 0 0 0,-7 0 0 0 0,-1 0 0 0 0,-5 1 0 0 0,-5-1 0 0 0,5 0 0 0 0,-5 0 0 0 0,0 6 0 0 0,4 1 0 0 0,3-1 0 0 0,0 5 0 0 0,-1 0 0 0 0,0 8 0 0 0,-2 1 0 0 0,5-2 0 0 0,1-5 0 0 0,0 1 0 0 0,8 3 0 0 0,2 4 0 0 0,-2 3 0 0 0,-8 9 0 0 0,-2 4 0 0 0,5 5 0 0 0,0 1 0 0 0,-1 5 0 0 0,2-2 0 0 0,0 2 0 0 0,3-2 0 0 0,-1 2 0 0 0,2 3 0 0 0,-1 8 0 0 0,-3 5 0 0 0,-3 2 0 0 0,1 0 0 0 0,-5 0 0 0 0,6-2 0 0 0,8-1 0 0 0,5-6 0 0 0,4-2 0 0 0,-3 0 0 0 0,0-4 0 0 0,1 4 0 0 0,7 10 0 0 0,-3 3 0 0 0,5 1 0 0 0,1-1 0 0 0,0 3 0 0 0,0 1 0 0 0,3-7 0 0 0,1 1 0 0 0,-1-1 0 0 0,3 0 0 0 0,1 4 0 0 0,2 1 0 0 0,0 4 0 0 0,2-5 0 0 0,4-4 0 0 0,-2-3 0 0 0,2-6 0 0 0,3-3 0 0 0,2 1 0 0 0,3-5 0 0 0,1 1 0 0 0,2-3 0 0 0,5 0 0 0 0,2 3 0 0 0,1-1 0 0 0,-3 0 0 0 0,-1 4 0 0 0,4-3 0 0 0,1 0 0 0 0,3-2 0 0 0,0-5 0 0 0,4 6 0 0 0,3 1 0 0 0,0-4 0 0 0,0 1 0 0 0,4 3 0 0 0,2 3 0 0 0,2 3 0 0 0,2-2 0 0 0,-4-6 0 0 0,4 5 0 0 0,3-1 0 0 0,0-5 0 0 0,1 1 0 0 0,0 2 0 0 0,-1 3 0 0 0,-1-2 0 0 0,6 1 0 0 0,6 1 0 0 0,1 3 0 0 0,4-3 0 0 0,-2-6 0 0 0,8 1 0 0 0,5 6 0 0 0,-3 0 0 0 0,0-3 0 0 0,6-7 0 0 0,3-4 0 0 0,1-4 0 0 0,-1-4 0 0 0,0-6 0 0 0,3 2 0 0 0,-3-3 0 0 0,2-6 0 0 0,-5-1 0 0 0,3 1 0 0 0,5 3 0 0 0,7-2 0 0 0,-4-5 0 0 0,6 1 0 0 0,5 2 0 0 0,4-1 0 0 0,-2-4 0 0 0,-1-4 0 0 0,2 1 0 0 0,-4 0 0 0 0,4 3 0 0 0,4-1 0 0 0,2 3 0 0 0,-10-2 0 0 0,2-2 0 0 0,-3-3 0 0 0,-6 2 0 0 0,1-1 0 0 0,3 4 0 0 0,-7-1 0 0 0,-6-2 0 0 0,1-3 0 0 0,-5-3 0 0 0,-3-1 0 0 0,-7-2 0 0 0,-1 4 0 0 0,0 2 0 0 0,-3-1 0 0 0,-5-2 0 0 0,1 0 0 0 0,3-2 0 0 0,3-1 0 0 0,-1-1 0 0 0,-4 0 0 0 0,-4 0 0 0 0,0 0 0 0 0,4 0 0 0 0,-1-1 0 0 0,-2 1 0 0 0,-4 0 0 0 0,2 0 0 0 0,5 0 0 0 0,-1 0 0 0 0,3 0 0 0 0,3 0 0 0 0,-1-5 0 0 0,-4-2 0 0 0,0-5 0 0 0,-2 0 0 0 0,7 1 0 0 0,0 4 0 0 0,1 2 0 0 0,4-3 0 0 0,1-1 0 0 0,7-3 0 0 0,-1-5 0 0 0,-8 0 0 0 0,-1-2 0 0 0,-1 2 0 0 0,-3-1 0 0 0,-5 3 0 0 0,0 3 0 0 0,-3-1 0 0 0,3-4 0 0 0,-2 1 0 0 0,-2 4 0 0 0,-9-2 0 0 0,1-4 0 0 0,0 2 0 0 0,-6-2 0 0 0,4-4 0 0 0,1-2 0 0 0,0 2 0 0 0,1 0 0 0 0,-6-1 0 0 0,-8-3 0 0 0,-1-1 0 0 0,1 3 0 0 0,3-4 0 0 0,-3-3 0 0 0,-4-1 0 0 0,-5-6 0 0 0,1 4 0 0 0,-1 2 0 0 0,-2-4 0 0 0,-3-1 0 0 0,-2-4 0 0 0,-2-1 0 0 0,-1 2 0 0 0,0-8 0 0 0,0-7 0 0 0,-1-4 0 0 0,1 3 0 0 0,0 1 0 0 0,-1-7 0 0 0,1-3 0 0 0,0-5 0 0 0,0-8 0 0 0,0 5 0 0 0,0 0 0 0 0,-5 0 0 0 0,-2 4 0 0 0,-5 2 0 0 0,0-3 0 0 0,2 1 0 0 0,2 0 0 0 0,3 3 0 0 0,-3-4 0 0 0,-6 5 0 0 0,-5 3 0 0 0,1 2 0 0 0,-8 6 0 0 0,-4 1 0 0 0,-2 0 0 0 0,4 3 0 0 0,1 0 0 0 0,1-2 0 0 0,-6-2 0 0 0,-3 2 0 0 0,0 0 0 0 0,5-2 0 0 0,-2-2 0 0 0,-1 8 0 0 0,-6 3 0 0 0,4-3 0 0 0,-2 3 0 0 0,-5-2 0 0 0,-7 2 0 0 0,1 3 0 0 0,2-1 0 0 0,0 6 0 0 0,-4 4 0 0 0,2-2 0 0 0,-1-1 0 0 0,-3-4 0 0 0,-4-1 0 0 0,9 1 0 0 0,2 3 0 0 0,-3 1 0 0 0,8-2 0 0 0,-1 4 0 0 0,-3 4 0 0 0,1 1 0 0 0,2 0 0 0 0,-3 0 0 0 0,2 5 0 0 0,2 1 0 0 0,3 0 0 0 0,3 3 0 0 0,1 0 0 0 0,2 4 0 0 0,0-6 0 0 0,1-5 0 0 0,0 2 0 0 0,0 6 0 0 0,-1 1 0 0 0,1-8 0 0 0,-1-3 0 0 0,-4 2 0 0 0,-3-4 0 0 0,1-3 0 0 0,1 0 0 0 0,-4 0 0 0 0,0 1 0 0 0,1 1 0 0 0,-2 0 0 0 0,-1 1 0 0 0,3 0 0 0 0,2 6 0 0 0,2 6 0 0 0,8 2 0 0 0,2-1 0 0 0,1-4 0 0 0,-1-2 0 0 0,-2 2 0 0 0,0 0 0 0 0,-2 4 0 0 0,4-1 0 0 0,1 4 0 0 0,0 3 0 0 0,4 0 0 0 0,0 1 0 0 0,3-3 0 0 0,-1 1 0 0 0,4-2 0 0 0,3-4 0 0 0,-1-4 0 0 0,1-3 0 0 0,-3 2 0 0 0,1 1 0 0 0,3-1 0 0 0,3-2 0 0 0,3 3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26T05:55:15.348"/>
    </inkml:context>
    <inkml:brush xml:id="br0">
      <inkml:brushProperty name="width" value="0.1" units="cm"/>
      <inkml:brushProperty name="height" value="0.1" units="cm"/>
    </inkml:brush>
  </inkml:definitions>
  <inkml:trace contextRef="#ctx0" brushRef="#br0">14914 11070 16383 0 0,'-10'0'0'0'0,"-20"0"0"0"0,-20 0 0 0 0,-11 0 0 0 0,-18 5 0 0 0,-9 2 0 0 0,-2 0 0 0 0,-5-2 0 0 0,-3 4 0 0 0,0 1 0 0 0,6-3 0 0 0,9-1 0 0 0,7 3 0 0 0,7 0 0 0 0,9-1 0 0 0,10-3 0 0 0,4-1 0 0 0,-2 3 0 0 0,2 6 0 0 0,5 1 0 0 0,-3 3 0 0 0,-3 9 0 0 0,6 5 0 0 0,5-2 0 0 0,9-1 0 0 0,3 5 0 0 0,-5 2 0 0 0,-2 6 0 0 0,4 1 0 0 0,2-2 0 0 0,4 3 0 0 0,1-5 0 0 0,4-5 0 0 0,5 3 0 0 0,-2 6 0 0 0,3 0 0 0 0,-4 5 0 0 0,2-2 0 0 0,2 3 0 0 0,3-2 0 0 0,3-3 0 0 0,2 1 0 0 0,1-2 0 0 0,1 3 0 0 0,1 4 0 0 0,4 4 0 0 0,3 3 0 0 0,-1-2 0 0 0,-1-5 0 0 0,3-6 0 0 0,0 5 0 0 0,4 5 0 0 0,0 5 0 0 0,3 2 0 0 0,-2-4 0 0 0,3-1 0 0 0,8-4 0 0 0,5-1 0 0 0,4-4 0 0 0,-6-4 0 0 0,-1-4 0 0 0,0-3 0 0 0,0 2 0 0 0,2 1 0 0 0,-1-1 0 0 0,2-2 0 0 0,0 4 0 0 0,1 0 0 0 0,0-6 0 0 0,-1-4 0 0 0,7 4 0 0 0,6 6 0 0 0,1-2 0 0 0,-1 1 0 0 0,2 1 0 0 0,4-2 0 0 0,4-1 0 0 0,-7-2 0 0 0,-1-2 0 0 0,2 5 0 0 0,-1 0 0 0 0,2-5 0 0 0,-3-3 0 0 0,-3-2 0 0 0,2 6 0 0 0,3 2 0 0 0,0-5 0 0 0,1-2 0 0 0,4-1 0 0 0,3 5 0 0 0,-3 3 0 0 0,1-4 0 0 0,1 2 0 0 0,-2-4 0 0 0,-6-7 0 0 0,-6-2 0 0 0,2 0 0 0 0,4 3 0 0 0,4-3 0 0 0,4 1 0 0 0,4 1 0 0 0,-3-2 0 0 0,-1 0 0 0 0,1 2 0 0 0,2 2 0 0 0,-4-2 0 0 0,0-6 0 0 0,-4-5 0 0 0,0-4 0 0 0,2 1 0 0 0,3 0 0 0 0,2 4 0 0 0,-2-1 0 0 0,-1-2 0 0 0,2-2 0 0 0,-4-3 0 0 0,0-1 0 0 0,-3-2 0 0 0,-5-1 0 0 0,1 0 0 0 0,-2-1 0 0 0,2 1 0 0 0,0-1 0 0 0,1 1 0 0 0,5-6 0 0 0,-2-1 0 0 0,-3 1 0 0 0,1 0 0 0 0,3-3 0 0 0,-2-5 0 0 0,-3-6 0 0 0,-4 1 0 0 0,-4 3 0 0 0,-3 5 0 0 0,-1-2 0 0 0,-7-3 0 0 0,-2 1 0 0 0,1-7 0 0 0,0-6 0 0 0,2-3 0 0 0,2-1 0 0 0,-4-1 0 0 0,-1 1 0 0 0,-4-6 0 0 0,0 0 0 0 0,1 0 0 0 0,4-4 0 0 0,2-10 0 0 0,2-1 0 0 0,-4-3 0 0 0,-6-2 0 0 0,0-1 0 0 0,-4-2 0 0 0,1 0 0 0 0,3 5 0 0 0,-1 1 0 0 0,-4 0 0 0 0,2 4 0 0 0,-3 0 0 0 0,-2-2 0 0 0,-4 4 0 0 0,-2-2 0 0 0,-3 4 0 0 0,0 5 0 0 0,-1-2 0 0 0,-1 2 0 0 0,6-3 0 0 0,1 2 0 0 0,0 2 0 0 0,-1 4 0 0 0,-1 2 0 0 0,-2 2 0 0 0,-1 2 0 0 0,0 0 0 0 0,-1 1 0 0 0,0 0 0 0 0,-1 0 0 0 0,1-1 0 0 0,0 1 0 0 0,0-1 0 0 0,0 1 0 0 0,-6-1 0 0 0,-1-5 0 0 0,-4-1 0 0 0,-2-1 0 0 0,3 2 0 0 0,-3 7 0 0 0,-4 3 0 0 0,1 1 0 0 0,-3-6 0 0 0,-2-3 0 0 0,1-1 0 0 0,5 1 0 0 0,0 0 0 0 0,-4 6 0 0 0,-3 3 0 0 0,2 1 0 0 0,-6-2 0 0 0,-9 4 0 0 0,2 1 0 0 0,1-2 0 0 0,-5-1 0 0 0,-1-3 0 0 0,1 4 0 0 0,-4 5 0 0 0,0-4 0 0 0,-4-4 0 0 0,-4 3 0 0 0,6 0 0 0 0,-1 3 0 0 0,-7 1 0 0 0,-1-2 0 0 0,-2 2 0 0 0,-2 0 0 0 0,3-3 0 0 0,0-2 0 0 0,-1 3 0 0 0,3-1 0 0 0,0 4 0 0 0,-2-1 0 0 0,-2-1 0 0 0,3 1 0 0 0,5 5 0 0 0,10 0 0 0 0,7 1 0 0 0,3-1 0 0 0,1 1 0 0 0,-1 3 0 0 0,0 3 0 0 0,4-3 0 0 0,0 1 0 0 0,0-3 0 0 0,3-6 0 0 0,0 2 0 0 0,-2 2 0 0 0,-2 4 0 0 0,-2 4 0 0 0,2-3 0 0 0,-4 1 0 0 0,3-4 0 0 0,-1 0 0 0 0,0 3 0 0 0,-1 2 0 0 0,-1 2 0 0 0,-2 3 0 0 0,0 1 0 0 0,-6 1 0 0 0,-7 0 0 0 0,-6 1 0 0 0,-1-1 0 0 0,3 1 0 0 0,5-1 0 0 0,9-5 0 0 0,5-2 0 0 0,8 1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26T05:55:15.349"/>
    </inkml:context>
    <inkml:brush xml:id="br0">
      <inkml:brushProperty name="width" value="0.1" units="cm"/>
      <inkml:brushProperty name="height" value="0.1" units="cm"/>
    </inkml:brush>
  </inkml:definitions>
  <inkml:trace contextRef="#ctx0" brushRef="#br0">19442 2763 16383 0 0,'-6'-6'0'0'0,"-6"-6"0"0"0,-12-1 0 0 0,-7 1 0 0 0,-3-3 0 0 0,-7 2 0 0 0,-1-2 0 0 0,-5-4 0 0 0,2 1 0 0 0,2-2 0 0 0,-1 4 0 0 0,-4-2 0 0 0,1 2 0 0 0,3 5 0 0 0,-1-2 0 0 0,7-4 0 0 0,4 2 0 0 0,4 2 0 0 0,1 5 0 0 0,0 2 0 0 0,-5-2 0 0 0,-7 0 0 0 0,-2 2 0 0 0,1 1 0 0 0,2 2 0 0 0,3 1 0 0 0,3 1 0 0 0,2 1 0 0 0,0 0 0 0 0,-3 1 0 0 0,-3-1 0 0 0,2 0 0 0 0,0 1 0 0 0,2-1 0 0 0,1 0 0 0 0,2 0 0 0 0,-1 0 0 0 0,2 5 0 0 0,-1 2 0 0 0,1 0 0 0 0,5 3 0 0 0,1 1 0 0 0,0-2 0 0 0,-1-3 0 0 0,-2-1 0 0 0,-1 2 0 0 0,-2 6 0 0 0,0 1 0 0 0,0-2 0 0 0,-1-3 0 0 0,-6 1 0 0 0,-6 6 0 0 0,-1 4 0 0 0,1-1 0 0 0,-2 2 0 0 0,-4-3 0 0 0,1 0 0 0 0,-2 4 0 0 0,3 1 0 0 0,4 4 0 0 0,-6 7 0 0 0,-11 8 0 0 0,-6 7 0 0 0,4 1 0 0 0,2 2 0 0 0,-5-2 0 0 0,-2-5 0 0 0,6 1 0 0 0,7-3 0 0 0,3-3 0 0 0,5-8 0 0 0,-5 0 0 0 0,0 1 0 0 0,4-1 0 0 0,5-5 0 0 0,4-3 0 0 0,3 1 0 0 0,8 0 0 0 0,-2-3 0 0 0,-1 4 0 0 0,4 4 0 0 0,2-4 0 0 0,-1-1 0 0 0,-1 6 0 0 0,-1 3 0 0 0,-2-5 0 0 0,-1 4 0 0 0,0 6 0 0 0,0-3 0 0 0,-1-3 0 0 0,0-1 0 0 0,0 3 0 0 0,5 2 0 0 0,2-5 0 0 0,0 1 0 0 0,4 1 0 0 0,0 0 0 0 0,-2 0 0 0 0,-2-2 0 0 0,3 0 0 0 0,5-1 0 0 0,5 0 0 0 0,-1 0 0 0 0,2-1 0 0 0,-2-5 0 0 0,-5-1 0 0 0,0 5 0 0 0,-1 3 0 0 0,1 2 0 0 0,0-6 0 0 0,1-2 0 0 0,-1 0 0 0 0,3 1 0 0 0,2 1 0 0 0,5 0 0 0 0,-3-3 0 0 0,1 3 0 0 0,-3 3 0 0 0,0 6 0 0 0,-3-3 0 0 0,1-2 0 0 0,3 4 0 0 0,3 6 0 0 0,4 7 0 0 0,1 0 0 0 0,2-4 0 0 0,1-3 0 0 0,1 1 0 0 0,0-1 0 0 0,-1-3 0 0 0,1 2 0 0 0,-1 5 0 0 0,0 5 0 0 0,0-1 0 0 0,0-3 0 0 0,6-1 0 0 0,6 4 0 0 0,1-2 0 0 0,4-4 0 0 0,-1 1 0 0 0,2 3 0 0 0,4-6 0 0 0,2 0 0 0 0,3 8 0 0 0,2 7 0 0 0,1 3 0 0 0,6-2 0 0 0,2-2 0 0 0,-5-4 0 0 0,-9-7 0 0 0,-2 1 0 0 0,4 7 0 0 0,4-5 0 0 0,-3-1 0 0 0,3-2 0 0 0,-2-4 0 0 0,-7-4 0 0 0,-1 2 0 0 0,1-5 0 0 0,2-3 0 0 0,-3-2 0 0 0,-4-1 0 0 0,5 0 0 0 0,-1 1 0 0 0,1-4 0 0 0,-3-2 0 0 0,1 0 0 0 0,8 8 0 0 0,4 3 0 0 0,7 1 0 0 0,-2-1 0 0 0,-3 0 0 0 0,-1 0 0 0 0,-1-7 0 0 0,-6-3 0 0 0,-2-5 0 0 0,-5 0 0 0 0,0-4 0 0 0,2 0 0 0 0,3-1 0 0 0,-3 1 0 0 0,-4 4 0 0 0,0-1 0 0 0,2 1 0 0 0,4 2 0 0 0,8-1 0 0 0,0 0 0 0 0,4-3 0 0 0,7 1 0 0 0,2 2 0 0 0,4 4 0 0 0,0-3 0 0 0,1 0 0 0 0,4-3 0 0 0,-8 1 0 0 0,0 1 0 0 0,-3-1 0 0 0,-2 0 0 0 0,-4-3 0 0 0,3 2 0 0 0,1 2 0 0 0,3 3 0 0 0,1-2 0 0 0,-3 1 0 0 0,3 1 0 0 0,0-3 0 0 0,-4 1 0 0 0,-2-4 0 0 0,-2-5 0 0 0,-2-4 0 0 0,-2 2 0 0 0,0-1 0 0 0,-1 3 0 0 0,5 0 0 0 0,3-3 0 0 0,-2 3 0 0 0,0 0 0 0 0,-2-3 0 0 0,-1-3 0 0 0,-1-2 0 0 0,-1-2 0 0 0,5-2 0 0 0,2 0 0 0 0,-1 0 0 0 0,4 0 0 0 0,5-1 0 0 0,1 1 0 0 0,-4-1 0 0 0,3 1 0 0 0,-2 0 0 0 0,-4 0 0 0 0,3 0 0 0 0,-1 0 0 0 0,2 0 0 0 0,0 0 0 0 0,-4 0 0 0 0,3 0 0 0 0,-1 0 0 0 0,3 0 0 0 0,-1 0 0 0 0,2 0 0 0 0,4 0 0 0 0,4 0 0 0 0,-2 0 0 0 0,-5 0 0 0 0,6 0 0 0 0,4 0 0 0 0,-3 0 0 0 0,-5 0 0 0 0,-6 0 0 0 0,1 0 0 0 0,3 0 0 0 0,4-5 0 0 0,-2-2 0 0 0,-4-5 0 0 0,2 0 0 0 0,-3-4 0 0 0,-4 2 0 0 0,3 2 0 0 0,-2-1 0 0 0,3 1 0 0 0,-1-3 0 0 0,-2-3 0 0 0,2-5 0 0 0,-1-8 0 0 0,3-4 0 0 0,-1 3 0 0 0,-3-3 0 0 0,2 0 0 0 0,-1 0 0 0 0,-8 1 0 0 0,-4 0 0 0 0,-2 2 0 0 0,5-10 0 0 0,1-8 0 0 0,1 5 0 0 0,-1-1 0 0 0,-6-3 0 0 0,-2 7 0 0 0,-1 5 0 0 0,1-1 0 0 0,1-5 0 0 0,1-5 0 0 0,1 5 0 0 0,2 0 0 0 0,-6 1 0 0 0,-1 9 0 0 0,-5 4 0 0 0,-1 2 0 0 0,-2 1 0 0 0,0 4 0 0 0,-2 0 0 0 0,-4-5 0 0 0,2 1 0 0 0,-1-5 0 0 0,3 2 0 0 0,-2 1 0 0 0,-1 1 0 0 0,-4-1 0 0 0,-3-1 0 0 0,-2-1 0 0 0,-1 0 0 0 0,-1-5 0 0 0,-1-8 0 0 0,1-2 0 0 0,-1 3 0 0 0,1 2 0 0 0,0-2 0 0 0,-1-5 0 0 0,1 1 0 0 0,0-2 0 0 0,0 1 0 0 0,0-1 0 0 0,0-3 0 0 0,0 2 0 0 0,0-2 0 0 0,0-1 0 0 0,0 1 0 0 0,0 1 0 0 0,0 2 0 0 0,0-1 0 0 0,0-2 0 0 0,0 2 0 0 0,0 5 0 0 0,0 4 0 0 0,0-2 0 0 0,0 2 0 0 0,0-4 0 0 0,0 2 0 0 0,0 1 0 0 0,0 4 0 0 0,0 2 0 0 0,0-3 0 0 0,-5-1 0 0 0,-2-3 0 0 0,1-1 0 0 0,0 3 0 0 0,2-3 0 0 0,-3 6 0 0 0,-1-2 0 0 0,1 2 0 0 0,1-4 0 0 0,3 0 0 0 0,1-9 0 0 0,1-1 0 0 0,-5 3 0 0 0,-1 4 0 0 0,1 0 0 0 0,-4 1 0 0 0,-6-2 0 0 0,1 2 0 0 0,2 2 0 0 0,3-1 0 0 0,-1 5 0 0 0,-5-1 0 0 0,1 1 0 0 0,-2 7 0 0 0,1 3 0 0 0,4 1 0 0 0,4-1 0 0 0,-2 5 0 0 0,-5 1 0 0 0,1-2 0 0 0,2-1 0 0 0,3-3 0 0 0,-6-1 0 0 0,-7-2 0 0 0,-5 0 0 0 0,3-1 0 0 0,-1 0 0 0 0,0 0 0 0 0,3 0 0 0 0,1 5 0 0 0,-2 2 0 0 0,-1 0 0 0 0,2-1 0 0 0,1 3 0 0 0,-3 6 0 0 0,5 0 0 0 0,-2-2 0 0 0,4-4 0 0 0,0 3 0 0 0,-3 4 0 0 0,2-1 0 0 0,4-3 0 0 0,-1 3 0 0 0,-3 3 0 0 0,-3-1 0 0 0,1-4 0 0 0,-1 2 0 0 0,-1 3 0 0 0,-4-1 0 0 0,-1-4 0 0 0,-2 2 0 0 0,4-2 0 0 0,1 2 0 0 0,0-2 0 0 0,3-2 0 0 0,-5-4 0 0 0,-3 3 0 0 0,4-1 0 0 0,0-1 0 0 0,-1-2 0 0 0,0 2 0 0 0,-2 1 0 0 0,-1-1 0 0 0,-1-2 0 0 0,-1-2 0 0 0,1-2 0 0 0,-1-1 0 0 0,0 5 0 0 0,0 6 0 0 0,0 7 0 0 0,0 5 0 0 0,0 4 0 0 0,1 2 0 0 0,-6 2 0 0 0,-2 0 0 0 0,1 0 0 0 0,1 0 0 0 0,1 0 0 0 0,2 0 0 0 0,1-1 0 0 0,1 0 0 0 0,1 0 0 0 0,-6 0 0 0 0,-7 0 0 0 0,-1 0 0 0 0,-3 0 0 0 0,6 0 0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26T05:55:15.350"/>
    </inkml:context>
    <inkml:brush xml:id="br0">
      <inkml:brushProperty name="width" value="0.1" units="cm"/>
      <inkml:brushProperty name="height" value="0.1" units="cm"/>
    </inkml:brush>
  </inkml:definitions>
  <inkml:trace contextRef="#ctx0" brushRef="#br0">2233 106 16383 0 0,'0'0'0'0'0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26T05:55:15.351"/>
    </inkml:context>
    <inkml:brush xml:id="br0">
      <inkml:brushProperty name="width" value="0.35" units="cm"/>
      <inkml:brushProperty name="height" value="0.35" units="cm"/>
      <inkml:brushProperty name="color" value="#FFC114"/>
    </inkml:brush>
  </inkml:definitions>
  <inkml:trace contextRef="#ctx0" brushRef="#br0">12033 5821 16383 0 0,'14'0'0'0'0,"26"0"0"0"0,30 0 0 0 0,33 0 0 0 0,32 0 0 0 0,15 0 0 0 0,13 0 0 0 0,2 4 0 0 0,4 11 0 0 0,-4 3 0 0 0,-8-2 0 0 0,2 1 0 0 0,-1 2 0 0 0,-3-2 0 0 0,-11 0 0 0 0,-7 2 0 0 0,0 7 0 0 0,-5 8 0 0 0,-7 7 0 0 0,-7 1 0 0 0,-6 3 0 0 0,-3 2 0 0 0,-7-2 0 0 0,-8 0 0 0 0,-6 2 0 0 0,1 1 0 0 0,-7 2 0 0 0,-8 2 0 0 0,-3-5 0 0 0,0-4 0 0 0,-8-2 0 0 0,-5 2 0 0 0,-4 3 0 0 0,-2 1 0 0 0,-1-1 0 0 0,-4 4 0 0 0,-6 3 0 0 0,-1 5 0 0 0,2-1 0 0 0,2 2 0 0 0,-1 0 0 0 0,-4-1 0 0 0,-8-1 0 0 0,-1-2 0 0 0,0 4 0 0 0,-6-3 0 0 0,-3-8 0 0 0,1-2 0 0 0,4-1 0 0 0,-1-3 0 0 0,-6-4 0 0 0,4 1 0 0 0,6-3 0 0 0,-1 3 0 0 0,-1 2 0 0 0,-1 5 0 0 0,4-2 0 0 0,2 1 0 0 0,0 1 0 0 0,3 3 0 0 0,0 5 0 0 0,-1-5 0 0 0,-6-3 0 0 0,-4 0 0 0 0,3 2 0 0 0,2-4 0 0 0,0 0 0 0 0,0 2 0 0 0,-5-3 0 0 0,-2 1 0 0 0,-6-3 0 0 0,1-9 0 0 0,5-4 0 0 0,-1 1 0 0 0,-4 0 0 0 0,0 0 0 0 0,-3 0 0 0 0,0-6 0 0 0,-2-1 0 0 0,2-6 0 0 0,-2 1 0 0 0,-3 0 0 0 0,2-2 0 0 0,-2 1 0 0 0,3 2 0 0 0,-1 3 0 0 0,3 2 0 0 0,-2 2 0 0 0,2 0 0 0 0,3 6 0 0 0,-2 2 0 0 0,7 0 0 0 0,3-2 0 0 0,-3-1 0 0 0,0-1 0 0 0,1 3 0 0 0,0-3 0 0 0,-3-3 0 0 0,-5-1 0 0 0,-1 0 0 0 0,2 0 0 0 0,3-4 0 0 0,-3-2 0 0 0,2-3 0 0 0,1 0 0 0 0,-1 1 0 0 0,-1 3 0 0 0,2-2 0 0 0,-2 0 0 0 0,0 1 0 0 0,2-1 0 0 0,2-1 0 0 0,-2 2 0 0 0,-5 3 0 0 0,0-4 0 0 0,3 1 0 0 0,1 5 0 0 0,4 4 0 0 0,2 1 0 0 0,-3 1 0 0 0,-1-6 0 0 0,1-1 0 0 0,1 3 0 0 0,2 3 0 0 0,-4 0 0 0 0,0-4 0 0 0,1 2 0 0 0,-4 1 0 0 0,1 1 0 0 0,-4-1 0 0 0,-3 0 0 0 0,0-5 0 0 0,3-2 0 0 0,-1 0 0 0 0,-2 1 0 0 0,1 5 0 0 0,3-1 0 0 0,3 4 0 0 0,0 1 0 0 0,0-5 0 0 0,-3 2 0 0 0,1-3 0 0 0,-2-2 0 0 0,0 0 0 0 0,-1 1 0 0 0,1-5 0 0 0,2-4 0 0 0,0-1 0 0 0,-4 2 0 0 0,0 2 0 0 0,4 3 0 0 0,-2 3 0 0 0,2-4 0 0 0,-3 1 0 0 0,2-5 0 0 0,-2 0 0 0 0,2-2 0 0 0,-3 0 0 0 0,2-1 0 0 0,-1 0 0 0 0,1-1 0 0 0,-2 2 0 0 0,2-2 0 0 0,3-3 0 0 0,-2 2 0 0 0,2-1 0 0 0,-3 2 0 0 0,-3 4 0 0 0,1-2 0 0 0,2-2 0 0 0,0 1 0 0 0,-3 3 0 0 0,1-2 0 0 0,3-2 0 0 0,-1 0 0 0 0,2-1 0 0 0,-2 1 0 0 0,-4 4 0 0 0,2-1 0 0 0,7 2 0 0 0,1 1 0 0 0,1 4 0 0 0,1 1 0 0 0,-2 2 0 0 0,-1-3 0 0 0,2-6 0 0 0,1-1 0 0 0,-4 2 0 0 0,-3 2 0 0 0,-1-2 0 0 0,-3 0 0 0 0,2 3 0 0 0,-2 1 0 0 0,2 2 0 0 0,-1 2 0 0 0,2-3 0 0 0,-2-2 0 0 0,-3 1 0 0 0,2 1 0 0 0,4 2 0 0 0,-2 1 0 0 0,3 0 0 0 0,-3 2 0 0 0,-2-1 0 0 0,-4 1 0 0 0,-3-1 0 0 0,-2 1 0 0 0,-1 0 0 0 0,-1 4 0 0 0,-1 1 0 0 0,0 1 0 0 0,1-2 0 0 0,-1-2 0 0 0,5 0 0 0 0,2-2 0 0 0,4 0 0 0 0,1 0 0 0 0,-2-1 0 0 0,-2 0 0 0 0,-3 0 0 0 0,-2 1 0 0 0,0 3 0 0 0,2 3 0 0 0,2-1 0 0 0,4-1 0 0 0,0-1 0 0 0,-1-2 0 0 0,-3 0 0 0 0,3-1 0 0 0,-1-1 0 0 0,-1 0 0 0 0,-3 1 0 0 0,-1-1 0 0 0,-1 0 0 0 0,-1 0 0 0 0,-1 5 0 0 0,0 2 0 0 0,4-6 0 0 0,1-2 0 0 0,1-1 0 0 0,-2 0 0 0 0,-1 1 0 0 0,-1-1 0 0 0,4-3 0 0 0,5-5 0 0 0,0-6 0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26T05:55:15.352"/>
    </inkml:context>
    <inkml:brush xml:id="br0">
      <inkml:brushProperty name="width" value="0.35" units="cm"/>
      <inkml:brushProperty name="height" value="0.35" units="cm"/>
      <inkml:brushProperty name="color" value="#FFC114"/>
    </inkml:brush>
  </inkml:definitions>
  <inkml:trace contextRef="#ctx0" brushRef="#br0">19971 12776 16383 0 0,'0'-14'0'0'0,"0"-26"0"0"0,0-30 0 0 0,0-20 0 0 0,0-22 0 0 0,4-10 0 0 0,2-16 0 0 0,4-7 0 0 0,1-10 0 0 0,2-10 0 0 0,0 0 0 0 0,2 1 0 0 0,-2 7 0 0 0,6-3 0 0 0,0 9 0 0 0,1 12 0 0 0,-3 7 0 0 0,0 3 0 0 0,2 6 0 0 0,-2 6 0 0 0,0 4 0 0 0,2 9 0 0 0,-3 8 0 0 0,-3 7 0 0 0,0 0 0 0 0,2 7 0 0 0,4 4 0 0 0,-2 1 0 0 0,-4 5 0 0 0,1 6 0 0 0,2 0 0 0 0,-2-2 0 0 0,2 7 0 0 0,-2 3 0 0 0,1 4 0 0 0,2 2 0 0 0,-1 0 0 0 0,1 0 0 0 0,-3 1 0 0 0,-3-1 0 0 0,0-5 0 0 0,-1 3 0 0 0,2 2 0 0 0,-1-5 0 0 0,-2 0 0 0 0,-3-1 0 0 0,2 2 0 0 0,0 0 0 0 0,3-7 0 0 0,-1-8 0 0 0,3-4 0 0 0,-1 1 0 0 0,3 0 0 0 0,2-1 0 0 0,-1 3 0 0 0,-4 1 0 0 0,1-2 0 0 0,3-1 0 0 0,-2 2 0 0 0,-3 0 0 0 0,2 0 0 0 0,2-8 0 0 0,-1 3 0 0 0,2-1 0 0 0,2 1 0 0 0,3-1 0 0 0,2 4 0 0 0,2-3 0 0 0,1 2 0 0 0,1-4 0 0 0,0 3 0 0 0,4-5 0 0 0,2-1 0 0 0,-5 0 0 0 0,2 0 0 0 0,4-4 0 0 0,7-6 0 0 0,-1 0 0 0 0,-1 7 0 0 0,0-1 0 0 0,4 1 0 0 0,-2 1 0 0 0,-2 2 0 0 0,0-3 0 0 0,3-6 0 0 0,3 0 0 0 0,-2 6 0 0 0,-3 4 0 0 0,-4-2 0 0 0,1-1 0 0 0,-6 10 0 0 0,-9 4 0 0 0,2 5 0 0 0,1 8 0 0 0,0 6 0 0 0,1 2 0 0 0,1 1 0 0 0,-5 3 0 0 0,-1 6 0 0 0,-5 4 0 0 0,0 8 0 0 0,-3 5 0 0 0,1 1 0 0 0,-2 0 0 0 0,-3-1 0 0 0,2 3 0 0 0,-2 0 0 0 0,3 4 0 0 0,-1-1 0 0 0,-3 3 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26T05:55:15.353"/>
    </inkml:context>
    <inkml:brush xml:id="br0">
      <inkml:brushProperty name="width" value="0.35" units="cm"/>
      <inkml:brushProperty name="height" value="0.35" units="cm"/>
      <inkml:brushProperty name="color" value="#FFC114"/>
    </inkml:brush>
  </inkml:definitions>
  <inkml:trace contextRef="#ctx0" brushRef="#br0">20690 4826 16383 0 0,'9'-4'0'0'0,"8"-7"0"0"0,9-5 0 0 0,10-5 0 0 0,3-3 0 0 0,9-2 0 0 0,4-5 0 0 0,3 2 0 0 0,-7 1 0 0 0,0 2 0 0 0,-2 5 0 0 0,-6 5 0 0 0,1 7 0 0 0,-8-1 0 0 0,1-2 0 0 0,-2-5 0 0 0,-2 2 0 0 0,-1 3 0 0 0,-1-2 0 0 0,-1-2 0 0 0,4 2 0 0 0,-4-2 0 0 0,-1 2 0 0 0,-1 4 0 0 0,-4-2 0 0 0,-2 2 0 0 0,0-2 0 0 0,3 1 0 0 0,-4-3 0 0 0,0 2 0 0 0,2 3 0 0 0,-3-2 0 0 0,0 1 0 0 0,2 3 0 0 0,2 1 0 0 0,2 3 0 0 0,2 2 0 0 0,0 0 0 0 0,-3 6 0 0 0,-1 1 0 0 0,-4 5 0 0 0,-1 4 0 0 0,-3 5 0 0 0,-3 3 0 0 0,0 2 0 0 0,0 7 0 0 0,-3 1 0 0 0,-2 4 0 0 0,-3 6 0 0 0,4 3 0 0 0,1 4 0 0 0,-2-2 0 0 0,-1-1 0 0 0,4-4 0 0 0,-1 0 0 0 0,0 2 0 0 0,-3-2 0 0 0,0 0 0 0 0,-3-3 0 0 0,0-3 0 0 0,-1 1 0 0 0,0-2 0 0 0,0 3 0 0 0,0-2 0 0 0,-1-2 0 0 0,6 2 0 0 0,0-1 0 0 0,6-2 0 0 0,-1 2 0 0 0,-1 0 0 0 0,-2-2 0 0 0,2-7 0 0 0,-1-3 0 0 0,-1-2 0 0 0,-2 0 0 0 0,-2 2 0 0 0,-2 0 0 0 0,0 1 0 0 0,-1-9 0 0 0,0-11 0 0 0,-1-6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4-26T05:55:15.354"/>
    </inkml:context>
    <inkml:brush xml:id="br0">
      <inkml:brushProperty name="width" value="0.35" units="cm"/>
      <inkml:brushProperty name="height" value="0.35" units="cm"/>
      <inkml:brushProperty name="color" value="#FFC114"/>
    </inkml:brush>
  </inkml:definitions>
  <inkml:trace contextRef="#ctx0" brushRef="#br0">16944 10858 16383 0 0,'9'5'0'0'0,"12"1"0"0"0,11 4 0 0 0,5 5 0 0 0,1 0 0 0 0,-2-3 0 0 0,-2-3 0 0 0,-3 2 0 0 0,-2-2 0 0 0,-2 2 0 0 0,0 5 0 0 0,4-2 0 0 0,5 7 0 0 0,2 4 0 0 0,3 2 0 0 0,-1-4 0 0 0,-3 4 0 0 0,-3-3 0 0 0,-7-1 0 0 0,-4-5 0 0 0,-2-4 0 0 0,-3-2 0 0 0,-1-1 0 0 0,1 1 0 0 0,2 3 0 0 0,2-1 0 0 0,2-3 0 0 0,-3 2 0 0 0,-1-2 0 0 0,1-3 0 0 0,-3 2 0 0 0,0-1 0 0 0,1-2 0 0 0,2-2 0 0 0,-3 3 0 0 0,1 0 0 0 0,1-2 0 0 0,-3-11 0 0 0,-4-8 0 0 0,-5-12 0 0 0,2-10 0 0 0,-2-4 0 0 0,-2 0 0 0 0,-1 3 0 0 0,2 2 0 0 0,0-1 0 0 0,-1 0 0 0 0,-2 2 0 0 0,-1 1 0 0 0,-1 3 0 0 0,-1 1 0 0 0,-1 1 0 0 0,4 1 0 0 0,2-1 0 0 0,-1-3 0 0 0,4-2 0 0 0,0-5 0 0 0,3-4 0 0 0,0 0 0 0 0,2 7 0 0 0,-2 4 0 0 0,-2 4 0 0 0,-3 1 0 0 0,-3 0 0 0 0,-2 1 0 0 0,3-1 0 0 0,1-1 0 0 0,-1 0 0 0 0,-1 0 0 0 0,-1 0 0 0 0,3 4 0 0 0,1 1 0 0 0,-1 1 0 0 0,-2-2 0 0 0,-1-2 0 0 0,-1 0 0 0 0,-1-1 0 0 0,-1-1 0 0 0,0-1 0 0 0,0 0 0 0 0,0 1 0 0 0,4 3 0 0 0,2 3 0 0 0,-1-1 0 0 0,0-1 0 0 0,-2 3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6-05-03T08:48:32.454"/>
    </inkml:context>
    <inkml:brush xml:id="br0">
      <inkml:brushProperty name="width" value="0.1" units="cm"/>
      <inkml:brushProperty name="height" value="0.1" units="cm"/>
      <inkml:brushProperty name="color" value="#F6630D"/>
    </inkml:brush>
  </inkml:definitions>
  <inkml:trace contextRef="#ctx0" brushRef="#br0">20669 5631 16383 0 0,'-4'4'0'0'0,"-6"2"0"0"0,-2 4 0 0 0,-3 1 0 0 0,-3-2 0 0 0,-4-3 0 0 0,-2-1 0 0 0,-1-3 0 0 0,-2-1 0 0 0,5 4 0 0 0,1 1 0 0 0,-1-1 0 0 0,0-1 0 0 0,-2-1 0 0 0,0-1 0 0 0,-2-1 0 0 0,4 4 0 0 0,2 1 0 0 0,-1-1 0 0 0,-1-1 0 0 0,3 4 0 0 0,0 0 0 0 0,0-2 0 0 0,-3-1 0 0 0,-6 3 0 0 0,-2 0 0 0 0,-2-2 0 0 0,2-1 0 0 0,4 3 0 0 0,3-1 0 0 0,1 0 0 0 0,4 2 0 0 0,1 0 0 0 0,-2-1 0 0 0,-2 1 0 0 0,-1 5 0 0 0,-2 4 0 0 0,-2-1 0 0 0,5 2 0 0 0,0 1 0 0 0,-5 2 0 0 0,3 2 0 0 0,4 1 0 0 0,1 1 0 0 0,-5-4 0 0 0,1 4 0 0 0,5 1 0 0 0,0 1 0 0 0,-1 0 0 0 0,-2 0 0 0 0,2-1 0 0 0,4 0 0 0 0,-4 0 0 0 0,-4-5 0 0 0,2-1 0 0 0,5 0 0 0 0,4 0 0 0 0,0 3 0 0 0,1 0 0 0 0,3 1 0 0 0,-2-3 0 0 0,1-2 0 0 0,1 1 0 0 0,2 6 0 0 0,2 7 0 0 0,2 2 0 0 0,-4-5 0 0 0,-1 2 0 0 0,0-1 0 0 0,2 3 0 0 0,1 1 0 0 0,1-2 0 0 0,2-2 0 0 0,-1-2 0 0 0,1-2 0 0 0,1 0 0 0 0,-1-2 0 0 0,0 1 0 0 0,5-1 0 0 0,1 0 0 0 0,9 0 0 0 0,1 0 0 0 0,3 0 0 0 0,-1 1 0 0 0,-1-1 0 0 0,3 1 0 0 0,-3-1 0 0 0,5 1 0 0 0,3-1 0 0 0,-2 1 0 0 0,-1 3 0 0 0,0-2 0 0 0,1 3 0 0 0,-3 0 0 0 0,-1-4 0 0 0,6-3 0 0 0,-2-1 0 0 0,0 4 0 0 0,5-1 0 0 0,-3-2 0 0 0,0 0 0 0 0,0-4 0 0 0,-5-1 0 0 0,-1-3 0 0 0,1-1 0 0 0,1-2 0 0 0,2 1 0 0 0,2 2 0 0 0,0-1 0 0 0,1 1 0 0 0,1 3 0 0 0,-5 2 0 0 0,-1-2 0 0 0,0-5 0 0 0,-4 0 0 0 0,-4 3 0 0 0,0-3 0 0 0,2-3 0 0 0,3 1 0 0 0,3-1 0 0 0,-2 1 0 0 0,1 0 0 0 0,0 1 0 0 0,7-1 0 0 0,3-3 0 0 0,0 2 0 0 0,1-1 0 0 0,-1 2 0 0 0,-2 4 0 0 0,0-1 0 0 0,-1 1 0 0 0,0-2 0 0 0,-1 2 0 0 0,1 2 0 0 0,-1-2 0 0 0,0-4 0 0 0,-4 1 0 0 0,-1-2 0 0 0,-1-3 0 0 0,2-3 0 0 0,1-1 0 0 0,6-3 0 0 0,3-1 0 0 0,4 0 0 0 0,1-1 0 0 0,-2 1 0 0 0,3-1 0 0 0,-1 1 0 0 0,3 0 0 0 0,-2 0 0 0 0,2 0 0 0 0,-1 0 0 0 0,-3 0 0 0 0,2 0 0 0 0,-2 0 0 0 0,-2 0 0 0 0,-2 0 0 0 0,-2 0 0 0 0,-2 0 0 0 0,-2 0 0 0 0,1 0 0 0 0,-1 0 0 0 0,0 0 0 0 0,0 0 0 0 0,0 0 0 0 0,0 0 0 0 0,1 0 0 0 0,-1 0 0 0 0,0 0 0 0 0,1 0 0 0 0,-1 0 0 0 0,5 0 0 0 0,2-5 0 0 0,-1-5 0 0 0,3-7 0 0 0,1 1 0 0 0,-2-2 0 0 0,-6-2 0 0 0,-4 2 0 0 0,-1 4 0 0 0,0 0 0 0 0,5 2 0 0 0,-3 0 0 0 0,0 0 0 0 0,-5-1 0 0 0,-1 1 0 0 0,0 3 0 0 0,-2-2 0 0 0,-5-3 0 0 0,0 0 0 0 0,-1-1 0 0 0,1 1 0 0 0,-1-1 0 0 0,-2-2 0 0 0,1 1 0 0 0,0-1 0 0 0,-3-2 0 0 0,3 2 0 0 0,-1 0 0 0 0,3-3 0 0 0,-1-1 0 0 0,-2-2 0 0 0,1-2 0 0 0,0-1 0 0 0,-2 0 0 0 0,-3-1 0 0 0,-1 0 0 0 0,2 0 0 0 0,0 0 0 0 0,0-4 0 0 0,-2-6 0 0 0,-1-1 0 0 0,3 6 0 0 0,1 3 0 0 0,-1 3 0 0 0,-2 1 0 0 0,-1 1 0 0 0,-1-1 0 0 0,-1 0 0 0 0,-1-5 0 0 0,0-2 0 0 0,0 0 0 0 0,-1 1 0 0 0,1 1 0 0 0,0 1 0 0 0,0 2 0 0 0,0 0 0 0 0,-5 5 0 0 0,-1-3 0 0 0,-4-6 0 0 0,-1-2 0 0 0,-2-5 0 0 0,0 0 0 0 0,-1-7 0 0 0,-4-1 0 0 0,-2 3 0 0 0,1 0 0 0 0,-4 3 0 0 0,1 4 0 0 0,5 3 0 0 0,0-2 0 0 0,-6 1 0 0 0,-3 2 0 0 0,3-3 0 0 0,5 0 0 0 0,1-3 0 0 0,-1 0 0 0 0,-2 3 0 0 0,3-3 0 0 0,-1 7 0 0 0,3 2 0 0 0,0 3 0 0 0,-3 5 0 0 0,2 2 0 0 0,0 0 0 0 0,-3 3 0 0 0,2 0 0 0 0,0 2 0 0 0,-2-1 0 0 0,2-2 0 0 0,0 2 0 0 0,3-1 0 0 0,-2 1 0 0 0,3 0 0 0 0,-1 2 0 0 0,2-1 0 0 0,-2 2 0 0 0,-7 2 0 0 0,-5-1 0 0 0,-2-3 0 0 0,-1 1 0 0 0,-5-2 0 0 0,-1 1 0 0 0,2-1 0 0 0,1 2 0 0 0,1-2 0 0 0,3 3 0 0 0,0 2 0 0 0,1 4 0 0 0,1 2 0 0 0,0 2 0 0 0,4-3 0 0 0,2-1 0 0 0,-1 1 0 0 0,0 1 0 0 0,-2 2 0 0 0,-2 0 0 0 0,0-3 0 0 0,-1-2 0 0 0,-1 2 0 0 0,1 0 0 0 0,-1 2 0 0 0,0 2 0 0 0,1 0 0 0 0,-1 0 0 0 0,0 1 0 0 0,5 5 0 0 0,2 1 0 0 0,-1 0 0 0 0,-1-1 0 0 0,-1-1 0 0 0,-1-2 0 0 0,-2-1 0 0 0,0-1 0 0 0,0 0 0 0 0,-1 0 0 0 0,1 0 0 0 0,-1 0 0 0 0,0-1 0 0 0,1 1 0 0 0,-1 0 0 0 0,1 0 0 0 0,-1 0 0 0 0,1 0 0 0 0,4 4 0 0 0,1 2 0 0 0,0 0 0 0 0,0 3 0 0 0,-3 5 0 0 0,0 0 0 0 0,3 2 0 0 0,6 2 0 0 0,4-1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330" tIns="45665" rIns="91330" bIns="45665"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330" tIns="45665" rIns="91330" bIns="45665" rtlCol="0"/>
          <a:lstStyle>
            <a:lvl1pPr algn="r">
              <a:defRPr sz="1200"/>
            </a:lvl1pPr>
          </a:lstStyle>
          <a:p>
            <a:fld id="{D53EB7DD-7AB6-42BD-9F39-79E2E8754541}" type="datetimeFigureOut">
              <a:rPr lang="en-GB" smtClean="0"/>
              <a:t>03/05/2026</a:t>
            </a:fld>
            <a:endParaRPr lang="en-GB"/>
          </a:p>
        </p:txBody>
      </p:sp>
      <p:sp>
        <p:nvSpPr>
          <p:cNvPr id="4" name="Slide Image Placeholder 3"/>
          <p:cNvSpPr>
            <a:spLocks noGrp="1" noRot="1" noChangeAspect="1"/>
          </p:cNvSpPr>
          <p:nvPr>
            <p:ph type="sldImg" idx="2"/>
          </p:nvPr>
        </p:nvSpPr>
        <p:spPr>
          <a:xfrm>
            <a:off x="417513" y="1241425"/>
            <a:ext cx="5959475" cy="3352800"/>
          </a:xfrm>
          <a:prstGeom prst="rect">
            <a:avLst/>
          </a:prstGeom>
          <a:noFill/>
          <a:ln w="12700">
            <a:solidFill>
              <a:prstClr val="black"/>
            </a:solidFill>
          </a:ln>
        </p:spPr>
        <p:txBody>
          <a:bodyPr vert="horz" lIns="91330" tIns="45665" rIns="91330" bIns="45665" rtlCol="0" anchor="ctr"/>
          <a:lstStyle/>
          <a:p>
            <a:endParaRPr lang="en-GB"/>
          </a:p>
        </p:txBody>
      </p:sp>
      <p:sp>
        <p:nvSpPr>
          <p:cNvPr id="5" name="Notes Placeholder 4"/>
          <p:cNvSpPr>
            <a:spLocks noGrp="1"/>
          </p:cNvSpPr>
          <p:nvPr>
            <p:ph type="body" sz="quarter" idx="3"/>
          </p:nvPr>
        </p:nvSpPr>
        <p:spPr>
          <a:xfrm>
            <a:off x="679450" y="4779487"/>
            <a:ext cx="5435600" cy="3910488"/>
          </a:xfrm>
          <a:prstGeom prst="rect">
            <a:avLst/>
          </a:prstGeom>
        </p:spPr>
        <p:txBody>
          <a:bodyPr vert="horz" lIns="91330" tIns="45665" rIns="91330" bIns="456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3107"/>
            <a:ext cx="2944283" cy="498294"/>
          </a:xfrm>
          <a:prstGeom prst="rect">
            <a:avLst/>
          </a:prstGeom>
        </p:spPr>
        <p:txBody>
          <a:bodyPr vert="horz" lIns="91330" tIns="45665" rIns="91330" bIns="45665"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330" tIns="45665" rIns="91330" bIns="45665" rtlCol="0" anchor="b"/>
          <a:lstStyle>
            <a:lvl1pPr algn="r">
              <a:defRPr sz="1200"/>
            </a:lvl1pPr>
          </a:lstStyle>
          <a:p>
            <a:fld id="{C57F6B98-AE3F-4561-ACA5-C79A3D72D965}" type="slidenum">
              <a:rPr lang="en-GB" smtClean="0"/>
              <a:t>‹#›</a:t>
            </a:fld>
            <a:endParaRPr lang="en-GB"/>
          </a:p>
        </p:txBody>
      </p:sp>
    </p:spTree>
    <p:extLst>
      <p:ext uri="{BB962C8B-B14F-4D97-AF65-F5344CB8AC3E}">
        <p14:creationId xmlns:p14="http://schemas.microsoft.com/office/powerpoint/2010/main" val="841576696"/>
      </p:ext>
    </p:extLst>
  </p:cSld>
  <p:clrMap bg1="lt1" tx1="dk1" bg2="lt2" tx2="dk2" accent1="accent1" accent2="accent2" accent3="accent3" accent4="accent4" accent5="accent5" accent6="accent6" hlink="hlink" folHlink="folHlink"/>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6F23B5-3E63-4248-9393-5DCE9F5782DE}" type="datetimeFigureOut">
              <a:rPr lang="en-GB" smtClean="0"/>
              <a:t>03/05/2026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53143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03/05/2026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56546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03/05/2026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48561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03/05/2026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2067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6F23B5-3E63-4248-9393-5DCE9F5782DE}" type="datetimeFigureOut">
              <a:rPr lang="en-GB" smtClean="0"/>
              <a:t>03/05/2026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255957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6F23B5-3E63-4248-9393-5DCE9F5782DE}" type="datetimeFigureOut">
              <a:rPr lang="en-GB" smtClean="0"/>
              <a:t>03/05/2026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99122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6F23B5-3E63-4248-9393-5DCE9F5782DE}" type="datetimeFigureOut">
              <a:rPr lang="en-GB" smtClean="0"/>
              <a:t>03/05/2026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20557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6F23B5-3E63-4248-9393-5DCE9F5782DE}" type="datetimeFigureOut">
              <a:rPr lang="en-GB" smtClean="0"/>
              <a:t>03/05/2026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64621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F23B5-3E63-4248-9393-5DCE9F5782DE}" type="datetimeFigureOut">
              <a:rPr lang="en-GB" smtClean="0"/>
              <a:t>03/05/2026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6741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F23B5-3E63-4248-9393-5DCE9F5782DE}" type="datetimeFigureOut">
              <a:rPr lang="en-GB" smtClean="0"/>
              <a:t>03/05/2026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80671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F23B5-3E63-4248-9393-5DCE9F5782DE}" type="datetimeFigureOut">
              <a:rPr lang="en-GB" smtClean="0"/>
              <a:t>03/05/2026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70255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F23B5-3E63-4248-9393-5DCE9F5782DE}" type="datetimeFigureOut">
              <a:rPr lang="en-GB" smtClean="0"/>
              <a:t>03/05/2026</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247B0-9984-438F-8AC6-01AF0A09CCCB}" type="slidenum">
              <a:rPr lang="en-GB" smtClean="0"/>
              <a:t>‹#›</a:t>
            </a:fld>
            <a:endParaRPr lang="en-GB"/>
          </a:p>
        </p:txBody>
      </p:sp>
    </p:spTree>
    <p:extLst>
      <p:ext uri="{BB962C8B-B14F-4D97-AF65-F5344CB8AC3E}">
        <p14:creationId xmlns:p14="http://schemas.microsoft.com/office/powerpoint/2010/main" val="11979891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4.png"/><Relationship Id="rId18" Type="http://schemas.openxmlformats.org/officeDocument/2006/relationships/customXml" Target="../ink/ink8.xml"/><Relationship Id="rId3" Type="http://schemas.openxmlformats.org/officeDocument/2006/relationships/customXml" Target="../ink/ink1.xml"/><Relationship Id="rId21" Type="http://schemas.openxmlformats.org/officeDocument/2006/relationships/image" Target="../media/image13.png"/><Relationship Id="rId7" Type="http://schemas.openxmlformats.org/officeDocument/2006/relationships/customXml" Target="../ink/ink3.xml"/><Relationship Id="rId12" Type="http://schemas.openxmlformats.org/officeDocument/2006/relationships/customXml" Target="../ink/ink5.xml"/><Relationship Id="rId17" Type="http://schemas.openxmlformats.org/officeDocument/2006/relationships/image" Target="../media/image16.png"/><Relationship Id="rId2" Type="http://schemas.openxmlformats.org/officeDocument/2006/relationships/image" Target="../media/image2.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jpeg"/><Relationship Id="rId5" Type="http://schemas.openxmlformats.org/officeDocument/2006/relationships/customXml" Target="../ink/ink2.xml"/><Relationship Id="rId15" Type="http://schemas.openxmlformats.org/officeDocument/2006/relationships/image" Target="../media/image15.png"/><Relationship Id="rId10" Type="http://schemas.openxmlformats.org/officeDocument/2006/relationships/image" Target="../media/image12.png"/><Relationship Id="rId19" Type="http://schemas.openxmlformats.org/officeDocument/2006/relationships/image" Target="../media/image17.png"/><Relationship Id="rId4" Type="http://schemas.openxmlformats.org/officeDocument/2006/relationships/image" Target="../media/image90.png"/><Relationship Id="rId9" Type="http://schemas.openxmlformats.org/officeDocument/2006/relationships/customXml" Target="../ink/ink4.xml"/><Relationship Id="rId14" Type="http://schemas.openxmlformats.org/officeDocument/2006/relationships/customXml" Target="../ink/ink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93717-718A-E14A-371F-98F09A935F47}"/>
            </a:ext>
          </a:extLst>
        </p:cNvPr>
        <p:cNvGrpSpPr/>
        <p:nvPr/>
      </p:nvGrpSpPr>
      <p:grpSpPr>
        <a:xfrm>
          <a:off x="0" y="0"/>
          <a:ext cx="0" cy="0"/>
          <a:chOff x="0" y="0"/>
          <a:chExt cx="0" cy="0"/>
        </a:xfrm>
      </p:grpSpPr>
      <p:pic>
        <p:nvPicPr>
          <p:cNvPr id="2" name="Picture 1" descr="The Art of Giving Gifts - Protocol Advice">
            <a:extLst>
              <a:ext uri="{FF2B5EF4-FFF2-40B4-BE49-F238E27FC236}">
                <a16:creationId xmlns:a16="http://schemas.microsoft.com/office/drawing/2014/main" id="{B4FDA9BD-BAA9-B5BA-7702-417B1ACFACDB}"/>
              </a:ext>
            </a:extLst>
          </p:cNvPr>
          <p:cNvPicPr>
            <a:picLocks noChangeAspect="1"/>
          </p:cNvPicPr>
          <p:nvPr/>
        </p:nvPicPr>
        <p:blipFill>
          <a:blip r:embed="rId2"/>
          <a:stretch>
            <a:fillRect/>
          </a:stretch>
        </p:blipFill>
        <p:spPr>
          <a:xfrm>
            <a:off x="671582" y="1311412"/>
            <a:ext cx="10848836" cy="3914913"/>
          </a:xfrm>
          <a:prstGeom prst="rect">
            <a:avLst/>
          </a:prstGeom>
        </p:spPr>
      </p:pic>
    </p:spTree>
    <p:extLst>
      <p:ext uri="{BB962C8B-B14F-4D97-AF65-F5344CB8AC3E}">
        <p14:creationId xmlns:p14="http://schemas.microsoft.com/office/powerpoint/2010/main" val="529741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D7965-D356-F516-BD13-826E83DBD44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C5C438B-9DB6-3BF3-4CF7-5106BC851154}"/>
              </a:ext>
            </a:extLst>
          </p:cNvPr>
          <p:cNvSpPr txBox="1"/>
          <p:nvPr/>
        </p:nvSpPr>
        <p:spPr>
          <a:xfrm>
            <a:off x="192110" y="616"/>
            <a:ext cx="7446428"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solidFill>
                  <a:schemeClr val="bg2"/>
                </a:solidFill>
                <a:ea typeface="Calibri"/>
                <a:cs typeface="Calibri"/>
              </a:rPr>
              <a:t>Numbers 14</a:t>
            </a:r>
          </a:p>
          <a:p>
            <a:r>
              <a:rPr lang="en-US" sz="2000" dirty="0">
                <a:solidFill>
                  <a:schemeClr val="bg2"/>
                </a:solidFill>
                <a:ea typeface="Calibri"/>
                <a:cs typeface="Calibri"/>
              </a:rPr>
              <a:t>11</a:t>
            </a:r>
            <a:r>
              <a:rPr lang="en-US" sz="3600" dirty="0">
                <a:solidFill>
                  <a:schemeClr val="bg2"/>
                </a:solidFill>
                <a:ea typeface="Calibri"/>
                <a:cs typeface="Calibri"/>
              </a:rPr>
              <a:t> ‘How long will these people treat me with contempt? How long will they refuse to believe in me, in spite of all the signs I have performed among them? </a:t>
            </a:r>
            <a:r>
              <a:rPr lang="en-US" sz="2000" dirty="0">
                <a:solidFill>
                  <a:schemeClr val="bg2"/>
                </a:solidFill>
                <a:ea typeface="Calibri"/>
                <a:cs typeface="Calibri"/>
              </a:rPr>
              <a:t>12</a:t>
            </a:r>
            <a:r>
              <a:rPr lang="en-US" sz="3600" dirty="0">
                <a:solidFill>
                  <a:schemeClr val="bg2"/>
                </a:solidFill>
                <a:ea typeface="Calibri"/>
                <a:cs typeface="Calibri"/>
              </a:rPr>
              <a:t> I will strike them down with a plague and destroy them, but I will make you into a nation greater and stronger than they.’</a:t>
            </a:r>
            <a:br>
              <a:rPr lang="en-US" sz="3600" dirty="0">
                <a:solidFill>
                  <a:schemeClr val="bg2"/>
                </a:solidFill>
                <a:ea typeface="Calibri"/>
                <a:cs typeface="Calibri"/>
              </a:rPr>
            </a:br>
            <a:endParaRPr lang="en-US" sz="3600">
              <a:solidFill>
                <a:schemeClr val="bg2"/>
              </a:solidFill>
              <a:ea typeface="Calibri"/>
              <a:cs typeface="Calibri"/>
            </a:endParaRPr>
          </a:p>
          <a:p>
            <a:endParaRPr lang="en-US" sz="3600" dirty="0">
              <a:solidFill>
                <a:schemeClr val="bg2"/>
              </a:solidFill>
              <a:ea typeface="Calibri"/>
              <a:cs typeface="Calibri"/>
            </a:endParaRPr>
          </a:p>
        </p:txBody>
      </p:sp>
      <p:pic>
        <p:nvPicPr>
          <p:cNvPr id="2" name="Picture 1">
            <a:extLst>
              <a:ext uri="{FF2B5EF4-FFF2-40B4-BE49-F238E27FC236}">
                <a16:creationId xmlns:a16="http://schemas.microsoft.com/office/drawing/2014/main" id="{B471F13F-F84E-A110-C87E-BC5695C3E331}"/>
              </a:ext>
            </a:extLst>
          </p:cNvPr>
          <p:cNvPicPr>
            <a:picLocks noChangeAspect="1"/>
          </p:cNvPicPr>
          <p:nvPr/>
        </p:nvPicPr>
        <p:blipFill>
          <a:blip r:embed="rId2"/>
          <a:stretch>
            <a:fillRect/>
          </a:stretch>
        </p:blipFill>
        <p:spPr>
          <a:xfrm>
            <a:off x="7643813" y="2119313"/>
            <a:ext cx="4219575" cy="2876550"/>
          </a:xfrm>
          <a:prstGeom prst="rect">
            <a:avLst/>
          </a:prstGeom>
        </p:spPr>
      </p:pic>
    </p:spTree>
    <p:extLst>
      <p:ext uri="{BB962C8B-B14F-4D97-AF65-F5344CB8AC3E}">
        <p14:creationId xmlns:p14="http://schemas.microsoft.com/office/powerpoint/2010/main" val="21716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8F47F-A30C-3C5B-7A6C-905DE9359C47}"/>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C0DE030E-0C2C-2C22-0D72-A04DDA3C1D5F}"/>
              </a:ext>
            </a:extLst>
          </p:cNvPr>
          <p:cNvSpPr txBox="1"/>
          <p:nvPr/>
        </p:nvSpPr>
        <p:spPr>
          <a:xfrm>
            <a:off x="204836" y="427185"/>
            <a:ext cx="11848470" cy="304698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4800" u="sng" dirty="0">
                <a:solidFill>
                  <a:schemeClr val="bg2"/>
                </a:solidFill>
                <a:ea typeface="Calibri"/>
                <a:cs typeface="Calibri"/>
              </a:rPr>
              <a:t>Reason to keep his promise 1</a:t>
            </a:r>
            <a:r>
              <a:rPr lang="en-US" sz="4800" dirty="0">
                <a:solidFill>
                  <a:schemeClr val="bg2"/>
                </a:solidFill>
                <a:ea typeface="Calibri"/>
                <a:cs typeface="Calibri"/>
              </a:rPr>
              <a:t>: </a:t>
            </a:r>
            <a:endParaRPr lang="en-US" dirty="0">
              <a:solidFill>
                <a:schemeClr val="bg2"/>
              </a:solidFill>
              <a:ea typeface="Calibri"/>
              <a:cs typeface="Calibri"/>
            </a:endParaRPr>
          </a:p>
          <a:p>
            <a:r>
              <a:rPr lang="en-US" sz="4800">
                <a:solidFill>
                  <a:schemeClr val="bg2"/>
                </a:solidFill>
                <a:ea typeface="Calibri"/>
                <a:cs typeface="Calibri"/>
              </a:rPr>
              <a:t>God's reputation among the </a:t>
            </a:r>
            <a:r>
              <a:rPr lang="en-US" sz="4800" dirty="0">
                <a:solidFill>
                  <a:schemeClr val="bg2"/>
                </a:solidFill>
                <a:ea typeface="Calibri"/>
                <a:cs typeface="Calibri"/>
              </a:rPr>
              <a:t>nations (v13-16)</a:t>
            </a:r>
            <a:endParaRPr lang="en-US">
              <a:solidFill>
                <a:schemeClr val="bg2"/>
              </a:solidFill>
              <a:ea typeface="Calibri"/>
              <a:cs typeface="Calibri"/>
            </a:endParaRPr>
          </a:p>
          <a:p>
            <a:endParaRPr lang="en-US" sz="4800" i="1" dirty="0">
              <a:solidFill>
                <a:schemeClr val="bg2"/>
              </a:solidFill>
              <a:ea typeface="Calibri"/>
              <a:cs typeface="Calibri"/>
            </a:endParaRPr>
          </a:p>
          <a:p>
            <a:endParaRPr lang="en-US" sz="4800" dirty="0">
              <a:solidFill>
                <a:schemeClr val="bg2"/>
              </a:solidFill>
              <a:ea typeface="Calibri"/>
              <a:cs typeface="Calibri"/>
            </a:endParaRPr>
          </a:p>
        </p:txBody>
      </p:sp>
      <p:pic>
        <p:nvPicPr>
          <p:cNvPr id="2" name="Picture 1">
            <a:extLst>
              <a:ext uri="{FF2B5EF4-FFF2-40B4-BE49-F238E27FC236}">
                <a16:creationId xmlns:a16="http://schemas.microsoft.com/office/drawing/2014/main" id="{1295D095-9CDD-A931-E927-CA9B40BF37B9}"/>
              </a:ext>
            </a:extLst>
          </p:cNvPr>
          <p:cNvPicPr>
            <a:picLocks noChangeAspect="1"/>
          </p:cNvPicPr>
          <p:nvPr/>
        </p:nvPicPr>
        <p:blipFill>
          <a:blip r:embed="rId2"/>
          <a:stretch>
            <a:fillRect/>
          </a:stretch>
        </p:blipFill>
        <p:spPr>
          <a:xfrm>
            <a:off x="7596739" y="3620948"/>
            <a:ext cx="4265131" cy="2973320"/>
          </a:xfrm>
          <a:prstGeom prst="rect">
            <a:avLst/>
          </a:prstGeom>
        </p:spPr>
      </p:pic>
    </p:spTree>
    <p:extLst>
      <p:ext uri="{BB962C8B-B14F-4D97-AF65-F5344CB8AC3E}">
        <p14:creationId xmlns:p14="http://schemas.microsoft.com/office/powerpoint/2010/main" val="338158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0B52C0-4B0B-4545-8D9F-0EE74C96F11F}"/>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BBA45603-A970-6237-FDA6-6C750AE3128C}"/>
              </a:ext>
            </a:extLst>
          </p:cNvPr>
          <p:cNvSpPr txBox="1"/>
          <p:nvPr/>
        </p:nvSpPr>
        <p:spPr>
          <a:xfrm>
            <a:off x="204836" y="427185"/>
            <a:ext cx="11848470" cy="452431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4800" u="sng" dirty="0">
                <a:solidFill>
                  <a:schemeClr val="bg2"/>
                </a:solidFill>
                <a:ea typeface="Calibri"/>
                <a:cs typeface="Calibri"/>
              </a:rPr>
              <a:t>Reason to keep his promise 1</a:t>
            </a:r>
            <a:r>
              <a:rPr lang="en-US" sz="4800" dirty="0">
                <a:solidFill>
                  <a:schemeClr val="bg2"/>
                </a:solidFill>
                <a:ea typeface="Calibri"/>
                <a:cs typeface="Calibri"/>
              </a:rPr>
              <a:t>: </a:t>
            </a:r>
            <a:endParaRPr lang="en-US" dirty="0">
              <a:solidFill>
                <a:schemeClr val="bg2"/>
              </a:solidFill>
              <a:ea typeface="Calibri"/>
              <a:cs typeface="Calibri"/>
            </a:endParaRPr>
          </a:p>
          <a:p>
            <a:r>
              <a:rPr lang="en-US" sz="4800">
                <a:solidFill>
                  <a:schemeClr val="bg2"/>
                </a:solidFill>
                <a:ea typeface="Calibri"/>
                <a:cs typeface="Calibri"/>
              </a:rPr>
              <a:t>God's reputation among the </a:t>
            </a:r>
            <a:r>
              <a:rPr lang="en-US" sz="4800" dirty="0">
                <a:solidFill>
                  <a:schemeClr val="bg2"/>
                </a:solidFill>
                <a:ea typeface="Calibri"/>
                <a:cs typeface="Calibri"/>
              </a:rPr>
              <a:t>nations (v13-16)</a:t>
            </a:r>
            <a:endParaRPr lang="en-US">
              <a:solidFill>
                <a:schemeClr val="bg2"/>
              </a:solidFill>
              <a:ea typeface="Calibri"/>
              <a:cs typeface="Calibri"/>
            </a:endParaRPr>
          </a:p>
          <a:p>
            <a:endParaRPr lang="en-US" sz="4800" i="1" dirty="0">
              <a:solidFill>
                <a:schemeClr val="bg2"/>
              </a:solidFill>
              <a:ea typeface="Calibri"/>
              <a:cs typeface="Calibri"/>
            </a:endParaRPr>
          </a:p>
          <a:p>
            <a:r>
              <a:rPr lang="en-US" sz="4800" u="sng" dirty="0">
                <a:solidFill>
                  <a:schemeClr val="bg2"/>
                </a:solidFill>
                <a:ea typeface="Calibri"/>
                <a:cs typeface="Calibri"/>
              </a:rPr>
              <a:t>Reason</a:t>
            </a:r>
            <a:r>
              <a:rPr lang="en-US" sz="4800" u="sng">
                <a:solidFill>
                  <a:schemeClr val="bg2"/>
                </a:solidFill>
                <a:ea typeface="Calibri"/>
                <a:cs typeface="Calibri"/>
              </a:rPr>
              <a:t> to keep his promise 2</a:t>
            </a:r>
            <a:r>
              <a:rPr lang="en-US" sz="4800">
                <a:solidFill>
                  <a:schemeClr val="bg2"/>
                </a:solidFill>
                <a:ea typeface="Calibri"/>
                <a:cs typeface="Calibri"/>
              </a:rPr>
              <a:t>:</a:t>
            </a:r>
            <a:endParaRPr lang="en-US" dirty="0">
              <a:solidFill>
                <a:schemeClr val="bg2"/>
              </a:solidFill>
              <a:ea typeface="Calibri"/>
              <a:cs typeface="Calibri"/>
            </a:endParaRPr>
          </a:p>
          <a:p>
            <a:r>
              <a:rPr lang="en-US" sz="4800" dirty="0">
                <a:solidFill>
                  <a:schemeClr val="bg2"/>
                </a:solidFill>
                <a:ea typeface="Calibri"/>
                <a:cs typeface="Calibri"/>
              </a:rPr>
              <a:t>God's love for his people </a:t>
            </a:r>
            <a:endParaRPr lang="en-US">
              <a:solidFill>
                <a:schemeClr val="bg2"/>
              </a:solidFill>
              <a:ea typeface="Calibri"/>
              <a:cs typeface="Calibri"/>
            </a:endParaRPr>
          </a:p>
          <a:p>
            <a:r>
              <a:rPr lang="en-US" sz="4800">
                <a:solidFill>
                  <a:schemeClr val="bg2"/>
                </a:solidFill>
                <a:ea typeface="Calibri"/>
                <a:cs typeface="Calibri"/>
              </a:rPr>
              <a:t>(v17-18)</a:t>
            </a:r>
            <a:endParaRPr lang="en-US">
              <a:solidFill>
                <a:schemeClr val="bg2"/>
              </a:solidFill>
              <a:ea typeface="Calibri"/>
              <a:cs typeface="Calibri"/>
            </a:endParaRPr>
          </a:p>
        </p:txBody>
      </p:sp>
      <p:pic>
        <p:nvPicPr>
          <p:cNvPr id="2" name="Picture 1">
            <a:extLst>
              <a:ext uri="{FF2B5EF4-FFF2-40B4-BE49-F238E27FC236}">
                <a16:creationId xmlns:a16="http://schemas.microsoft.com/office/drawing/2014/main" id="{6C6B6CF1-B4FF-0422-6A10-2D3EC69487CB}"/>
              </a:ext>
            </a:extLst>
          </p:cNvPr>
          <p:cNvPicPr>
            <a:picLocks noChangeAspect="1"/>
          </p:cNvPicPr>
          <p:nvPr/>
        </p:nvPicPr>
        <p:blipFill>
          <a:blip r:embed="rId2"/>
          <a:stretch>
            <a:fillRect/>
          </a:stretch>
        </p:blipFill>
        <p:spPr>
          <a:xfrm>
            <a:off x="7596739" y="3620948"/>
            <a:ext cx="4265131" cy="2973320"/>
          </a:xfrm>
          <a:prstGeom prst="rect">
            <a:avLst/>
          </a:prstGeom>
        </p:spPr>
      </p:pic>
    </p:spTree>
    <p:extLst>
      <p:ext uri="{BB962C8B-B14F-4D97-AF65-F5344CB8AC3E}">
        <p14:creationId xmlns:p14="http://schemas.microsoft.com/office/powerpoint/2010/main" val="3229593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A5942-DFEB-FCFF-DBDF-25571F42710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C282A3C-441A-671D-98BD-AD4CEBEAAB3F}"/>
              </a:ext>
            </a:extLst>
          </p:cNvPr>
          <p:cNvSpPr txBox="1"/>
          <p:nvPr/>
        </p:nvSpPr>
        <p:spPr>
          <a:xfrm>
            <a:off x="192110" y="616"/>
            <a:ext cx="7843993"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solidFill>
                  <a:schemeClr val="bg2"/>
                </a:solidFill>
                <a:ea typeface="Calibri"/>
                <a:cs typeface="Calibri"/>
              </a:rPr>
              <a:t>Numbers 14</a:t>
            </a:r>
          </a:p>
          <a:p>
            <a:r>
              <a:rPr lang="en-US" sz="2000" dirty="0">
                <a:solidFill>
                  <a:schemeClr val="bg2"/>
                </a:solidFill>
                <a:ea typeface="Calibri"/>
                <a:cs typeface="Calibri"/>
              </a:rPr>
              <a:t>17</a:t>
            </a:r>
            <a:r>
              <a:rPr lang="en-US" sz="3600" dirty="0">
                <a:solidFill>
                  <a:schemeClr val="bg2"/>
                </a:solidFill>
                <a:ea typeface="Calibri"/>
                <a:cs typeface="Calibri"/>
              </a:rPr>
              <a:t> ‘Now may the Lord’s strength be displayed, just as you have </a:t>
            </a:r>
            <a:r>
              <a:rPr lang="en-US" sz="3600">
                <a:solidFill>
                  <a:schemeClr val="bg2"/>
                </a:solidFill>
                <a:ea typeface="Calibri"/>
                <a:cs typeface="Calibri"/>
              </a:rPr>
              <a:t>declared:</a:t>
            </a:r>
          </a:p>
          <a:p>
            <a:r>
              <a:rPr lang="en-US" sz="2000" dirty="0">
                <a:solidFill>
                  <a:schemeClr val="bg2"/>
                </a:solidFill>
                <a:ea typeface="Calibri"/>
                <a:cs typeface="Calibri"/>
              </a:rPr>
              <a:t>18</a:t>
            </a:r>
            <a:r>
              <a:rPr lang="en-US" sz="3600" dirty="0">
                <a:solidFill>
                  <a:schemeClr val="bg2"/>
                </a:solidFill>
                <a:ea typeface="Calibri"/>
                <a:cs typeface="Calibri"/>
              </a:rPr>
              <a:t> “The Lord is slow to anger, abounding in love and forgiving sin and rebellion. Yet he does not leave the guilty unpunished; he punishes the children for the sin of the parents to the third and fourth generation.” </a:t>
            </a:r>
            <a:r>
              <a:rPr lang="en-US" sz="2000" dirty="0">
                <a:solidFill>
                  <a:schemeClr val="bg2"/>
                </a:solidFill>
                <a:ea typeface="Calibri"/>
                <a:cs typeface="Calibri"/>
              </a:rPr>
              <a:t>19</a:t>
            </a:r>
            <a:r>
              <a:rPr lang="en-US" sz="3600" dirty="0">
                <a:solidFill>
                  <a:schemeClr val="bg2"/>
                </a:solidFill>
                <a:ea typeface="Calibri"/>
                <a:cs typeface="Calibri"/>
              </a:rPr>
              <a:t> In accordance with your great love, forgive the sin of these people, just as you have pardoned them from the time they left Egypt until now.’</a:t>
            </a:r>
            <a:br>
              <a:rPr lang="en-US" sz="3600" dirty="0">
                <a:solidFill>
                  <a:schemeClr val="bg2"/>
                </a:solidFill>
                <a:ea typeface="Calibri"/>
                <a:cs typeface="Calibri"/>
              </a:rPr>
            </a:br>
            <a:endParaRPr lang="en-US" sz="3600" dirty="0">
              <a:solidFill>
                <a:schemeClr val="bg2"/>
              </a:solidFill>
              <a:ea typeface="Calibri"/>
              <a:cs typeface="Calibri"/>
            </a:endParaRPr>
          </a:p>
          <a:p>
            <a:endParaRPr lang="en-US" sz="3600" dirty="0">
              <a:solidFill>
                <a:schemeClr val="bg2"/>
              </a:solidFill>
              <a:ea typeface="Calibri"/>
              <a:cs typeface="Calibri"/>
            </a:endParaRPr>
          </a:p>
        </p:txBody>
      </p:sp>
      <p:pic>
        <p:nvPicPr>
          <p:cNvPr id="5" name="Picture 4">
            <a:extLst>
              <a:ext uri="{FF2B5EF4-FFF2-40B4-BE49-F238E27FC236}">
                <a16:creationId xmlns:a16="http://schemas.microsoft.com/office/drawing/2014/main" id="{35586127-342D-F446-D223-82669916A4B1}"/>
              </a:ext>
            </a:extLst>
          </p:cNvPr>
          <p:cNvPicPr>
            <a:picLocks noChangeAspect="1"/>
          </p:cNvPicPr>
          <p:nvPr/>
        </p:nvPicPr>
        <p:blipFill>
          <a:blip r:embed="rId2"/>
          <a:stretch>
            <a:fillRect/>
          </a:stretch>
        </p:blipFill>
        <p:spPr>
          <a:xfrm>
            <a:off x="8049520" y="1953383"/>
            <a:ext cx="3867567" cy="2962277"/>
          </a:xfrm>
          <a:prstGeom prst="rect">
            <a:avLst/>
          </a:prstGeom>
        </p:spPr>
      </p:pic>
    </p:spTree>
    <p:extLst>
      <p:ext uri="{BB962C8B-B14F-4D97-AF65-F5344CB8AC3E}">
        <p14:creationId xmlns:p14="http://schemas.microsoft.com/office/powerpoint/2010/main" val="3622371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08E1C-BAF1-F1C5-CFC0-34A87042799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D71B97F-992A-A3DE-261F-FAB253000CBA}"/>
              </a:ext>
            </a:extLst>
          </p:cNvPr>
          <p:cNvSpPr txBox="1"/>
          <p:nvPr/>
        </p:nvSpPr>
        <p:spPr>
          <a:xfrm>
            <a:off x="192110" y="616"/>
            <a:ext cx="744642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solidFill>
                  <a:schemeClr val="bg2"/>
                </a:solidFill>
                <a:ea typeface="Calibri"/>
                <a:cs typeface="Calibri"/>
              </a:rPr>
              <a:t>Numbers 14</a:t>
            </a:r>
          </a:p>
          <a:p>
            <a:r>
              <a:rPr lang="en-US" sz="2000">
                <a:solidFill>
                  <a:schemeClr val="bg2"/>
                </a:solidFill>
                <a:ea typeface="Calibri"/>
                <a:cs typeface="Calibri"/>
              </a:rPr>
              <a:t>20</a:t>
            </a:r>
            <a:r>
              <a:rPr lang="en-US" sz="3600">
                <a:solidFill>
                  <a:schemeClr val="bg2"/>
                </a:solidFill>
                <a:ea typeface="Calibri"/>
                <a:cs typeface="Calibri"/>
              </a:rPr>
              <a:t> ‘I have forgiven them, as you asked.'</a:t>
            </a:r>
            <a:br>
              <a:rPr lang="en-US" sz="3600" dirty="0">
                <a:solidFill>
                  <a:schemeClr val="bg2"/>
                </a:solidFill>
                <a:ea typeface="Calibri"/>
                <a:cs typeface="Calibri"/>
              </a:rPr>
            </a:br>
            <a:endParaRPr lang="en-US" sz="3600">
              <a:solidFill>
                <a:schemeClr val="bg2"/>
              </a:solidFill>
              <a:ea typeface="Calibri"/>
              <a:cs typeface="Calibri"/>
            </a:endParaRPr>
          </a:p>
          <a:p>
            <a:endParaRPr lang="en-US" sz="3600" dirty="0">
              <a:solidFill>
                <a:schemeClr val="bg2"/>
              </a:solidFill>
              <a:ea typeface="Calibri"/>
              <a:cs typeface="Calibri"/>
            </a:endParaRPr>
          </a:p>
        </p:txBody>
      </p:sp>
      <p:pic>
        <p:nvPicPr>
          <p:cNvPr id="2" name="Picture 1">
            <a:extLst>
              <a:ext uri="{FF2B5EF4-FFF2-40B4-BE49-F238E27FC236}">
                <a16:creationId xmlns:a16="http://schemas.microsoft.com/office/drawing/2014/main" id="{03C1DB03-0D0F-3E5E-86A5-AA5CD2BD460E}"/>
              </a:ext>
            </a:extLst>
          </p:cNvPr>
          <p:cNvPicPr>
            <a:picLocks noChangeAspect="1"/>
          </p:cNvPicPr>
          <p:nvPr/>
        </p:nvPicPr>
        <p:blipFill>
          <a:blip r:embed="rId2"/>
          <a:stretch>
            <a:fillRect/>
          </a:stretch>
        </p:blipFill>
        <p:spPr>
          <a:xfrm>
            <a:off x="7643813" y="2119313"/>
            <a:ext cx="4219575" cy="2876550"/>
          </a:xfrm>
          <a:prstGeom prst="rect">
            <a:avLst/>
          </a:prstGeom>
        </p:spPr>
      </p:pic>
    </p:spTree>
    <p:extLst>
      <p:ext uri="{BB962C8B-B14F-4D97-AF65-F5344CB8AC3E}">
        <p14:creationId xmlns:p14="http://schemas.microsoft.com/office/powerpoint/2010/main" val="238792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0F416-1468-C356-D49C-D21B6F87DD6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BDC8DAC-55FC-00FF-41F7-F64827EB3DA4}"/>
              </a:ext>
            </a:extLst>
          </p:cNvPr>
          <p:cNvSpPr txBox="1"/>
          <p:nvPr/>
        </p:nvSpPr>
        <p:spPr>
          <a:xfrm>
            <a:off x="192110" y="616"/>
            <a:ext cx="7843993"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solidFill>
                  <a:schemeClr val="bg2"/>
                </a:solidFill>
                <a:ea typeface="Calibri"/>
                <a:cs typeface="Calibri"/>
              </a:rPr>
              <a:t>Numbers 14</a:t>
            </a:r>
          </a:p>
          <a:p>
            <a:r>
              <a:rPr lang="en-US" sz="2000" dirty="0">
                <a:solidFill>
                  <a:schemeClr val="bg2"/>
                </a:solidFill>
                <a:ea typeface="Calibri"/>
                <a:cs typeface="Calibri"/>
              </a:rPr>
              <a:t>17</a:t>
            </a:r>
            <a:r>
              <a:rPr lang="en-US" sz="3600" dirty="0">
                <a:solidFill>
                  <a:schemeClr val="bg2"/>
                </a:solidFill>
                <a:ea typeface="Calibri"/>
                <a:cs typeface="Calibri"/>
              </a:rPr>
              <a:t> ‘Now may the Lord’s strength be displayed, just as you have </a:t>
            </a:r>
            <a:r>
              <a:rPr lang="en-US" sz="3600">
                <a:solidFill>
                  <a:schemeClr val="bg2"/>
                </a:solidFill>
                <a:ea typeface="Calibri"/>
                <a:cs typeface="Calibri"/>
              </a:rPr>
              <a:t>declared:</a:t>
            </a:r>
          </a:p>
          <a:p>
            <a:r>
              <a:rPr lang="en-US" sz="2000" dirty="0">
                <a:solidFill>
                  <a:schemeClr val="bg2"/>
                </a:solidFill>
                <a:ea typeface="Calibri"/>
                <a:cs typeface="Calibri"/>
              </a:rPr>
              <a:t>18</a:t>
            </a:r>
            <a:r>
              <a:rPr lang="en-US" sz="3600" dirty="0">
                <a:solidFill>
                  <a:schemeClr val="bg2"/>
                </a:solidFill>
                <a:ea typeface="Calibri"/>
                <a:cs typeface="Calibri"/>
              </a:rPr>
              <a:t> “The Lord is slow to anger, abounding in love and forgiving sin and rebellion. Yet he does not leave the guilty unpunished; he punishes the children for the sin of the parents to the third and fourth generation.” </a:t>
            </a:r>
            <a:r>
              <a:rPr lang="en-US" sz="2000" dirty="0">
                <a:solidFill>
                  <a:schemeClr val="bg2"/>
                </a:solidFill>
                <a:ea typeface="Calibri"/>
                <a:cs typeface="Calibri"/>
              </a:rPr>
              <a:t>19</a:t>
            </a:r>
            <a:r>
              <a:rPr lang="en-US" sz="3600" dirty="0">
                <a:solidFill>
                  <a:schemeClr val="bg2"/>
                </a:solidFill>
                <a:ea typeface="Calibri"/>
                <a:cs typeface="Calibri"/>
              </a:rPr>
              <a:t> In accordance with your great love, forgive the sin of these people, just as you have pardoned them from the time they left Egypt until now.’</a:t>
            </a:r>
            <a:br>
              <a:rPr lang="en-US" sz="3600" dirty="0">
                <a:solidFill>
                  <a:schemeClr val="bg2"/>
                </a:solidFill>
                <a:ea typeface="Calibri"/>
                <a:cs typeface="Calibri"/>
              </a:rPr>
            </a:br>
            <a:endParaRPr lang="en-US" sz="3600" dirty="0">
              <a:solidFill>
                <a:schemeClr val="bg2"/>
              </a:solidFill>
              <a:ea typeface="Calibri"/>
              <a:cs typeface="Calibri"/>
            </a:endParaRPr>
          </a:p>
          <a:p>
            <a:endParaRPr lang="en-US" sz="3600" dirty="0">
              <a:solidFill>
                <a:schemeClr val="bg2"/>
              </a:solidFill>
              <a:ea typeface="Calibri"/>
              <a:cs typeface="Calibri"/>
            </a:endParaRPr>
          </a:p>
        </p:txBody>
      </p:sp>
      <p:pic>
        <p:nvPicPr>
          <p:cNvPr id="5" name="Picture 4">
            <a:extLst>
              <a:ext uri="{FF2B5EF4-FFF2-40B4-BE49-F238E27FC236}">
                <a16:creationId xmlns:a16="http://schemas.microsoft.com/office/drawing/2014/main" id="{42B12CAF-4165-CFC8-8529-468ECB636331}"/>
              </a:ext>
            </a:extLst>
          </p:cNvPr>
          <p:cNvPicPr>
            <a:picLocks noChangeAspect="1"/>
          </p:cNvPicPr>
          <p:nvPr/>
        </p:nvPicPr>
        <p:blipFill>
          <a:blip r:embed="rId2"/>
          <a:stretch>
            <a:fillRect/>
          </a:stretch>
        </p:blipFill>
        <p:spPr>
          <a:xfrm>
            <a:off x="8049520" y="1953383"/>
            <a:ext cx="3867567" cy="2962277"/>
          </a:xfrm>
          <a:prstGeom prst="rect">
            <a:avLst/>
          </a:prstGeom>
        </p:spPr>
      </p:pic>
    </p:spTree>
    <p:extLst>
      <p:ext uri="{BB962C8B-B14F-4D97-AF65-F5344CB8AC3E}">
        <p14:creationId xmlns:p14="http://schemas.microsoft.com/office/powerpoint/2010/main" val="3266874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4C50E-A5E1-1800-F605-6332EE7DC9B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37DB261-3A0E-2A34-0200-989071B73389}"/>
              </a:ext>
            </a:extLst>
          </p:cNvPr>
          <p:cNvPicPr>
            <a:picLocks noChangeAspect="1"/>
          </p:cNvPicPr>
          <p:nvPr/>
        </p:nvPicPr>
        <p:blipFill>
          <a:blip r:embed="rId2"/>
          <a:srcRect r="1292" b="377"/>
          <a:stretch>
            <a:fillRect/>
          </a:stretch>
        </p:blipFill>
        <p:spPr>
          <a:xfrm>
            <a:off x="1868211" y="406469"/>
            <a:ext cx="8772750" cy="6046465"/>
          </a:xfrm>
          <a:prstGeom prst="rect">
            <a:avLst/>
          </a:prstGeom>
        </p:spPr>
      </p:pic>
    </p:spTree>
    <p:extLst>
      <p:ext uri="{BB962C8B-B14F-4D97-AF65-F5344CB8AC3E}">
        <p14:creationId xmlns:p14="http://schemas.microsoft.com/office/powerpoint/2010/main" val="1158915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4B55DA-8915-7ABE-7B69-943D2E858DD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F287039-5088-4EA0-C571-E15ACDF0AC9E}"/>
              </a:ext>
            </a:extLst>
          </p:cNvPr>
          <p:cNvSpPr txBox="1"/>
          <p:nvPr/>
        </p:nvSpPr>
        <p:spPr>
          <a:xfrm>
            <a:off x="192110" y="616"/>
            <a:ext cx="11858987"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solidFill>
                  <a:schemeClr val="bg2"/>
                </a:solidFill>
                <a:ea typeface="Calibri"/>
                <a:cs typeface="Calibri"/>
              </a:rPr>
              <a:t>Numbers 14</a:t>
            </a:r>
          </a:p>
          <a:p>
            <a:r>
              <a:rPr lang="en-US" sz="2000" dirty="0">
                <a:solidFill>
                  <a:schemeClr val="bg2"/>
                </a:solidFill>
                <a:ea typeface="Calibri"/>
                <a:cs typeface="Calibri"/>
              </a:rPr>
              <a:t>28</a:t>
            </a:r>
            <a:r>
              <a:rPr lang="en-US" sz="3600" dirty="0">
                <a:solidFill>
                  <a:schemeClr val="bg2"/>
                </a:solidFill>
                <a:ea typeface="Calibri"/>
                <a:cs typeface="Calibri"/>
              </a:rPr>
              <a:t> "As surely as I live, declares the Lord, I will do to you the very thing I heard you say: </a:t>
            </a:r>
            <a:r>
              <a:rPr lang="en-US" sz="2000" dirty="0">
                <a:solidFill>
                  <a:schemeClr val="bg2"/>
                </a:solidFill>
                <a:ea typeface="Calibri"/>
                <a:cs typeface="Calibri"/>
              </a:rPr>
              <a:t>29 </a:t>
            </a:r>
            <a:r>
              <a:rPr lang="en-US" sz="3600" dirty="0">
                <a:solidFill>
                  <a:schemeClr val="bg2"/>
                </a:solidFill>
                <a:ea typeface="Calibri"/>
                <a:cs typeface="Calibri"/>
              </a:rPr>
              <a:t>in this wilderness your bodies will fall – every one of you twenty years old or more who was counted in the census and who has grumbled against me. </a:t>
            </a:r>
            <a:r>
              <a:rPr lang="en-US" sz="2000" dirty="0">
                <a:solidFill>
                  <a:schemeClr val="bg2"/>
                </a:solidFill>
                <a:ea typeface="Calibri"/>
                <a:cs typeface="Calibri"/>
              </a:rPr>
              <a:t>30</a:t>
            </a:r>
            <a:r>
              <a:rPr lang="en-US" sz="3600" dirty="0">
                <a:solidFill>
                  <a:schemeClr val="bg2"/>
                </a:solidFill>
                <a:ea typeface="Calibri"/>
                <a:cs typeface="Calibri"/>
              </a:rPr>
              <a:t> Not one of you will enter the land I swore with uplifted hand to make your home, except Caleb son of </a:t>
            </a:r>
            <a:endParaRPr lang="en-US" sz="3600">
              <a:solidFill>
                <a:schemeClr val="bg2"/>
              </a:solidFill>
              <a:ea typeface="Calibri"/>
              <a:cs typeface="Calibri"/>
            </a:endParaRPr>
          </a:p>
          <a:p>
            <a:r>
              <a:rPr lang="en-US" sz="3600" dirty="0">
                <a:solidFill>
                  <a:schemeClr val="bg2"/>
                </a:solidFill>
                <a:ea typeface="Calibri"/>
                <a:cs typeface="Calibri"/>
              </a:rPr>
              <a:t>Jephunneh and Joshua son of Nun. </a:t>
            </a:r>
          </a:p>
          <a:p>
            <a:r>
              <a:rPr lang="en-US" sz="2000">
                <a:solidFill>
                  <a:schemeClr val="bg2"/>
                </a:solidFill>
                <a:ea typeface="Calibri"/>
                <a:cs typeface="Calibri"/>
              </a:rPr>
              <a:t>31</a:t>
            </a:r>
            <a:r>
              <a:rPr lang="en-US" sz="3600">
                <a:solidFill>
                  <a:schemeClr val="bg2"/>
                </a:solidFill>
                <a:ea typeface="Calibri"/>
                <a:cs typeface="Calibri"/>
              </a:rPr>
              <a:t> As for your children that </a:t>
            </a:r>
            <a:r>
              <a:rPr lang="en-US" sz="3600" dirty="0">
                <a:solidFill>
                  <a:schemeClr val="bg2"/>
                </a:solidFill>
                <a:ea typeface="Calibri"/>
                <a:cs typeface="Calibri"/>
              </a:rPr>
              <a:t>you said </a:t>
            </a:r>
          </a:p>
          <a:p>
            <a:r>
              <a:rPr lang="en-US" sz="3600">
                <a:solidFill>
                  <a:schemeClr val="bg2"/>
                </a:solidFill>
                <a:ea typeface="Calibri"/>
                <a:cs typeface="Calibri"/>
              </a:rPr>
              <a:t>would be taken as plunder, </a:t>
            </a:r>
            <a:r>
              <a:rPr lang="en-US" sz="3600" dirty="0">
                <a:solidFill>
                  <a:schemeClr val="bg2"/>
                </a:solidFill>
                <a:ea typeface="Calibri"/>
                <a:cs typeface="Calibri"/>
              </a:rPr>
              <a:t>I will </a:t>
            </a:r>
          </a:p>
          <a:p>
            <a:r>
              <a:rPr lang="en-US" sz="3600">
                <a:solidFill>
                  <a:schemeClr val="bg2"/>
                </a:solidFill>
                <a:ea typeface="Calibri"/>
                <a:cs typeface="Calibri"/>
              </a:rPr>
              <a:t>bring them in to enjoy the </a:t>
            </a:r>
            <a:r>
              <a:rPr lang="en-US" sz="3600" dirty="0">
                <a:solidFill>
                  <a:schemeClr val="bg2"/>
                </a:solidFill>
                <a:ea typeface="Calibri"/>
                <a:cs typeface="Calibri"/>
              </a:rPr>
              <a:t>land you </a:t>
            </a:r>
          </a:p>
          <a:p>
            <a:r>
              <a:rPr lang="en-US" sz="3600">
                <a:solidFill>
                  <a:schemeClr val="bg2"/>
                </a:solidFill>
                <a:ea typeface="Calibri"/>
                <a:cs typeface="Calibri"/>
              </a:rPr>
              <a:t>have rejected.</a:t>
            </a:r>
            <a:br>
              <a:rPr lang="en-US" sz="3600" dirty="0">
                <a:solidFill>
                  <a:schemeClr val="bg2"/>
                </a:solidFill>
                <a:ea typeface="Calibri"/>
                <a:cs typeface="Calibri"/>
              </a:rPr>
            </a:br>
            <a:endParaRPr lang="en-US" sz="3600" dirty="0">
              <a:solidFill>
                <a:schemeClr val="bg2"/>
              </a:solidFill>
              <a:ea typeface="Calibri"/>
              <a:cs typeface="Calibri"/>
            </a:endParaRPr>
          </a:p>
          <a:p>
            <a:endParaRPr lang="en-US" sz="3600" dirty="0">
              <a:solidFill>
                <a:schemeClr val="bg2"/>
              </a:solidFill>
              <a:ea typeface="Calibri"/>
              <a:cs typeface="Calibri"/>
            </a:endParaRPr>
          </a:p>
        </p:txBody>
      </p:sp>
      <p:pic>
        <p:nvPicPr>
          <p:cNvPr id="4" name="Picture 3">
            <a:extLst>
              <a:ext uri="{FF2B5EF4-FFF2-40B4-BE49-F238E27FC236}">
                <a16:creationId xmlns:a16="http://schemas.microsoft.com/office/drawing/2014/main" id="{C97FB07E-7B11-EF4D-33DA-4B84864FCAA6}"/>
              </a:ext>
            </a:extLst>
          </p:cNvPr>
          <p:cNvPicPr>
            <a:picLocks noChangeAspect="1"/>
          </p:cNvPicPr>
          <p:nvPr/>
        </p:nvPicPr>
        <p:blipFill>
          <a:blip r:embed="rId2"/>
          <a:stretch>
            <a:fillRect/>
          </a:stretch>
        </p:blipFill>
        <p:spPr>
          <a:xfrm>
            <a:off x="7236033" y="3440390"/>
            <a:ext cx="4605268" cy="3167821"/>
          </a:xfrm>
          <a:prstGeom prst="rect">
            <a:avLst/>
          </a:prstGeom>
        </p:spPr>
      </p:pic>
    </p:spTree>
    <p:extLst>
      <p:ext uri="{BB962C8B-B14F-4D97-AF65-F5344CB8AC3E}">
        <p14:creationId xmlns:p14="http://schemas.microsoft.com/office/powerpoint/2010/main" val="1970402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8C6CF-5358-78A6-372D-07ACEB6CFC8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8319AEE-578D-23B6-2B4C-653B43EDE852}"/>
              </a:ext>
            </a:extLst>
          </p:cNvPr>
          <p:cNvSpPr txBox="1"/>
          <p:nvPr/>
        </p:nvSpPr>
        <p:spPr>
          <a:xfrm>
            <a:off x="192110" y="616"/>
            <a:ext cx="1190316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solidFill>
                  <a:schemeClr val="bg2"/>
                </a:solidFill>
                <a:ea typeface="Calibri"/>
                <a:cs typeface="Calibri"/>
              </a:rPr>
              <a:t>Numbers 15</a:t>
            </a:r>
          </a:p>
          <a:p>
            <a:r>
              <a:rPr lang="en-US" sz="2000" dirty="0">
                <a:solidFill>
                  <a:schemeClr val="bg2"/>
                </a:solidFill>
                <a:ea typeface="Calibri"/>
                <a:cs typeface="Calibri"/>
              </a:rPr>
              <a:t>1</a:t>
            </a:r>
            <a:r>
              <a:rPr lang="en-US" sz="3600" dirty="0">
                <a:solidFill>
                  <a:schemeClr val="bg2"/>
                </a:solidFill>
                <a:ea typeface="Calibri"/>
                <a:cs typeface="Calibri"/>
              </a:rPr>
              <a:t> The Lord said to Moses, </a:t>
            </a:r>
            <a:r>
              <a:rPr lang="en-US" sz="2000" dirty="0">
                <a:solidFill>
                  <a:schemeClr val="bg2"/>
                </a:solidFill>
                <a:ea typeface="Calibri"/>
                <a:cs typeface="Calibri"/>
              </a:rPr>
              <a:t>2</a:t>
            </a:r>
            <a:r>
              <a:rPr lang="en-US" sz="3600" dirty="0">
                <a:solidFill>
                  <a:schemeClr val="bg2"/>
                </a:solidFill>
                <a:ea typeface="Calibri"/>
                <a:cs typeface="Calibri"/>
              </a:rPr>
              <a:t> ‘Speak to the Israelites and say to </a:t>
            </a:r>
            <a:r>
              <a:rPr lang="en-US" sz="3600">
                <a:solidFill>
                  <a:schemeClr val="bg2"/>
                </a:solidFill>
                <a:ea typeface="Calibri"/>
                <a:cs typeface="Calibri"/>
              </a:rPr>
              <a:t>them: “After you enter the land I am giving you as a home...'</a:t>
            </a:r>
            <a:br>
              <a:rPr lang="en-US" sz="3600" dirty="0">
                <a:solidFill>
                  <a:schemeClr val="bg2"/>
                </a:solidFill>
                <a:ea typeface="Calibri"/>
                <a:cs typeface="Calibri"/>
              </a:rPr>
            </a:br>
            <a:endParaRPr lang="en-US" sz="3600">
              <a:solidFill>
                <a:schemeClr val="bg2"/>
              </a:solidFill>
              <a:ea typeface="Calibri"/>
              <a:cs typeface="Calibri"/>
            </a:endParaRPr>
          </a:p>
          <a:p>
            <a:endParaRPr lang="en-US" sz="3600" dirty="0">
              <a:solidFill>
                <a:schemeClr val="bg2"/>
              </a:solidFill>
              <a:ea typeface="Calibri"/>
              <a:cs typeface="Calibri"/>
            </a:endParaRPr>
          </a:p>
        </p:txBody>
      </p:sp>
      <p:pic>
        <p:nvPicPr>
          <p:cNvPr id="5" name="Picture 4">
            <a:extLst>
              <a:ext uri="{FF2B5EF4-FFF2-40B4-BE49-F238E27FC236}">
                <a16:creationId xmlns:a16="http://schemas.microsoft.com/office/drawing/2014/main" id="{399A6BD0-1775-5D2C-535B-4DF6372DEFC0}"/>
              </a:ext>
            </a:extLst>
          </p:cNvPr>
          <p:cNvPicPr>
            <a:picLocks noChangeAspect="1"/>
          </p:cNvPicPr>
          <p:nvPr/>
        </p:nvPicPr>
        <p:blipFill>
          <a:blip r:embed="rId2"/>
          <a:stretch>
            <a:fillRect/>
          </a:stretch>
        </p:blipFill>
        <p:spPr>
          <a:xfrm>
            <a:off x="4088642" y="3098042"/>
            <a:ext cx="4605268" cy="3167821"/>
          </a:xfrm>
          <a:prstGeom prst="rect">
            <a:avLst/>
          </a:prstGeom>
        </p:spPr>
      </p:pic>
    </p:spTree>
    <p:extLst>
      <p:ext uri="{BB962C8B-B14F-4D97-AF65-F5344CB8AC3E}">
        <p14:creationId xmlns:p14="http://schemas.microsoft.com/office/powerpoint/2010/main" val="478648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6DCED-B775-71F1-CBE3-0C1F2E8CA32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57261C8-587E-D82C-C6EC-E5BA34FB8B0A}"/>
              </a:ext>
            </a:extLst>
          </p:cNvPr>
          <p:cNvSpPr txBox="1"/>
          <p:nvPr/>
        </p:nvSpPr>
        <p:spPr>
          <a:xfrm>
            <a:off x="192110" y="616"/>
            <a:ext cx="1190316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solidFill>
                  <a:schemeClr val="bg2"/>
                </a:solidFill>
                <a:ea typeface="Calibri"/>
                <a:cs typeface="Calibri"/>
              </a:rPr>
              <a:t>Numbers 15</a:t>
            </a:r>
          </a:p>
          <a:p>
            <a:r>
              <a:rPr lang="en-US" sz="2000">
                <a:solidFill>
                  <a:schemeClr val="bg2"/>
                </a:solidFill>
                <a:ea typeface="Calibri"/>
                <a:cs typeface="Calibri"/>
              </a:rPr>
              <a:t>41</a:t>
            </a:r>
            <a:r>
              <a:rPr lang="en-US" sz="3600">
                <a:solidFill>
                  <a:schemeClr val="bg2"/>
                </a:solidFill>
                <a:ea typeface="Calibri"/>
                <a:cs typeface="Calibri"/>
              </a:rPr>
              <a:t> I</a:t>
            </a:r>
            <a:r>
              <a:rPr lang="en-US" sz="3600" dirty="0">
                <a:solidFill>
                  <a:schemeClr val="bg2"/>
                </a:solidFill>
                <a:ea typeface="Calibri"/>
                <a:cs typeface="Calibri"/>
              </a:rPr>
              <a:t> am the Lord your God, who brought you out of Egypt to be your God. I am the Lord your God.”’</a:t>
            </a:r>
            <a:br>
              <a:rPr lang="en-US" sz="3600" dirty="0">
                <a:solidFill>
                  <a:schemeClr val="bg2"/>
                </a:solidFill>
                <a:ea typeface="Calibri"/>
                <a:cs typeface="Calibri"/>
              </a:rPr>
            </a:br>
            <a:endParaRPr lang="en-US" sz="3600">
              <a:solidFill>
                <a:schemeClr val="bg2"/>
              </a:solidFill>
              <a:ea typeface="Calibri"/>
              <a:cs typeface="Calibri"/>
            </a:endParaRPr>
          </a:p>
          <a:p>
            <a:endParaRPr lang="en-US" sz="3600" dirty="0">
              <a:solidFill>
                <a:schemeClr val="bg2"/>
              </a:solidFill>
              <a:ea typeface="Calibri"/>
              <a:cs typeface="Calibri"/>
            </a:endParaRPr>
          </a:p>
        </p:txBody>
      </p:sp>
      <p:pic>
        <p:nvPicPr>
          <p:cNvPr id="5" name="Picture 4">
            <a:extLst>
              <a:ext uri="{FF2B5EF4-FFF2-40B4-BE49-F238E27FC236}">
                <a16:creationId xmlns:a16="http://schemas.microsoft.com/office/drawing/2014/main" id="{261F7ED0-8E3B-BD8E-60AD-3610613A0909}"/>
              </a:ext>
            </a:extLst>
          </p:cNvPr>
          <p:cNvPicPr>
            <a:picLocks noChangeAspect="1"/>
          </p:cNvPicPr>
          <p:nvPr/>
        </p:nvPicPr>
        <p:blipFill>
          <a:blip r:embed="rId2"/>
          <a:stretch>
            <a:fillRect/>
          </a:stretch>
        </p:blipFill>
        <p:spPr>
          <a:xfrm>
            <a:off x="4088642" y="3098042"/>
            <a:ext cx="4605268" cy="3167821"/>
          </a:xfrm>
          <a:prstGeom prst="rect">
            <a:avLst/>
          </a:prstGeom>
        </p:spPr>
      </p:pic>
    </p:spTree>
    <p:extLst>
      <p:ext uri="{BB962C8B-B14F-4D97-AF65-F5344CB8AC3E}">
        <p14:creationId xmlns:p14="http://schemas.microsoft.com/office/powerpoint/2010/main" val="296497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8C701-F957-3DFC-5637-E930E4191730}"/>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DD44AC44-00EA-D1F5-4E81-78AB3C1CCA2D}"/>
              </a:ext>
            </a:extLst>
          </p:cNvPr>
          <p:cNvSpPr txBox="1"/>
          <p:nvPr/>
        </p:nvSpPr>
        <p:spPr>
          <a:xfrm>
            <a:off x="343743" y="252919"/>
            <a:ext cx="11341678" cy="415498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7200" b="1" dirty="0">
                <a:solidFill>
                  <a:schemeClr val="bg2"/>
                </a:solidFill>
                <a:ea typeface="Calibri"/>
                <a:cs typeface="Calibri"/>
              </a:rPr>
              <a:t>1. </a:t>
            </a:r>
            <a:r>
              <a:rPr lang="en-US" sz="9600" b="1" dirty="0">
                <a:solidFill>
                  <a:schemeClr val="bg2"/>
                </a:solidFill>
                <a:ea typeface="Calibri"/>
                <a:cs typeface="Calibri"/>
              </a:rPr>
              <a:t>The LORD </a:t>
            </a:r>
            <a:endParaRPr lang="en-US">
              <a:solidFill>
                <a:schemeClr val="bg2"/>
              </a:solidFill>
              <a:ea typeface="Calibri"/>
              <a:cs typeface="Calibri"/>
            </a:endParaRPr>
          </a:p>
          <a:p>
            <a:r>
              <a:rPr lang="en-US" sz="9600" b="1">
                <a:solidFill>
                  <a:schemeClr val="bg2"/>
                </a:solidFill>
                <a:ea typeface="Calibri"/>
                <a:cs typeface="Calibri"/>
              </a:rPr>
              <a:t>makes promises</a:t>
            </a:r>
            <a:endParaRPr lang="en-US" sz="9600" b="1" i="1" u="sng">
              <a:solidFill>
                <a:schemeClr val="bg2"/>
              </a:solidFill>
              <a:ea typeface="Calibri"/>
              <a:cs typeface="Calibri"/>
            </a:endParaRPr>
          </a:p>
          <a:p>
            <a:r>
              <a:rPr lang="en-US" sz="7200" b="1" i="1" dirty="0">
                <a:solidFill>
                  <a:schemeClr val="bg2"/>
                </a:solidFill>
                <a:ea typeface="Calibri"/>
                <a:cs typeface="Calibri"/>
              </a:rPr>
              <a:t> </a:t>
            </a:r>
            <a:r>
              <a:rPr lang="en-US" sz="4000">
                <a:solidFill>
                  <a:schemeClr val="bg2"/>
                </a:solidFill>
                <a:ea typeface="Calibri"/>
                <a:cs typeface="Calibri"/>
              </a:rPr>
              <a:t>                                                        (Numbers 13:1-</a:t>
            </a:r>
            <a:r>
              <a:rPr lang="en-US" sz="4000" dirty="0">
                <a:solidFill>
                  <a:schemeClr val="bg2"/>
                </a:solidFill>
                <a:ea typeface="Calibri"/>
                <a:cs typeface="Calibri"/>
              </a:rPr>
              <a:t>14:10)</a:t>
            </a:r>
            <a:endParaRPr lang="en-US" dirty="0">
              <a:solidFill>
                <a:schemeClr val="bg2"/>
              </a:solidFill>
              <a:ea typeface="Calibri" panose="020F0502020204030204"/>
              <a:cs typeface="Calibri" panose="020F0502020204030204"/>
            </a:endParaRPr>
          </a:p>
        </p:txBody>
      </p:sp>
    </p:spTree>
    <p:extLst>
      <p:ext uri="{BB962C8B-B14F-4D97-AF65-F5344CB8AC3E}">
        <p14:creationId xmlns:p14="http://schemas.microsoft.com/office/powerpoint/2010/main" val="621269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007D5-42F2-EE8B-3CEF-46B6A5D0D779}"/>
            </a:ext>
          </a:extLst>
        </p:cNvPr>
        <p:cNvGrpSpPr/>
        <p:nvPr/>
      </p:nvGrpSpPr>
      <p:grpSpPr>
        <a:xfrm>
          <a:off x="0" y="0"/>
          <a:ext cx="0" cy="0"/>
          <a:chOff x="0" y="0"/>
          <a:chExt cx="0" cy="0"/>
        </a:xfrm>
      </p:grpSpPr>
      <p:pic>
        <p:nvPicPr>
          <p:cNvPr id="2" name="Picture 1" descr="2 Corinthians 1:20">
            <a:extLst>
              <a:ext uri="{FF2B5EF4-FFF2-40B4-BE49-F238E27FC236}">
                <a16:creationId xmlns:a16="http://schemas.microsoft.com/office/drawing/2014/main" id="{14725661-10EB-2313-6041-94D65140650D}"/>
              </a:ext>
            </a:extLst>
          </p:cNvPr>
          <p:cNvPicPr>
            <a:picLocks noChangeAspect="1"/>
          </p:cNvPicPr>
          <p:nvPr/>
        </p:nvPicPr>
        <p:blipFill>
          <a:blip r:embed="rId2"/>
          <a:stretch>
            <a:fillRect/>
          </a:stretch>
        </p:blipFill>
        <p:spPr>
          <a:xfrm>
            <a:off x="3266661" y="367748"/>
            <a:ext cx="6111459" cy="6122503"/>
          </a:xfrm>
          <a:prstGeom prst="rect">
            <a:avLst/>
          </a:prstGeom>
        </p:spPr>
      </p:pic>
    </p:spTree>
    <p:extLst>
      <p:ext uri="{BB962C8B-B14F-4D97-AF65-F5344CB8AC3E}">
        <p14:creationId xmlns:p14="http://schemas.microsoft.com/office/powerpoint/2010/main" val="2952407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9B61AE-F704-318E-32C3-812641F6D725}"/>
              </a:ext>
            </a:extLst>
          </p:cNvPr>
          <p:cNvPicPr>
            <a:picLocks noChangeAspect="1"/>
          </p:cNvPicPr>
          <p:nvPr/>
        </p:nvPicPr>
        <p:blipFill>
          <a:blip r:embed="rId2"/>
          <a:stretch>
            <a:fillRect/>
          </a:stretch>
        </p:blipFill>
        <p:spPr>
          <a:xfrm>
            <a:off x="615624" y="164367"/>
            <a:ext cx="10971155" cy="6539024"/>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CFD40AF-EA1A-6DA6-DEC3-9E74FFFA8105}"/>
                  </a:ext>
                </a:extLst>
              </p14:cNvPr>
              <p14:cNvContentPartPr/>
              <p14:nvPr/>
            </p14:nvContentPartPr>
            <p14:xfrm>
              <a:off x="2058734" y="1170045"/>
              <a:ext cx="2144099" cy="1823189"/>
            </p14:xfrm>
          </p:contentPart>
        </mc:Choice>
        <mc:Fallback xmlns="">
          <p:pic>
            <p:nvPicPr>
              <p:cNvPr id="3" name="Ink 2">
                <a:extLst>
                  <a:ext uri="{FF2B5EF4-FFF2-40B4-BE49-F238E27FC236}">
                    <a16:creationId xmlns:a16="http://schemas.microsoft.com/office/drawing/2014/main" id="{5CFD40AF-EA1A-6DA6-DEC3-9E74FFFA8105}"/>
                  </a:ext>
                </a:extLst>
              </p:cNvPr>
              <p:cNvPicPr/>
              <p:nvPr/>
            </p:nvPicPr>
            <p:blipFill>
              <a:blip r:embed="rId4"/>
              <a:stretch>
                <a:fillRect/>
              </a:stretch>
            </p:blipFill>
            <p:spPr>
              <a:xfrm>
                <a:off x="2041097" y="1152407"/>
                <a:ext cx="2179732" cy="1858825"/>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A4730E72-0C81-35D7-AC3C-6985A7F26378}"/>
                  </a:ext>
                </a:extLst>
              </p14:cNvPr>
              <p14:cNvContentPartPr/>
              <p14:nvPr/>
            </p14:nvContentPartPr>
            <p14:xfrm>
              <a:off x="6409815" y="4560956"/>
              <a:ext cx="1503285" cy="1215600"/>
            </p14:xfrm>
          </p:contentPart>
        </mc:Choice>
        <mc:Fallback xmlns="">
          <p:pic>
            <p:nvPicPr>
              <p:cNvPr id="4" name="Ink 3">
                <a:extLst>
                  <a:ext uri="{FF2B5EF4-FFF2-40B4-BE49-F238E27FC236}">
                    <a16:creationId xmlns:a16="http://schemas.microsoft.com/office/drawing/2014/main" id="{A4730E72-0C81-35D7-AC3C-6985A7F26378}"/>
                  </a:ext>
                </a:extLst>
              </p:cNvPr>
              <p:cNvPicPr/>
              <p:nvPr/>
            </p:nvPicPr>
            <p:blipFill>
              <a:blip r:embed="rId6"/>
              <a:stretch>
                <a:fillRect/>
              </a:stretch>
            </p:blipFill>
            <p:spPr>
              <a:xfrm>
                <a:off x="6391820" y="4542963"/>
                <a:ext cx="1538915" cy="125122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E3DD05EE-D6B9-A9AA-9E72-65DF0F66D345}"/>
                  </a:ext>
                </a:extLst>
              </p14:cNvPr>
              <p14:cNvContentPartPr/>
              <p14:nvPr/>
            </p14:nvContentPartPr>
            <p14:xfrm>
              <a:off x="7635531" y="65684"/>
              <a:ext cx="1945628" cy="1900884"/>
            </p14:xfrm>
          </p:contentPart>
        </mc:Choice>
        <mc:Fallback xmlns="">
          <p:pic>
            <p:nvPicPr>
              <p:cNvPr id="5" name="Ink 4">
                <a:extLst>
                  <a:ext uri="{FF2B5EF4-FFF2-40B4-BE49-F238E27FC236}">
                    <a16:creationId xmlns:a16="http://schemas.microsoft.com/office/drawing/2014/main" id="{E3DD05EE-D6B9-A9AA-9E72-65DF0F66D345}"/>
                  </a:ext>
                </a:extLst>
              </p:cNvPr>
              <p:cNvPicPr/>
              <p:nvPr/>
            </p:nvPicPr>
            <p:blipFill>
              <a:blip r:embed="rId8"/>
              <a:stretch>
                <a:fillRect/>
              </a:stretch>
            </p:blipFill>
            <p:spPr>
              <a:xfrm>
                <a:off x="7617536" y="47687"/>
                <a:ext cx="1981258" cy="1936519"/>
              </a:xfrm>
              <a:prstGeom prst="rect">
                <a:avLst/>
              </a:prstGeom>
            </p:spPr>
          </p:pic>
        </mc:Fallback>
      </mc:AlternateContent>
      <p:sp>
        <p:nvSpPr>
          <p:cNvPr id="6" name="TextBox 5">
            <a:extLst>
              <a:ext uri="{FF2B5EF4-FFF2-40B4-BE49-F238E27FC236}">
                <a16:creationId xmlns:a16="http://schemas.microsoft.com/office/drawing/2014/main" id="{23218B3F-5501-636A-4F6A-5F3E22BB1B29}"/>
              </a:ext>
            </a:extLst>
          </p:cNvPr>
          <p:cNvSpPr txBox="1"/>
          <p:nvPr/>
        </p:nvSpPr>
        <p:spPr>
          <a:xfrm>
            <a:off x="2500928" y="1532086"/>
            <a:ext cx="11040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from</a:t>
            </a:r>
            <a:endParaRPr lang="en-US"/>
          </a:p>
        </p:txBody>
      </p:sp>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9FD37A30-F894-1858-9A4F-A3A00A50DF6E}"/>
                  </a:ext>
                </a:extLst>
              </p14:cNvPr>
              <p14:cNvContentPartPr/>
              <p14:nvPr/>
            </p14:nvContentPartPr>
            <p14:xfrm>
              <a:off x="723348" y="-1159565"/>
              <a:ext cx="13804" cy="13804"/>
            </p14:xfrm>
          </p:contentPart>
        </mc:Choice>
        <mc:Fallback xmlns="">
          <p:pic>
            <p:nvPicPr>
              <p:cNvPr id="13" name="Ink 12">
                <a:extLst>
                  <a:ext uri="{FF2B5EF4-FFF2-40B4-BE49-F238E27FC236}">
                    <a16:creationId xmlns:a16="http://schemas.microsoft.com/office/drawing/2014/main" id="{9FD37A30-F894-1858-9A4F-A3A00A50DF6E}"/>
                  </a:ext>
                </a:extLst>
              </p:cNvPr>
              <p:cNvPicPr/>
              <p:nvPr/>
            </p:nvPicPr>
            <p:blipFill>
              <a:blip r:embed="rId10"/>
              <a:stretch>
                <a:fillRect/>
              </a:stretch>
            </p:blipFill>
            <p:spPr>
              <a:xfrm>
                <a:off x="33148" y="-1835961"/>
                <a:ext cx="1380400" cy="1380400"/>
              </a:xfrm>
              <a:prstGeom prst="rect">
                <a:avLst/>
              </a:prstGeom>
            </p:spPr>
          </p:pic>
        </mc:Fallback>
      </mc:AlternateContent>
      <p:sp>
        <p:nvSpPr>
          <p:cNvPr id="14" name="TextBox 13">
            <a:extLst>
              <a:ext uri="{FF2B5EF4-FFF2-40B4-BE49-F238E27FC236}">
                <a16:creationId xmlns:a16="http://schemas.microsoft.com/office/drawing/2014/main" id="{1CB21E64-7067-EB6D-5411-C34A985E945B}"/>
              </a:ext>
            </a:extLst>
          </p:cNvPr>
          <p:cNvSpPr txBox="1"/>
          <p:nvPr/>
        </p:nvSpPr>
        <p:spPr>
          <a:xfrm>
            <a:off x="7768943" y="523126"/>
            <a:ext cx="151367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To</a:t>
            </a:r>
          </a:p>
          <a:p>
            <a:pPr algn="l"/>
            <a:r>
              <a:rPr lang="en-US" sz="2400" b="1">
                <a:ea typeface="Calibri"/>
                <a:cs typeface="Calibri"/>
              </a:rPr>
              <a:t>CANAAN</a:t>
            </a:r>
          </a:p>
        </p:txBody>
      </p:sp>
      <p:pic>
        <p:nvPicPr>
          <p:cNvPr id="16" name="Picture 15" descr="Mountain Clip Art - Mountain Png - Free Transparent PNG Clipart Images  Download">
            <a:extLst>
              <a:ext uri="{FF2B5EF4-FFF2-40B4-BE49-F238E27FC236}">
                <a16:creationId xmlns:a16="http://schemas.microsoft.com/office/drawing/2014/main" id="{9E7CE8E2-671C-ADE0-1D85-F8612DF9814D}"/>
              </a:ext>
            </a:extLst>
          </p:cNvPr>
          <p:cNvPicPr>
            <a:picLocks noChangeAspect="1"/>
          </p:cNvPicPr>
          <p:nvPr/>
        </p:nvPicPr>
        <p:blipFill>
          <a:blip r:embed="rId11"/>
          <a:stretch>
            <a:fillRect/>
          </a:stretch>
        </p:blipFill>
        <p:spPr>
          <a:xfrm>
            <a:off x="6724650" y="4765221"/>
            <a:ext cx="866775" cy="585107"/>
          </a:xfrm>
          <a:prstGeom prst="rect">
            <a:avLst/>
          </a:prstGeom>
        </p:spPr>
      </p:pic>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BF742DD7-6DA8-8B77-BA3F-989E20BCE3EC}"/>
                  </a:ext>
                </a:extLst>
              </p14:cNvPr>
              <p14:cNvContentPartPr/>
              <p14:nvPr/>
            </p14:nvContentPartPr>
            <p14:xfrm>
              <a:off x="3962400" y="2043112"/>
              <a:ext cx="2572217" cy="2399006"/>
            </p14:xfrm>
          </p:contentPart>
        </mc:Choice>
        <mc:Fallback xmlns="">
          <p:pic>
            <p:nvPicPr>
              <p:cNvPr id="17" name="Ink 16">
                <a:extLst>
                  <a:ext uri="{FF2B5EF4-FFF2-40B4-BE49-F238E27FC236}">
                    <a16:creationId xmlns:a16="http://schemas.microsoft.com/office/drawing/2014/main" id="{BF742DD7-6DA8-8B77-BA3F-989E20BCE3EC}"/>
                  </a:ext>
                </a:extLst>
              </p:cNvPr>
              <p:cNvPicPr/>
              <p:nvPr/>
            </p:nvPicPr>
            <p:blipFill>
              <a:blip r:embed="rId13"/>
              <a:stretch>
                <a:fillRect/>
              </a:stretch>
            </p:blipFill>
            <p:spPr>
              <a:xfrm>
                <a:off x="3899408" y="1980482"/>
                <a:ext cx="2697840" cy="252462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330F2A91-4665-78EF-B2C4-E4211611ADE0}"/>
                  </a:ext>
                </a:extLst>
              </p14:cNvPr>
              <p14:cNvContentPartPr/>
              <p14:nvPr/>
            </p14:nvContentPartPr>
            <p14:xfrm>
              <a:off x="7534274" y="1382764"/>
              <a:ext cx="739275" cy="3032073"/>
            </p14:xfrm>
          </p:contentPart>
        </mc:Choice>
        <mc:Fallback xmlns="">
          <p:pic>
            <p:nvPicPr>
              <p:cNvPr id="18" name="Ink 17">
                <a:extLst>
                  <a:ext uri="{FF2B5EF4-FFF2-40B4-BE49-F238E27FC236}">
                    <a16:creationId xmlns:a16="http://schemas.microsoft.com/office/drawing/2014/main" id="{330F2A91-4665-78EF-B2C4-E4211611ADE0}"/>
                  </a:ext>
                </a:extLst>
              </p:cNvPr>
              <p:cNvPicPr/>
              <p:nvPr/>
            </p:nvPicPr>
            <p:blipFill>
              <a:blip r:embed="rId15"/>
              <a:stretch>
                <a:fillRect/>
              </a:stretch>
            </p:blipFill>
            <p:spPr>
              <a:xfrm>
                <a:off x="7471678" y="1319768"/>
                <a:ext cx="864826" cy="315770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EF1B2A2E-218A-7C5F-5367-88DD4881F453}"/>
                  </a:ext>
                </a:extLst>
              </p14:cNvPr>
              <p14:cNvContentPartPr/>
              <p14:nvPr/>
            </p14:nvContentPartPr>
            <p14:xfrm>
              <a:off x="7858125" y="1356547"/>
              <a:ext cx="495916" cy="476044"/>
            </p14:xfrm>
          </p:contentPart>
        </mc:Choice>
        <mc:Fallback xmlns="">
          <p:pic>
            <p:nvPicPr>
              <p:cNvPr id="19" name="Ink 18">
                <a:extLst>
                  <a:ext uri="{FF2B5EF4-FFF2-40B4-BE49-F238E27FC236}">
                    <a16:creationId xmlns:a16="http://schemas.microsoft.com/office/drawing/2014/main" id="{EF1B2A2E-218A-7C5F-5367-88DD4881F453}"/>
                  </a:ext>
                </a:extLst>
              </p:cNvPr>
              <p:cNvPicPr/>
              <p:nvPr/>
            </p:nvPicPr>
            <p:blipFill>
              <a:blip r:embed="rId17"/>
              <a:stretch>
                <a:fillRect/>
              </a:stretch>
            </p:blipFill>
            <p:spPr>
              <a:xfrm>
                <a:off x="7795191" y="1293578"/>
                <a:ext cx="621423" cy="601622"/>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E166BB46-9F12-D8B2-AC24-55FA7C928295}"/>
                  </a:ext>
                </a:extLst>
              </p14:cNvPr>
              <p14:cNvContentPartPr/>
              <p14:nvPr/>
            </p14:nvContentPartPr>
            <p14:xfrm>
              <a:off x="6172200" y="3929244"/>
              <a:ext cx="446791" cy="482592"/>
            </p14:xfrm>
          </p:contentPart>
        </mc:Choice>
        <mc:Fallback xmlns="">
          <p:pic>
            <p:nvPicPr>
              <p:cNvPr id="20" name="Ink 19">
                <a:extLst>
                  <a:ext uri="{FF2B5EF4-FFF2-40B4-BE49-F238E27FC236}">
                    <a16:creationId xmlns:a16="http://schemas.microsoft.com/office/drawing/2014/main" id="{E166BB46-9F12-D8B2-AC24-55FA7C928295}"/>
                  </a:ext>
                </a:extLst>
              </p:cNvPr>
              <p:cNvPicPr/>
              <p:nvPr/>
            </p:nvPicPr>
            <p:blipFill>
              <a:blip r:embed="rId19"/>
              <a:stretch>
                <a:fillRect/>
              </a:stretch>
            </p:blipFill>
            <p:spPr>
              <a:xfrm>
                <a:off x="6109606" y="3866313"/>
                <a:ext cx="572339" cy="608095"/>
              </a:xfrm>
              <a:prstGeom prst="rect">
                <a:avLst/>
              </a:prstGeom>
            </p:spPr>
          </p:pic>
        </mc:Fallback>
      </mc:AlternateContent>
      <p:sp>
        <p:nvSpPr>
          <p:cNvPr id="15" name="TextBox 14">
            <a:extLst>
              <a:ext uri="{FF2B5EF4-FFF2-40B4-BE49-F238E27FC236}">
                <a16:creationId xmlns:a16="http://schemas.microsoft.com/office/drawing/2014/main" id="{70A22F36-4621-2178-8CED-6F201D6DD16F}"/>
              </a:ext>
            </a:extLst>
          </p:cNvPr>
          <p:cNvSpPr txBox="1"/>
          <p:nvPr/>
        </p:nvSpPr>
        <p:spPr>
          <a:xfrm>
            <a:off x="6473542" y="3437775"/>
            <a:ext cx="1437472" cy="11365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Via</a:t>
            </a:r>
          </a:p>
          <a:p>
            <a:r>
              <a:rPr lang="en-US" sz="2400" b="1" dirty="0">
                <a:ea typeface="Calibri"/>
                <a:cs typeface="Calibri"/>
              </a:rPr>
              <a:t>MOUNT </a:t>
            </a:r>
            <a:r>
              <a:rPr lang="en-US" sz="2400" b="1">
                <a:ea typeface="Calibri"/>
                <a:cs typeface="Calibri"/>
              </a:rPr>
              <a:t>SINAI</a:t>
            </a:r>
            <a:endParaRPr lang="en-US" sz="2400" b="1" dirty="0">
              <a:ea typeface="Calibri"/>
              <a:cs typeface="Calibri"/>
            </a:endParaRPr>
          </a:p>
        </p:txBody>
      </p:sp>
      <p:sp>
        <p:nvSpPr>
          <p:cNvPr id="7" name="TextBox 6">
            <a:extLst>
              <a:ext uri="{FF2B5EF4-FFF2-40B4-BE49-F238E27FC236}">
                <a16:creationId xmlns:a16="http://schemas.microsoft.com/office/drawing/2014/main" id="{736CA1ED-74FC-C1A3-A5D5-8F17204167D5}"/>
              </a:ext>
            </a:extLst>
          </p:cNvPr>
          <p:cNvSpPr txBox="1"/>
          <p:nvPr/>
        </p:nvSpPr>
        <p:spPr>
          <a:xfrm>
            <a:off x="7188994" y="2083593"/>
            <a:ext cx="12358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Desert </a:t>
            </a:r>
            <a:endParaRPr lang="en-US">
              <a:ea typeface="Calibri"/>
              <a:cs typeface="Calibri"/>
            </a:endParaRPr>
          </a:p>
          <a:p>
            <a:pPr algn="ctr"/>
            <a:r>
              <a:rPr lang="en-US">
                <a:ea typeface="Calibri"/>
                <a:cs typeface="Calibri"/>
              </a:rPr>
              <a:t>of Paran</a:t>
            </a:r>
          </a:p>
        </p:txBody>
      </p:sp>
      <mc:AlternateContent xmlns:mc="http://schemas.openxmlformats.org/markup-compatibility/2006" xmlns:p14="http://schemas.microsoft.com/office/powerpoint/2010/main">
        <mc:Choice Requires="p14">
          <p:contentPart p14:bwMode="auto" r:id="rId20">
            <p14:nvContentPartPr>
              <p14:cNvPr id="8" name="Ink 7">
                <a:extLst>
                  <a:ext uri="{FF2B5EF4-FFF2-40B4-BE49-F238E27FC236}">
                    <a16:creationId xmlns:a16="http://schemas.microsoft.com/office/drawing/2014/main" id="{1762D1CA-04D5-D4CA-E96A-AF0FAC577AAE}"/>
                  </a:ext>
                </a:extLst>
              </p14:cNvPr>
              <p14:cNvContentPartPr/>
              <p14:nvPr/>
            </p14:nvContentPartPr>
            <p14:xfrm>
              <a:off x="7276681" y="1956952"/>
              <a:ext cx="1086743" cy="896707"/>
            </p14:xfrm>
          </p:contentPart>
        </mc:Choice>
        <mc:Fallback xmlns="">
          <p:pic>
            <p:nvPicPr>
              <p:cNvPr id="8" name="Ink 7">
                <a:extLst>
                  <a:ext uri="{FF2B5EF4-FFF2-40B4-BE49-F238E27FC236}">
                    <a16:creationId xmlns:a16="http://schemas.microsoft.com/office/drawing/2014/main" id="{1762D1CA-04D5-D4CA-E96A-AF0FAC577AAE}"/>
                  </a:ext>
                </a:extLst>
              </p:cNvPr>
              <p:cNvPicPr/>
              <p:nvPr/>
            </p:nvPicPr>
            <p:blipFill>
              <a:blip r:embed="rId21"/>
              <a:stretch>
                <a:fillRect/>
              </a:stretch>
            </p:blipFill>
            <p:spPr>
              <a:xfrm>
                <a:off x="7258689" y="1938960"/>
                <a:ext cx="1122368" cy="932331"/>
              </a:xfrm>
              <a:prstGeom prst="rect">
                <a:avLst/>
              </a:prstGeom>
            </p:spPr>
          </p:pic>
        </mc:Fallback>
      </mc:AlternateContent>
    </p:spTree>
    <p:extLst>
      <p:ext uri="{BB962C8B-B14F-4D97-AF65-F5344CB8AC3E}">
        <p14:creationId xmlns:p14="http://schemas.microsoft.com/office/powerpoint/2010/main" val="2394468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95FEF-F31A-767A-39F9-B697760090F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2B182A01-F06D-70DE-E425-8282F6C1A466}"/>
              </a:ext>
            </a:extLst>
          </p:cNvPr>
          <p:cNvPicPr>
            <a:picLocks noChangeAspect="1"/>
          </p:cNvPicPr>
          <p:nvPr/>
        </p:nvPicPr>
        <p:blipFill>
          <a:blip r:embed="rId2"/>
          <a:stretch>
            <a:fillRect/>
          </a:stretch>
        </p:blipFill>
        <p:spPr>
          <a:xfrm>
            <a:off x="2909110" y="182217"/>
            <a:ext cx="6377783" cy="6477000"/>
          </a:xfrm>
          <a:prstGeom prst="rect">
            <a:avLst/>
          </a:prstGeom>
        </p:spPr>
      </p:pic>
    </p:spTree>
    <p:extLst>
      <p:ext uri="{BB962C8B-B14F-4D97-AF65-F5344CB8AC3E}">
        <p14:creationId xmlns:p14="http://schemas.microsoft.com/office/powerpoint/2010/main" val="408721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AD0E7-1C09-8301-784C-B91A202942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65077F6-D0A5-192F-9104-D2E2C718E69C}"/>
              </a:ext>
            </a:extLst>
          </p:cNvPr>
          <p:cNvSpPr txBox="1"/>
          <p:nvPr/>
        </p:nvSpPr>
        <p:spPr>
          <a:xfrm>
            <a:off x="192110" y="616"/>
            <a:ext cx="7446428"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solidFill>
                  <a:schemeClr val="bg2"/>
                </a:solidFill>
                <a:ea typeface="Calibri"/>
                <a:cs typeface="Calibri"/>
              </a:rPr>
              <a:t>Numbers 13</a:t>
            </a:r>
          </a:p>
          <a:p>
            <a:r>
              <a:rPr lang="en-US" sz="2000" dirty="0">
                <a:solidFill>
                  <a:schemeClr val="bg2"/>
                </a:solidFill>
                <a:ea typeface="Calibri"/>
                <a:cs typeface="Calibri"/>
              </a:rPr>
              <a:t>27</a:t>
            </a:r>
            <a:r>
              <a:rPr lang="en-US" sz="3600" dirty="0">
                <a:solidFill>
                  <a:schemeClr val="bg2"/>
                </a:solidFill>
                <a:ea typeface="Calibri"/>
                <a:cs typeface="Calibri"/>
              </a:rPr>
              <a:t> ‘We went into the land to which you sent us, and it </a:t>
            </a:r>
            <a:r>
              <a:rPr lang="en-US" sz="3600" i="1" dirty="0">
                <a:solidFill>
                  <a:schemeClr val="bg2"/>
                </a:solidFill>
                <a:ea typeface="Calibri"/>
                <a:cs typeface="Calibri"/>
              </a:rPr>
              <a:t>does </a:t>
            </a:r>
            <a:r>
              <a:rPr lang="en-US" sz="3600" dirty="0">
                <a:solidFill>
                  <a:schemeClr val="bg2"/>
                </a:solidFill>
                <a:ea typeface="Calibri"/>
                <a:cs typeface="Calibri"/>
              </a:rPr>
              <a:t>flow with milk and </a:t>
            </a:r>
            <a:r>
              <a:rPr lang="en-US" sz="3600">
                <a:solidFill>
                  <a:schemeClr val="bg2"/>
                </a:solidFill>
                <a:ea typeface="Calibri"/>
                <a:cs typeface="Calibri"/>
              </a:rPr>
              <a:t>honey! Here is its fruit. </a:t>
            </a:r>
          </a:p>
          <a:p>
            <a:r>
              <a:rPr lang="en-US" sz="2000" dirty="0">
                <a:solidFill>
                  <a:schemeClr val="bg2"/>
                </a:solidFill>
                <a:ea typeface="Calibri"/>
                <a:cs typeface="Calibri"/>
              </a:rPr>
              <a:t>28</a:t>
            </a:r>
            <a:r>
              <a:rPr lang="en-US" sz="3600" dirty="0">
                <a:solidFill>
                  <a:schemeClr val="bg2"/>
                </a:solidFill>
                <a:ea typeface="Calibri"/>
                <a:cs typeface="Calibri"/>
              </a:rPr>
              <a:t> </a:t>
            </a:r>
            <a:r>
              <a:rPr lang="en-US" sz="3600" b="1" u="sng" dirty="0">
                <a:solidFill>
                  <a:schemeClr val="bg2"/>
                </a:solidFill>
                <a:ea typeface="Calibri"/>
                <a:cs typeface="Calibri"/>
              </a:rPr>
              <a:t>But... </a:t>
            </a:r>
            <a:r>
              <a:rPr lang="en-US" sz="3600" dirty="0">
                <a:solidFill>
                  <a:schemeClr val="bg2"/>
                </a:solidFill>
                <a:ea typeface="Calibri"/>
                <a:cs typeface="Calibri"/>
              </a:rPr>
              <a:t>the people who live there are powerful, and the cities are fortified and very large. We even saw descendants of Anak there. </a:t>
            </a:r>
            <a:r>
              <a:rPr lang="en-US" sz="2000" dirty="0">
                <a:solidFill>
                  <a:schemeClr val="bg2"/>
                </a:solidFill>
                <a:ea typeface="Calibri"/>
                <a:cs typeface="Calibri"/>
              </a:rPr>
              <a:t>29</a:t>
            </a:r>
            <a:r>
              <a:rPr lang="en-US" sz="3600" dirty="0">
                <a:solidFill>
                  <a:schemeClr val="bg2"/>
                </a:solidFill>
                <a:ea typeface="Calibri"/>
                <a:cs typeface="Calibri"/>
              </a:rPr>
              <a:t> The Amalekites live in the Negev; the Hittites, Jebusites and Amorites live in the hill country; and the Canaanites live near the sea and along the Jordan.’</a:t>
            </a:r>
            <a:br>
              <a:rPr lang="en-US" sz="3600" dirty="0">
                <a:solidFill>
                  <a:schemeClr val="bg2"/>
                </a:solidFill>
                <a:ea typeface="Calibri"/>
                <a:cs typeface="Calibri"/>
              </a:rPr>
            </a:br>
            <a:endParaRPr lang="en-US" sz="3600" dirty="0">
              <a:solidFill>
                <a:schemeClr val="bg2"/>
              </a:solidFill>
              <a:ea typeface="Calibri"/>
              <a:cs typeface="Calibri"/>
            </a:endParaRPr>
          </a:p>
          <a:p>
            <a:endParaRPr lang="en-US" sz="3600" dirty="0">
              <a:solidFill>
                <a:schemeClr val="bg2"/>
              </a:solidFill>
              <a:ea typeface="Calibri"/>
              <a:cs typeface="Calibri"/>
            </a:endParaRPr>
          </a:p>
        </p:txBody>
      </p:sp>
      <p:pic>
        <p:nvPicPr>
          <p:cNvPr id="5" name="Picture 4">
            <a:extLst>
              <a:ext uri="{FF2B5EF4-FFF2-40B4-BE49-F238E27FC236}">
                <a16:creationId xmlns:a16="http://schemas.microsoft.com/office/drawing/2014/main" id="{314E5520-45AD-D7E1-E10B-3E95A0139CC5}"/>
              </a:ext>
            </a:extLst>
          </p:cNvPr>
          <p:cNvPicPr>
            <a:picLocks noChangeAspect="1"/>
          </p:cNvPicPr>
          <p:nvPr/>
        </p:nvPicPr>
        <p:blipFill>
          <a:blip r:embed="rId2"/>
          <a:stretch>
            <a:fillRect/>
          </a:stretch>
        </p:blipFill>
        <p:spPr>
          <a:xfrm>
            <a:off x="7558088" y="1957388"/>
            <a:ext cx="4324350" cy="2943225"/>
          </a:xfrm>
          <a:prstGeom prst="rect">
            <a:avLst/>
          </a:prstGeom>
        </p:spPr>
      </p:pic>
    </p:spTree>
    <p:extLst>
      <p:ext uri="{BB962C8B-B14F-4D97-AF65-F5344CB8AC3E}">
        <p14:creationId xmlns:p14="http://schemas.microsoft.com/office/powerpoint/2010/main" val="59391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B290B-6976-4448-A2ED-59EF79EF05D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E7C16F-ED25-78DF-89F1-B9015F586CC8}"/>
              </a:ext>
            </a:extLst>
          </p:cNvPr>
          <p:cNvSpPr txBox="1"/>
          <p:nvPr/>
        </p:nvSpPr>
        <p:spPr>
          <a:xfrm>
            <a:off x="192110" y="616"/>
            <a:ext cx="7446428"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solidFill>
                  <a:schemeClr val="bg2"/>
                </a:solidFill>
                <a:ea typeface="Calibri"/>
                <a:cs typeface="Calibri"/>
              </a:rPr>
              <a:t>Numbers 14</a:t>
            </a:r>
          </a:p>
          <a:p>
            <a:r>
              <a:rPr lang="en-US" sz="2000" dirty="0">
                <a:solidFill>
                  <a:schemeClr val="bg2"/>
                </a:solidFill>
                <a:ea typeface="Calibri"/>
                <a:cs typeface="Calibri"/>
              </a:rPr>
              <a:t>7</a:t>
            </a:r>
            <a:r>
              <a:rPr lang="en-US" sz="3600" dirty="0">
                <a:solidFill>
                  <a:schemeClr val="bg2"/>
                </a:solidFill>
                <a:ea typeface="Calibri"/>
                <a:cs typeface="Calibri"/>
              </a:rPr>
              <a:t> ‘The land we passed through and explored is exceedingly good. </a:t>
            </a:r>
            <a:r>
              <a:rPr lang="en-US" sz="2000" dirty="0">
                <a:solidFill>
                  <a:schemeClr val="bg2"/>
                </a:solidFill>
                <a:ea typeface="Calibri"/>
                <a:cs typeface="Calibri"/>
              </a:rPr>
              <a:t>8</a:t>
            </a:r>
            <a:r>
              <a:rPr lang="en-US" sz="3600" dirty="0">
                <a:solidFill>
                  <a:schemeClr val="bg2"/>
                </a:solidFill>
                <a:ea typeface="Calibri"/>
                <a:cs typeface="Calibri"/>
              </a:rPr>
              <a:t> If the Lord is pleased with us, he will lead us into that land, a land flowing with milk and honey, and will give it to </a:t>
            </a:r>
            <a:r>
              <a:rPr lang="en-US" sz="3600">
                <a:solidFill>
                  <a:schemeClr val="bg2"/>
                </a:solidFill>
                <a:ea typeface="Calibri"/>
                <a:cs typeface="Calibri"/>
              </a:rPr>
              <a:t>us. </a:t>
            </a:r>
            <a:r>
              <a:rPr lang="en-US" sz="2000">
                <a:solidFill>
                  <a:schemeClr val="bg2"/>
                </a:solidFill>
                <a:ea typeface="Calibri"/>
                <a:cs typeface="Calibri"/>
              </a:rPr>
              <a:t>9</a:t>
            </a:r>
            <a:r>
              <a:rPr lang="en-US" sz="3600">
                <a:solidFill>
                  <a:schemeClr val="bg2"/>
                </a:solidFill>
                <a:ea typeface="Calibri"/>
                <a:cs typeface="Calibri"/>
              </a:rPr>
              <a:t> Only do not rebel against </a:t>
            </a:r>
            <a:r>
              <a:rPr lang="en-US" sz="3600" dirty="0">
                <a:solidFill>
                  <a:schemeClr val="bg2"/>
                </a:solidFill>
                <a:ea typeface="Calibri"/>
                <a:cs typeface="Calibri"/>
              </a:rPr>
              <a:t>the Lord. And do not be afraid of the people of the land, because we will devour them. Their protection is gone, but the Lord is with us. Do not be afraid of them.’</a:t>
            </a:r>
            <a:br>
              <a:rPr lang="en-US" sz="3600" dirty="0">
                <a:solidFill>
                  <a:schemeClr val="bg2"/>
                </a:solidFill>
                <a:ea typeface="Calibri"/>
                <a:cs typeface="Calibri"/>
              </a:rPr>
            </a:br>
            <a:endParaRPr lang="en-US" sz="3600">
              <a:solidFill>
                <a:schemeClr val="bg2"/>
              </a:solidFill>
              <a:ea typeface="Calibri"/>
              <a:cs typeface="Calibri"/>
            </a:endParaRPr>
          </a:p>
          <a:p>
            <a:endParaRPr lang="en-US" sz="3600" dirty="0">
              <a:solidFill>
                <a:schemeClr val="bg2"/>
              </a:solidFill>
              <a:ea typeface="Calibri"/>
              <a:cs typeface="Calibri"/>
            </a:endParaRPr>
          </a:p>
        </p:txBody>
      </p:sp>
      <p:pic>
        <p:nvPicPr>
          <p:cNvPr id="2" name="Picture 1">
            <a:extLst>
              <a:ext uri="{FF2B5EF4-FFF2-40B4-BE49-F238E27FC236}">
                <a16:creationId xmlns:a16="http://schemas.microsoft.com/office/drawing/2014/main" id="{9F81A9AD-0B90-4D9D-115C-FEB454EE27C1}"/>
              </a:ext>
            </a:extLst>
          </p:cNvPr>
          <p:cNvPicPr>
            <a:picLocks noChangeAspect="1"/>
          </p:cNvPicPr>
          <p:nvPr/>
        </p:nvPicPr>
        <p:blipFill>
          <a:blip r:embed="rId2"/>
          <a:stretch>
            <a:fillRect/>
          </a:stretch>
        </p:blipFill>
        <p:spPr>
          <a:xfrm>
            <a:off x="7643813" y="1947863"/>
            <a:ext cx="4314825" cy="2952750"/>
          </a:xfrm>
          <a:prstGeom prst="rect">
            <a:avLst/>
          </a:prstGeom>
        </p:spPr>
      </p:pic>
    </p:spTree>
    <p:extLst>
      <p:ext uri="{BB962C8B-B14F-4D97-AF65-F5344CB8AC3E}">
        <p14:creationId xmlns:p14="http://schemas.microsoft.com/office/powerpoint/2010/main" val="1145108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EF80D-959E-AE73-4504-F0DE9AEE292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36B45D-0054-9262-09F4-06AB18A9C414}"/>
              </a:ext>
            </a:extLst>
          </p:cNvPr>
          <p:cNvSpPr txBox="1"/>
          <p:nvPr/>
        </p:nvSpPr>
        <p:spPr>
          <a:xfrm>
            <a:off x="192110" y="616"/>
            <a:ext cx="7446428" cy="61863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a:solidFill>
                  <a:schemeClr val="bg2"/>
                </a:solidFill>
                <a:ea typeface="Calibri"/>
                <a:cs typeface="Calibri"/>
              </a:rPr>
              <a:t>Numbers 14</a:t>
            </a:r>
          </a:p>
          <a:p>
            <a:r>
              <a:rPr lang="en-US" sz="2000" dirty="0">
                <a:solidFill>
                  <a:schemeClr val="bg2"/>
                </a:solidFill>
                <a:ea typeface="Calibri"/>
                <a:cs typeface="Calibri"/>
              </a:rPr>
              <a:t>2</a:t>
            </a:r>
            <a:r>
              <a:rPr lang="en-US" sz="3600" dirty="0">
                <a:solidFill>
                  <a:schemeClr val="bg2"/>
                </a:solidFill>
                <a:ea typeface="Calibri"/>
                <a:cs typeface="Calibri"/>
              </a:rPr>
              <a:t> ‘If only we had died in Egypt! Or in this wilderness! </a:t>
            </a:r>
            <a:r>
              <a:rPr lang="en-US" sz="2000" dirty="0">
                <a:solidFill>
                  <a:schemeClr val="bg2"/>
                </a:solidFill>
                <a:ea typeface="Calibri"/>
                <a:cs typeface="Calibri"/>
              </a:rPr>
              <a:t>3</a:t>
            </a:r>
            <a:r>
              <a:rPr lang="en-US" sz="3600">
                <a:solidFill>
                  <a:schemeClr val="bg2"/>
                </a:solidFill>
                <a:ea typeface="Calibri"/>
                <a:cs typeface="Calibri"/>
              </a:rPr>
              <a:t> Why is the Lord bringing us to this land only to </a:t>
            </a:r>
            <a:r>
              <a:rPr lang="en-US" sz="3600" dirty="0">
                <a:solidFill>
                  <a:schemeClr val="bg2"/>
                </a:solidFill>
                <a:ea typeface="Calibri"/>
                <a:cs typeface="Calibri"/>
              </a:rPr>
              <a:t>let us fall by the sword? Our wives and children will be taken as plunder. Wouldn’t it be better for us to go back </a:t>
            </a:r>
            <a:r>
              <a:rPr lang="en-US" sz="3600">
                <a:solidFill>
                  <a:schemeClr val="bg2"/>
                </a:solidFill>
                <a:ea typeface="Calibri"/>
                <a:cs typeface="Calibri"/>
              </a:rPr>
              <a:t>to Egypt? ... We should choose a leader </a:t>
            </a:r>
            <a:r>
              <a:rPr lang="en-US" sz="3600" dirty="0">
                <a:solidFill>
                  <a:schemeClr val="bg2"/>
                </a:solidFill>
                <a:ea typeface="Calibri"/>
                <a:cs typeface="Calibri"/>
              </a:rPr>
              <a:t>and go back to Egypt.’</a:t>
            </a:r>
            <a:br>
              <a:rPr lang="en-US" sz="3600" dirty="0">
                <a:solidFill>
                  <a:schemeClr val="bg2"/>
                </a:solidFill>
                <a:ea typeface="Calibri"/>
                <a:cs typeface="Calibri"/>
              </a:rPr>
            </a:br>
            <a:endParaRPr lang="en-US" sz="3600">
              <a:solidFill>
                <a:schemeClr val="bg2"/>
              </a:solidFill>
              <a:ea typeface="Calibri"/>
              <a:cs typeface="Calibri"/>
            </a:endParaRPr>
          </a:p>
          <a:p>
            <a:endParaRPr lang="en-US" sz="3600" dirty="0">
              <a:solidFill>
                <a:schemeClr val="bg2"/>
              </a:solidFill>
              <a:ea typeface="Calibri"/>
              <a:cs typeface="Calibri"/>
            </a:endParaRPr>
          </a:p>
        </p:txBody>
      </p:sp>
      <p:pic>
        <p:nvPicPr>
          <p:cNvPr id="4" name="Picture 3">
            <a:extLst>
              <a:ext uri="{FF2B5EF4-FFF2-40B4-BE49-F238E27FC236}">
                <a16:creationId xmlns:a16="http://schemas.microsoft.com/office/drawing/2014/main" id="{790F4CA3-3C56-385A-526E-E57A3A11D44B}"/>
              </a:ext>
            </a:extLst>
          </p:cNvPr>
          <p:cNvPicPr>
            <a:picLocks noChangeAspect="1"/>
          </p:cNvPicPr>
          <p:nvPr/>
        </p:nvPicPr>
        <p:blipFill>
          <a:blip r:embed="rId2"/>
          <a:srcRect r="1292" b="377"/>
          <a:stretch>
            <a:fillRect/>
          </a:stretch>
        </p:blipFill>
        <p:spPr>
          <a:xfrm>
            <a:off x="7643950" y="1974642"/>
            <a:ext cx="4222838" cy="2910118"/>
          </a:xfrm>
          <a:prstGeom prst="rect">
            <a:avLst/>
          </a:prstGeom>
        </p:spPr>
      </p:pic>
    </p:spTree>
    <p:extLst>
      <p:ext uri="{BB962C8B-B14F-4D97-AF65-F5344CB8AC3E}">
        <p14:creationId xmlns:p14="http://schemas.microsoft.com/office/powerpoint/2010/main" val="918899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45F61-34C2-497F-1F31-06EE86EAB9D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436BA98-C871-51EF-4988-54577AA9247F}"/>
              </a:ext>
            </a:extLst>
          </p:cNvPr>
          <p:cNvPicPr>
            <a:picLocks noChangeAspect="1"/>
          </p:cNvPicPr>
          <p:nvPr/>
        </p:nvPicPr>
        <p:blipFill>
          <a:blip r:embed="rId2"/>
          <a:stretch>
            <a:fillRect/>
          </a:stretch>
        </p:blipFill>
        <p:spPr>
          <a:xfrm>
            <a:off x="1943100" y="257175"/>
            <a:ext cx="8305800" cy="6343650"/>
          </a:xfrm>
          <a:prstGeom prst="rect">
            <a:avLst/>
          </a:prstGeom>
        </p:spPr>
      </p:pic>
    </p:spTree>
    <p:extLst>
      <p:ext uri="{BB962C8B-B14F-4D97-AF65-F5344CB8AC3E}">
        <p14:creationId xmlns:p14="http://schemas.microsoft.com/office/powerpoint/2010/main" val="294129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F8096-C482-EDC3-ABF4-0C2EDFBCBF0D}"/>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1DF0B318-B03B-2483-B43F-464211E0A991}"/>
              </a:ext>
            </a:extLst>
          </p:cNvPr>
          <p:cNvSpPr txBox="1"/>
          <p:nvPr/>
        </p:nvSpPr>
        <p:spPr>
          <a:xfrm>
            <a:off x="343743" y="252919"/>
            <a:ext cx="11341678" cy="427809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2800" dirty="0">
                <a:solidFill>
                  <a:schemeClr val="bg1">
                    <a:lumMod val="76000"/>
                  </a:schemeClr>
                </a:solidFill>
                <a:ea typeface="Calibri"/>
                <a:cs typeface="Calibri"/>
              </a:rPr>
              <a:t>1. </a:t>
            </a:r>
            <a:r>
              <a:rPr lang="en-US" sz="4000">
                <a:solidFill>
                  <a:schemeClr val="bg1">
                    <a:lumMod val="76000"/>
                  </a:schemeClr>
                </a:solidFill>
                <a:ea typeface="Calibri"/>
                <a:cs typeface="Calibri"/>
              </a:rPr>
              <a:t>The LORD makes promises (Numbers 13:1-14:10)</a:t>
            </a:r>
            <a:endParaRPr lang="en-US" sz="4400" dirty="0">
              <a:solidFill>
                <a:schemeClr val="bg1">
                  <a:lumMod val="76000"/>
                </a:schemeClr>
              </a:solidFill>
              <a:ea typeface="Calibri"/>
              <a:cs typeface="Calibri"/>
            </a:endParaRPr>
          </a:p>
          <a:p>
            <a:r>
              <a:rPr lang="en-US" sz="9600" b="1" dirty="0">
                <a:solidFill>
                  <a:schemeClr val="bg2"/>
                </a:solidFill>
                <a:ea typeface="Calibri"/>
                <a:cs typeface="Calibri"/>
              </a:rPr>
              <a:t>2. The LORD </a:t>
            </a:r>
            <a:r>
              <a:rPr lang="en-US" sz="9600" b="1" i="1">
                <a:solidFill>
                  <a:schemeClr val="bg2"/>
                </a:solidFill>
                <a:ea typeface="Calibri"/>
                <a:cs typeface="Calibri"/>
              </a:rPr>
              <a:t>keeps</a:t>
            </a:r>
            <a:r>
              <a:rPr lang="en-US" sz="9600" b="1">
                <a:solidFill>
                  <a:schemeClr val="bg2"/>
                </a:solidFill>
                <a:ea typeface="Calibri"/>
                <a:cs typeface="Calibri"/>
              </a:rPr>
              <a:t> promises</a:t>
            </a:r>
            <a:r>
              <a:rPr lang="en-US" sz="7200" b="1" i="1" dirty="0">
                <a:solidFill>
                  <a:schemeClr val="bg2"/>
                </a:solidFill>
                <a:ea typeface="Calibri"/>
                <a:cs typeface="Calibri"/>
              </a:rPr>
              <a:t> </a:t>
            </a:r>
            <a:endParaRPr lang="en-US">
              <a:solidFill>
                <a:schemeClr val="bg2"/>
              </a:solidFill>
              <a:ea typeface="Calibri"/>
              <a:cs typeface="Calibri"/>
            </a:endParaRPr>
          </a:p>
          <a:p>
            <a:r>
              <a:rPr lang="en-US" sz="4000">
                <a:solidFill>
                  <a:schemeClr val="bg2"/>
                </a:solidFill>
                <a:ea typeface="Calibri"/>
                <a:cs typeface="Calibri"/>
              </a:rPr>
              <a:t>           (Numbers 14:0-15:41)</a:t>
            </a:r>
            <a:endParaRPr lang="en-US" dirty="0">
              <a:solidFill>
                <a:schemeClr val="bg2"/>
              </a:solidFill>
              <a:ea typeface="Calibri"/>
              <a:cs typeface="Calibri"/>
            </a:endParaRPr>
          </a:p>
        </p:txBody>
      </p:sp>
    </p:spTree>
    <p:extLst>
      <p:ext uri="{BB962C8B-B14F-4D97-AF65-F5344CB8AC3E}">
        <p14:creationId xmlns:p14="http://schemas.microsoft.com/office/powerpoint/2010/main" val="4411478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CA8C7965C295438B38469F9DA828B9" ma:contentTypeVersion="15" ma:contentTypeDescription="Create a new document." ma:contentTypeScope="" ma:versionID="9d26b14d2be81836a4526e40bcfaa935">
  <xsd:schema xmlns:xsd="http://www.w3.org/2001/XMLSchema" xmlns:xs="http://www.w3.org/2001/XMLSchema" xmlns:p="http://schemas.microsoft.com/office/2006/metadata/properties" xmlns:ns3="75dc85ca-d713-4229-a48d-79f58fb065ec" xmlns:ns4="6c5326a3-a756-4a42-a4f0-608067e2ab76" targetNamespace="http://schemas.microsoft.com/office/2006/metadata/properties" ma:root="true" ma:fieldsID="db0ad0c3b89310596b7e49b2c8839552" ns3:_="" ns4:_="">
    <xsd:import namespace="75dc85ca-d713-4229-a48d-79f58fb065ec"/>
    <xsd:import namespace="6c5326a3-a756-4a42-a4f0-608067e2ab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c85ca-d713-4229-a48d-79f58fb06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5326a3-a756-4a42-a4f0-608067e2ab7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5dc85ca-d713-4229-a48d-79f58fb065ec" xsi:nil="true"/>
  </documentManagement>
</p:properties>
</file>

<file path=customXml/itemProps1.xml><?xml version="1.0" encoding="utf-8"?>
<ds:datastoreItem xmlns:ds="http://schemas.openxmlformats.org/officeDocument/2006/customXml" ds:itemID="{E962B488-279C-460D-BAF7-8870D2382448}">
  <ds:schemaRefs>
    <ds:schemaRef ds:uri="http://schemas.microsoft.com/sharepoint/v3/contenttype/forms"/>
  </ds:schemaRefs>
</ds:datastoreItem>
</file>

<file path=customXml/itemProps2.xml><?xml version="1.0" encoding="utf-8"?>
<ds:datastoreItem xmlns:ds="http://schemas.openxmlformats.org/officeDocument/2006/customXml" ds:itemID="{11B633AA-15AD-47D7-AD96-6B70D0D433B5}">
  <ds:schemaRefs>
    <ds:schemaRef ds:uri="6c5326a3-a756-4a42-a4f0-608067e2ab76"/>
    <ds:schemaRef ds:uri="75dc85ca-d713-4229-a48d-79f58fb065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E648EFD-F2F0-4783-9B5D-B8AECCB6A270}">
  <ds:schemaRefs>
    <ds:schemaRef ds:uri="6c5326a3-a756-4a42-a4f0-608067e2ab76"/>
    <ds:schemaRef ds:uri="75dc85ca-d713-4229-a48d-79f58fb065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71</TotalTime>
  <Words>785</Words>
  <Application>Microsoft Office PowerPoint</Application>
  <PresentationFormat>Widescreen</PresentationFormat>
  <Paragraphs>49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Lawrence</dc:creator>
  <cp:lastModifiedBy>Trevor Newman</cp:lastModifiedBy>
  <cp:revision>950</cp:revision>
  <cp:lastPrinted>2023-02-12T02:31:22Z</cp:lastPrinted>
  <dcterms:created xsi:type="dcterms:W3CDTF">2019-12-15T16:16:57Z</dcterms:created>
  <dcterms:modified xsi:type="dcterms:W3CDTF">2026-05-03T13:08:15Z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0x010100DBCA8C7965C295438B38469F9DA828B9</vt:lpwstr>
  </property>
</Properties>
</file>