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26"/>
  </p:notesMasterIdLst>
  <p:sldIdLst>
    <p:sldId id="4187" r:id="rId5"/>
    <p:sldId id="4195" r:id="rId6"/>
    <p:sldId id="4228" r:id="rId7"/>
    <p:sldId id="4205" r:id="rId8"/>
    <p:sldId id="4201" r:id="rId9"/>
    <p:sldId id="4227" r:id="rId10"/>
    <p:sldId id="4230" r:id="rId11"/>
    <p:sldId id="4234" r:id="rId12"/>
    <p:sldId id="4235" r:id="rId13"/>
    <p:sldId id="4236" r:id="rId14"/>
    <p:sldId id="4237" r:id="rId15"/>
    <p:sldId id="4238" r:id="rId16"/>
    <p:sldId id="4239" r:id="rId17"/>
    <p:sldId id="4240" r:id="rId18"/>
    <p:sldId id="4229" r:id="rId19"/>
    <p:sldId id="4233" r:id="rId20"/>
    <p:sldId id="4241" r:id="rId21"/>
    <p:sldId id="4242" r:id="rId22"/>
    <p:sldId id="4243" r:id="rId23"/>
    <p:sldId id="4245" r:id="rId24"/>
    <p:sldId id="4244" r:id="rId25"/>
  </p:sldIdLst>
  <p:sldSz cx="12192000" cy="6858000"/>
  <p:notesSz cx="6794500" cy="99314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b7121016-a606-4e59-9b8c-d8cabdc242a8" providerId="ADAL" clId="{59DAF793-FF44-4679-BC2D-399D97055421}"/>
    <pc:docChg chg="custSel addSld modSld">
      <pc:chgData name="Jeremy Clifton" userId="b7121016-a606-4e59-9b8c-d8cabdc242a8" providerId="ADAL" clId="{59DAF793-FF44-4679-BC2D-399D97055421}" dt="2026-08-16T09:28:08.715" v="138"/>
      <pc:docMkLst>
        <pc:docMk/>
      </pc:docMkLst>
    </pc:docChg>
  </pc:docChgLst>
  <pc:docChgLst>
    <pc:chgData name="Jeremy Clifton" userId="b7121016-a606-4e59-9b8c-d8cabdc242a8" providerId="ADAL" clId="{E211E35B-DF94-4D8F-8790-8C823AF181FA}"/>
    <pc:docChg chg="delSld">
      <pc:chgData name="Jeremy Clifton" userId="b7121016-a606-4e59-9b8c-d8cabdc242a8" providerId="ADAL" clId="{E211E35B-DF94-4D8F-8790-8C823AF181FA}" dt="2026-08-18T07:28:19.167" v="1" actId="47"/>
      <pc:docMkLst>
        <pc:docMk/>
      </pc:docMkLst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59391916" sldId="3680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1320250242" sldId="4008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3186282112" sldId="4012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885767341" sldId="4160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1027197048" sldId="4169"/>
        </pc:sldMkLst>
      </pc:sldChg>
      <pc:sldChg chg="del">
        <pc:chgData name="Jeremy Clifton" userId="b7121016-a606-4e59-9b8c-d8cabdc242a8" providerId="ADAL" clId="{E211E35B-DF94-4D8F-8790-8C823AF181FA}" dt="2026-08-18T07:28:19.167" v="1" actId="47"/>
        <pc:sldMkLst>
          <pc:docMk/>
          <pc:sldMk cId="3630267155" sldId="4190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1638569741" sldId="4218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2621789187" sldId="4220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3923532729" sldId="4221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140781671" sldId="4222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1962086187" sldId="4223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1464619455" sldId="4224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3537754844" sldId="4225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465277388" sldId="4226"/>
        </pc:sldMkLst>
      </pc:sldChg>
      <pc:sldChg chg="del">
        <pc:chgData name="Jeremy Clifton" userId="b7121016-a606-4e59-9b8c-d8cabdc242a8" providerId="ADAL" clId="{E211E35B-DF94-4D8F-8790-8C823AF181FA}" dt="2026-08-18T07:28:15.240" v="0" actId="47"/>
        <pc:sldMkLst>
          <pc:docMk/>
          <pc:sldMk cId="2575666797" sldId="4246"/>
        </pc:sldMkLst>
      </pc:sldChg>
    </pc:docChg>
  </pc:docChgLst>
  <pc:docChgLst>
    <pc:chgData name="Jeremy Clifton" userId="S::wec@woodfordec.onmicrosoft.com::b7121016-a606-4e59-9b8c-d8cabdc242a8" providerId="AD" clId="Web-{F42E557A-15C9-D7C1-1A0D-46180E801598}"/>
    <pc:docChg chg="addSld delSld modSld sldOrd">
      <pc:chgData name="Jeremy Clifton" userId="S::wec@woodfordec.onmicrosoft.com::b7121016-a606-4e59-9b8c-d8cabdc242a8" providerId="AD" clId="Web-{F42E557A-15C9-D7C1-1A0D-46180E801598}" dt="2026-08-09T08:31:15.153" v="640"/>
      <pc:docMkLst>
        <pc:docMk/>
      </pc:docMkLst>
      <pc:sldChg chg="add replId">
        <pc:chgData name="Jeremy Clifton" userId="S::wec@woodfordec.onmicrosoft.com::b7121016-a606-4e59-9b8c-d8cabdc242a8" providerId="AD" clId="Web-{F42E557A-15C9-D7C1-1A0D-46180E801598}" dt="2026-08-09T06:28:25.558" v="20"/>
        <pc:sldMkLst>
          <pc:docMk/>
          <pc:sldMk cId="197719788" sldId="4187"/>
        </pc:sldMkLst>
      </pc:sldChg>
      <pc:sldChg chg="modSp add del replId">
        <pc:chgData name="Jeremy Clifton" userId="S::wec@woodfordec.onmicrosoft.com::b7121016-a606-4e59-9b8c-d8cabdc242a8" providerId="AD" clId="Web-{F42E557A-15C9-D7C1-1A0D-46180E801598}" dt="2026-08-09T07:56:26.056" v="473" actId="20577"/>
        <pc:sldMkLst>
          <pc:docMk/>
          <pc:sldMk cId="509621241" sldId="4201"/>
        </pc:sldMkLst>
        <pc:spChg chg="mod">
          <ac:chgData name="Jeremy Clifton" userId="S::wec@woodfordec.onmicrosoft.com::b7121016-a606-4e59-9b8c-d8cabdc242a8" providerId="AD" clId="Web-{F42E557A-15C9-D7C1-1A0D-46180E801598}" dt="2026-08-09T07:56:26.056" v="473" actId="20577"/>
          <ac:spMkLst>
            <pc:docMk/>
            <pc:sldMk cId="509621241" sldId="4201"/>
            <ac:spMk id="3" creationId="{62A1753B-5EFB-AA15-D6C0-F5B588F74181}"/>
          </ac:spMkLst>
        </pc:spChg>
      </pc:sldChg>
      <pc:sldChg chg="addSp delSp modSp add replId">
        <pc:chgData name="Jeremy Clifton" userId="S::wec@woodfordec.onmicrosoft.com::b7121016-a606-4e59-9b8c-d8cabdc242a8" providerId="AD" clId="Web-{F42E557A-15C9-D7C1-1A0D-46180E801598}" dt="2026-08-09T07:51:27.734" v="443" actId="1076"/>
        <pc:sldMkLst>
          <pc:docMk/>
          <pc:sldMk cId="3947442081" sldId="4205"/>
        </pc:sldMkLst>
        <pc:spChg chg="mod">
          <ac:chgData name="Jeremy Clifton" userId="S::wec@woodfordec.onmicrosoft.com::b7121016-a606-4e59-9b8c-d8cabdc242a8" providerId="AD" clId="Web-{F42E557A-15C9-D7C1-1A0D-46180E801598}" dt="2026-08-09T07:51:24.437" v="442" actId="20577"/>
          <ac:spMkLst>
            <pc:docMk/>
            <pc:sldMk cId="3947442081" sldId="4205"/>
            <ac:spMk id="3" creationId="{F6D00762-8BC7-F6B0-FF10-AC0F145DC213}"/>
          </ac:spMkLst>
        </pc:spChg>
      </pc:sldChg>
    </pc:docChg>
  </pc:docChgLst>
  <pc:docChgLst>
    <pc:chgData name="Jeremy Clifton" userId="S::wec@woodfordec.onmicrosoft.com::b7121016-a606-4e59-9b8c-d8cabdc242a8" providerId="AD" clId="Web-{FE68F55B-5537-77E4-5129-B937FB7138DD}"/>
    <pc:docChg chg="addSld delSld modSld sldOrd">
      <pc:chgData name="Jeremy Clifton" userId="S::wec@woodfordec.onmicrosoft.com::b7121016-a606-4e59-9b8c-d8cabdc242a8" providerId="AD" clId="Web-{FE68F55B-5537-77E4-5129-B937FB7138DD}" dt="2026-07-19T08:58:54.857" v="83"/>
      <pc:docMkLst>
        <pc:docMk/>
      </pc:docMkLst>
    </pc:docChg>
  </pc:docChgLst>
  <pc:docChgLst>
    <pc:chgData name="Jeremy Clifton" userId="S::wec@woodfordec.onmicrosoft.com::b7121016-a606-4e59-9b8c-d8cabdc242a8" providerId="AD" clId="Web-{2E4FE9B5-CFCE-F829-2981-A6C71905D9C5}"/>
    <pc:docChg chg="addSld delSld modSld sldOrd">
      <pc:chgData name="Jeremy Clifton" userId="S::wec@woodfordec.onmicrosoft.com::b7121016-a606-4e59-9b8c-d8cabdc242a8" providerId="AD" clId="Web-{2E4FE9B5-CFCE-F829-2981-A6C71905D9C5}" dt="2026-08-16T08:49:06.118" v="883" actId="1076"/>
      <pc:docMkLst>
        <pc:docMk/>
      </pc:docMkLst>
      <pc:sldChg chg="addSp delSp modSp">
        <pc:chgData name="Jeremy Clifton" userId="S::wec@woodfordec.onmicrosoft.com::b7121016-a606-4e59-9b8c-d8cabdc242a8" providerId="AD" clId="Web-{2E4FE9B5-CFCE-F829-2981-A6C71905D9C5}" dt="2026-08-16T08:00:08.827" v="272" actId="1076"/>
        <pc:sldMkLst>
          <pc:docMk/>
          <pc:sldMk cId="197719788" sldId="4187"/>
        </pc:sldMkLst>
        <pc:picChg chg="add mod modCrop">
          <ac:chgData name="Jeremy Clifton" userId="S::wec@woodfordec.onmicrosoft.com::b7121016-a606-4e59-9b8c-d8cabdc242a8" providerId="AD" clId="Web-{2E4FE9B5-CFCE-F829-2981-A6C71905D9C5}" dt="2026-08-16T08:00:08.827" v="272" actId="1076"/>
          <ac:picMkLst>
            <pc:docMk/>
            <pc:sldMk cId="197719788" sldId="4187"/>
            <ac:picMk id="4" creationId="{FE5AED39-C0B7-6900-1571-8A4922B73E01}"/>
          </ac:picMkLst>
        </pc:picChg>
      </pc:sldChg>
      <pc:sldChg chg="add del">
        <pc:chgData name="Jeremy Clifton" userId="S::wec@woodfordec.onmicrosoft.com::b7121016-a606-4e59-9b8c-d8cabdc242a8" providerId="AD" clId="Web-{2E4FE9B5-CFCE-F829-2981-A6C71905D9C5}" dt="2026-08-16T08:02:20.644" v="273"/>
        <pc:sldMkLst>
          <pc:docMk/>
          <pc:sldMk cId="990045115" sldId="4195"/>
        </pc:sldMkLst>
      </pc:sldChg>
      <pc:sldChg chg="modSp ord">
        <pc:chgData name="Jeremy Clifton" userId="S::wec@woodfordec.onmicrosoft.com::b7121016-a606-4e59-9b8c-d8cabdc242a8" providerId="AD" clId="Web-{2E4FE9B5-CFCE-F829-2981-A6C71905D9C5}" dt="2026-08-16T08:08:07.329" v="442" actId="20577"/>
        <pc:sldMkLst>
          <pc:docMk/>
          <pc:sldMk cId="509621241" sldId="4201"/>
        </pc:sldMkLst>
        <pc:spChg chg="mod">
          <ac:chgData name="Jeremy Clifton" userId="S::wec@woodfordec.onmicrosoft.com::b7121016-a606-4e59-9b8c-d8cabdc242a8" providerId="AD" clId="Web-{2E4FE9B5-CFCE-F829-2981-A6C71905D9C5}" dt="2026-08-16T08:08:07.329" v="442" actId="20577"/>
          <ac:spMkLst>
            <pc:docMk/>
            <pc:sldMk cId="509621241" sldId="4201"/>
            <ac:spMk id="3" creationId="{62A1753B-5EFB-AA15-D6C0-F5B588F74181}"/>
          </ac:spMkLst>
        </pc:spChg>
      </pc:sldChg>
      <pc:sldChg chg="addSp delSp modSp ord">
        <pc:chgData name="Jeremy Clifton" userId="S::wec@woodfordec.onmicrosoft.com::b7121016-a606-4e59-9b8c-d8cabdc242a8" providerId="AD" clId="Web-{2E4FE9B5-CFCE-F829-2981-A6C71905D9C5}" dt="2026-08-16T08:29:30.206" v="835" actId="20577"/>
        <pc:sldMkLst>
          <pc:docMk/>
          <pc:sldMk cId="3947442081" sldId="4205"/>
        </pc:sldMkLst>
        <pc:spChg chg="mod">
          <ac:chgData name="Jeremy Clifton" userId="S::wec@woodfordec.onmicrosoft.com::b7121016-a606-4e59-9b8c-d8cabdc242a8" providerId="AD" clId="Web-{2E4FE9B5-CFCE-F829-2981-A6C71905D9C5}" dt="2026-08-16T08:29:30.206" v="835" actId="20577"/>
          <ac:spMkLst>
            <pc:docMk/>
            <pc:sldMk cId="3947442081" sldId="4205"/>
            <ac:spMk id="3" creationId="{F6D00762-8BC7-F6B0-FF10-AC0F145DC213}"/>
          </ac:spMkLst>
        </pc:spChg>
        <pc:picChg chg="add mod modCrop">
          <ac:chgData name="Jeremy Clifton" userId="S::wec@woodfordec.onmicrosoft.com::b7121016-a606-4e59-9b8c-d8cabdc242a8" providerId="AD" clId="Web-{2E4FE9B5-CFCE-F829-2981-A6C71905D9C5}" dt="2026-08-16T08:05:54.262" v="348" actId="1076"/>
          <ac:picMkLst>
            <pc:docMk/>
            <pc:sldMk cId="3947442081" sldId="4205"/>
            <ac:picMk id="5" creationId="{044A59A4-8EA0-C93B-196A-A05B16ABB2DD}"/>
          </ac:picMkLst>
        </pc:picChg>
      </pc:sldChg>
      <pc:sldChg chg="addSp modSp add replId">
        <pc:chgData name="Jeremy Clifton" userId="S::wec@woodfordec.onmicrosoft.com::b7121016-a606-4e59-9b8c-d8cabdc242a8" providerId="AD" clId="Web-{2E4FE9B5-CFCE-F829-2981-A6C71905D9C5}" dt="2026-08-16T08:09:21.895" v="448" actId="1076"/>
        <pc:sldMkLst>
          <pc:docMk/>
          <pc:sldMk cId="2968180103" sldId="4227"/>
        </pc:sldMkLst>
        <pc:picChg chg="add mod">
          <ac:chgData name="Jeremy Clifton" userId="S::wec@woodfordec.onmicrosoft.com::b7121016-a606-4e59-9b8c-d8cabdc242a8" providerId="AD" clId="Web-{2E4FE9B5-CFCE-F829-2981-A6C71905D9C5}" dt="2026-08-16T08:09:21.895" v="448" actId="1076"/>
          <ac:picMkLst>
            <pc:docMk/>
            <pc:sldMk cId="2968180103" sldId="4227"/>
            <ac:picMk id="2" creationId="{B0E7CE11-260C-0F08-6977-ED80EC0905DB}"/>
          </ac:picMkLst>
        </pc:picChg>
      </pc:sldChg>
      <pc:sldChg chg="addSp modSp add replId">
        <pc:chgData name="Jeremy Clifton" userId="S::wec@woodfordec.onmicrosoft.com::b7121016-a606-4e59-9b8c-d8cabdc242a8" providerId="AD" clId="Web-{2E4FE9B5-CFCE-F829-2981-A6C71905D9C5}" dt="2026-08-16T08:04:07.320" v="281" actId="1076"/>
        <pc:sldMkLst>
          <pc:docMk/>
          <pc:sldMk cId="3664834005" sldId="4228"/>
        </pc:sldMkLst>
        <pc:picChg chg="add mod modCrop">
          <ac:chgData name="Jeremy Clifton" userId="S::wec@woodfordec.onmicrosoft.com::b7121016-a606-4e59-9b8c-d8cabdc242a8" providerId="AD" clId="Web-{2E4FE9B5-CFCE-F829-2981-A6C71905D9C5}" dt="2026-08-16T08:04:07.320" v="281" actId="1076"/>
          <ac:picMkLst>
            <pc:docMk/>
            <pc:sldMk cId="3664834005" sldId="4228"/>
            <ac:picMk id="2" creationId="{4E36922F-0628-4EF7-56BA-10CF6313AFCC}"/>
          </ac:picMkLst>
        </pc:picChg>
      </pc:sldChg>
      <pc:sldChg chg="addSp modSp add replId">
        <pc:chgData name="Jeremy Clifton" userId="S::wec@woodfordec.onmicrosoft.com::b7121016-a606-4e59-9b8c-d8cabdc242a8" providerId="AD" clId="Web-{2E4FE9B5-CFCE-F829-2981-A6C71905D9C5}" dt="2026-08-16T08:21:07.046" v="684" actId="1076"/>
        <pc:sldMkLst>
          <pc:docMk/>
          <pc:sldMk cId="3068029267" sldId="4229"/>
        </pc:sldMkLst>
        <pc:picChg chg="add mod">
          <ac:chgData name="Jeremy Clifton" userId="S::wec@woodfordec.onmicrosoft.com::b7121016-a606-4e59-9b8c-d8cabdc242a8" providerId="AD" clId="Web-{2E4FE9B5-CFCE-F829-2981-A6C71905D9C5}" dt="2026-08-16T08:21:07.046" v="684" actId="1076"/>
          <ac:picMkLst>
            <pc:docMk/>
            <pc:sldMk cId="3068029267" sldId="4229"/>
            <ac:picMk id="2" creationId="{9DA3CE20-7705-611F-C66E-7C1568D9537C}"/>
          </ac:picMkLst>
        </pc:picChg>
      </pc:sldChg>
      <pc:sldChg chg="addSp delSp modSp add replId">
        <pc:chgData name="Jeremy Clifton" userId="S::wec@woodfordec.onmicrosoft.com::b7121016-a606-4e59-9b8c-d8cabdc242a8" providerId="AD" clId="Web-{2E4FE9B5-CFCE-F829-2981-A6C71905D9C5}" dt="2026-08-16T08:12:03.495" v="455" actId="1076"/>
        <pc:sldMkLst>
          <pc:docMk/>
          <pc:sldMk cId="1881422722" sldId="4230"/>
        </pc:sldMkLst>
        <pc:picChg chg="add mod">
          <ac:chgData name="Jeremy Clifton" userId="S::wec@woodfordec.onmicrosoft.com::b7121016-a606-4e59-9b8c-d8cabdc242a8" providerId="AD" clId="Web-{2E4FE9B5-CFCE-F829-2981-A6C71905D9C5}" dt="2026-08-16T08:12:03.495" v="455" actId="1076"/>
          <ac:picMkLst>
            <pc:docMk/>
            <pc:sldMk cId="1881422722" sldId="4230"/>
            <ac:picMk id="3" creationId="{C5C894F2-DE96-95CE-6EFA-93B473CA5E06}"/>
          </ac:picMkLst>
        </pc:picChg>
      </pc:sldChg>
      <pc:sldChg chg="addSp modSp add replId">
        <pc:chgData name="Jeremy Clifton" userId="S::wec@woodfordec.onmicrosoft.com::b7121016-a606-4e59-9b8c-d8cabdc242a8" providerId="AD" clId="Web-{2E4FE9B5-CFCE-F829-2981-A6C71905D9C5}" dt="2026-08-16T08:22:29.581" v="687" actId="1076"/>
        <pc:sldMkLst>
          <pc:docMk/>
          <pc:sldMk cId="2654761031" sldId="4233"/>
        </pc:sldMkLst>
        <pc:picChg chg="add mod">
          <ac:chgData name="Jeremy Clifton" userId="S::wec@woodfordec.onmicrosoft.com::b7121016-a606-4e59-9b8c-d8cabdc242a8" providerId="AD" clId="Web-{2E4FE9B5-CFCE-F829-2981-A6C71905D9C5}" dt="2026-08-16T08:22:29.581" v="687" actId="1076"/>
          <ac:picMkLst>
            <pc:docMk/>
            <pc:sldMk cId="2654761031" sldId="4233"/>
            <ac:picMk id="2" creationId="{1411A511-6F34-0065-12A2-950BB89676EE}"/>
          </ac:picMkLst>
        </pc:picChg>
      </pc:sldChg>
      <pc:sldChg chg="add ord replId">
        <pc:chgData name="Jeremy Clifton" userId="S::wec@woodfordec.onmicrosoft.com::b7121016-a606-4e59-9b8c-d8cabdc242a8" providerId="AD" clId="Web-{2E4FE9B5-CFCE-F829-2981-A6C71905D9C5}" dt="2026-08-16T08:12:25.214" v="460"/>
        <pc:sldMkLst>
          <pc:docMk/>
          <pc:sldMk cId="1009923311" sldId="4234"/>
        </pc:sldMkLst>
      </pc:sldChg>
      <pc:sldChg chg="modSp add ord replId">
        <pc:chgData name="Jeremy Clifton" userId="S::wec@woodfordec.onmicrosoft.com::b7121016-a606-4e59-9b8c-d8cabdc242a8" providerId="AD" clId="Web-{2E4FE9B5-CFCE-F829-2981-A6C71905D9C5}" dt="2026-08-16T08:24:35.664" v="704" actId="20577"/>
        <pc:sldMkLst>
          <pc:docMk/>
          <pc:sldMk cId="4107318651" sldId="4235"/>
        </pc:sldMkLst>
        <pc:spChg chg="mod">
          <ac:chgData name="Jeremy Clifton" userId="S::wec@woodfordec.onmicrosoft.com::b7121016-a606-4e59-9b8c-d8cabdc242a8" providerId="AD" clId="Web-{2E4FE9B5-CFCE-F829-2981-A6C71905D9C5}" dt="2026-08-16T08:24:35.664" v="704" actId="20577"/>
          <ac:spMkLst>
            <pc:docMk/>
            <pc:sldMk cId="4107318651" sldId="4235"/>
            <ac:spMk id="3" creationId="{7C80C3DF-2901-319D-C4FE-6471E55C20C0}"/>
          </ac:spMkLst>
        </pc:spChg>
      </pc:sldChg>
      <pc:sldChg chg="modSp add ord replId">
        <pc:chgData name="Jeremy Clifton" userId="S::wec@woodfordec.onmicrosoft.com::b7121016-a606-4e59-9b8c-d8cabdc242a8" providerId="AD" clId="Web-{2E4FE9B5-CFCE-F829-2981-A6C71905D9C5}" dt="2026-08-16T08:14:10.203" v="518" actId="20577"/>
        <pc:sldMkLst>
          <pc:docMk/>
          <pc:sldMk cId="2782579091" sldId="4236"/>
        </pc:sldMkLst>
        <pc:spChg chg="mod">
          <ac:chgData name="Jeremy Clifton" userId="S::wec@woodfordec.onmicrosoft.com::b7121016-a606-4e59-9b8c-d8cabdc242a8" providerId="AD" clId="Web-{2E4FE9B5-CFCE-F829-2981-A6C71905D9C5}" dt="2026-08-16T08:14:10.203" v="518" actId="20577"/>
          <ac:spMkLst>
            <pc:docMk/>
            <pc:sldMk cId="2782579091" sldId="4236"/>
            <ac:spMk id="3" creationId="{8487C9CC-9562-6112-6480-5748C530ECBA}"/>
          </ac:spMkLst>
        </pc:spChg>
      </pc:sldChg>
      <pc:sldChg chg="addSp modSp add replId">
        <pc:chgData name="Jeremy Clifton" userId="S::wec@woodfordec.onmicrosoft.com::b7121016-a606-4e59-9b8c-d8cabdc242a8" providerId="AD" clId="Web-{2E4FE9B5-CFCE-F829-2981-A6C71905D9C5}" dt="2026-08-16T08:16:40.708" v="599" actId="20577"/>
        <pc:sldMkLst>
          <pc:docMk/>
          <pc:sldMk cId="327945591" sldId="4237"/>
        </pc:sldMkLst>
        <pc:spChg chg="mod">
          <ac:chgData name="Jeremy Clifton" userId="S::wec@woodfordec.onmicrosoft.com::b7121016-a606-4e59-9b8c-d8cabdc242a8" providerId="AD" clId="Web-{2E4FE9B5-CFCE-F829-2981-A6C71905D9C5}" dt="2026-08-16T08:15:30.268" v="563" actId="20577"/>
          <ac:spMkLst>
            <pc:docMk/>
            <pc:sldMk cId="327945591" sldId="4237"/>
            <ac:spMk id="3" creationId="{AD4DCBE1-2839-185A-157F-B734CA810E94}"/>
          </ac:spMkLst>
        </pc:spChg>
        <pc:spChg chg="add mod">
          <ac:chgData name="Jeremy Clifton" userId="S::wec@woodfordec.onmicrosoft.com::b7121016-a606-4e59-9b8c-d8cabdc242a8" providerId="AD" clId="Web-{2E4FE9B5-CFCE-F829-2981-A6C71905D9C5}" dt="2026-08-16T08:16:40.708" v="599" actId="20577"/>
          <ac:spMkLst>
            <pc:docMk/>
            <pc:sldMk cId="327945591" sldId="4237"/>
            <ac:spMk id="4" creationId="{8EE003DB-DE98-43A0-34DF-5D537E0C6E3C}"/>
          </ac:spMkLst>
        </pc:spChg>
      </pc:sldChg>
      <pc:sldChg chg="modSp add replId">
        <pc:chgData name="Jeremy Clifton" userId="S::wec@woodfordec.onmicrosoft.com::b7121016-a606-4e59-9b8c-d8cabdc242a8" providerId="AD" clId="Web-{2E4FE9B5-CFCE-F829-2981-A6C71905D9C5}" dt="2026-08-16T08:17:36.945" v="608" actId="20577"/>
        <pc:sldMkLst>
          <pc:docMk/>
          <pc:sldMk cId="1752059992" sldId="4238"/>
        </pc:sldMkLst>
        <pc:spChg chg="mod">
          <ac:chgData name="Jeremy Clifton" userId="S::wec@woodfordec.onmicrosoft.com::b7121016-a606-4e59-9b8c-d8cabdc242a8" providerId="AD" clId="Web-{2E4FE9B5-CFCE-F829-2981-A6C71905D9C5}" dt="2026-08-16T08:17:36.945" v="608" actId="20577"/>
          <ac:spMkLst>
            <pc:docMk/>
            <pc:sldMk cId="1752059992" sldId="4238"/>
            <ac:spMk id="3" creationId="{68F42B6B-EC0D-3284-D748-F502EFC29485}"/>
          </ac:spMkLst>
        </pc:spChg>
        <pc:spChg chg="mod">
          <ac:chgData name="Jeremy Clifton" userId="S::wec@woodfordec.onmicrosoft.com::b7121016-a606-4e59-9b8c-d8cabdc242a8" providerId="AD" clId="Web-{2E4FE9B5-CFCE-F829-2981-A6C71905D9C5}" dt="2026-08-16T08:16:36.677" v="598" actId="20577"/>
          <ac:spMkLst>
            <pc:docMk/>
            <pc:sldMk cId="1752059992" sldId="4238"/>
            <ac:spMk id="4" creationId="{C419759A-ECA2-887E-23CE-E25FD67A4722}"/>
          </ac:spMkLst>
        </pc:spChg>
      </pc:sldChg>
      <pc:sldChg chg="modSp add replId">
        <pc:chgData name="Jeremy Clifton" userId="S::wec@woodfordec.onmicrosoft.com::b7121016-a606-4e59-9b8c-d8cabdc242a8" providerId="AD" clId="Web-{2E4FE9B5-CFCE-F829-2981-A6C71905D9C5}" dt="2026-08-16T08:17:11.116" v="604" actId="20577"/>
        <pc:sldMkLst>
          <pc:docMk/>
          <pc:sldMk cId="1880563021" sldId="4239"/>
        </pc:sldMkLst>
        <pc:spChg chg="mod">
          <ac:chgData name="Jeremy Clifton" userId="S::wec@woodfordec.onmicrosoft.com::b7121016-a606-4e59-9b8c-d8cabdc242a8" providerId="AD" clId="Web-{2E4FE9B5-CFCE-F829-2981-A6C71905D9C5}" dt="2026-08-16T08:17:11.116" v="604" actId="20577"/>
          <ac:spMkLst>
            <pc:docMk/>
            <pc:sldMk cId="1880563021" sldId="4239"/>
            <ac:spMk id="3" creationId="{9510A869-5FEC-9D36-CB0F-B773681447D5}"/>
          </ac:spMkLst>
        </pc:spChg>
        <pc:spChg chg="mod">
          <ac:chgData name="Jeremy Clifton" userId="S::wec@woodfordec.onmicrosoft.com::b7121016-a606-4e59-9b8c-d8cabdc242a8" providerId="AD" clId="Web-{2E4FE9B5-CFCE-F829-2981-A6C71905D9C5}" dt="2026-08-16T08:16:53.740" v="601" actId="20577"/>
          <ac:spMkLst>
            <pc:docMk/>
            <pc:sldMk cId="1880563021" sldId="4239"/>
            <ac:spMk id="4" creationId="{EE36BB8F-96CA-0066-8BC0-1D5C84F2E66B}"/>
          </ac:spMkLst>
        </pc:spChg>
      </pc:sldChg>
      <pc:sldChg chg="addSp delSp modSp add ord replId">
        <pc:chgData name="Jeremy Clifton" userId="S::wec@woodfordec.onmicrosoft.com::b7121016-a606-4e59-9b8c-d8cabdc242a8" providerId="AD" clId="Web-{2E4FE9B5-CFCE-F829-2981-A6C71905D9C5}" dt="2026-08-16T08:29:41.191" v="837" actId="20577"/>
        <pc:sldMkLst>
          <pc:docMk/>
          <pc:sldMk cId="3351478896" sldId="4240"/>
        </pc:sldMkLst>
        <pc:spChg chg="mod">
          <ac:chgData name="Jeremy Clifton" userId="S::wec@woodfordec.onmicrosoft.com::b7121016-a606-4e59-9b8c-d8cabdc242a8" providerId="AD" clId="Web-{2E4FE9B5-CFCE-F829-2981-A6C71905D9C5}" dt="2026-08-16T08:29:41.191" v="837" actId="20577"/>
          <ac:spMkLst>
            <pc:docMk/>
            <pc:sldMk cId="3351478896" sldId="4240"/>
            <ac:spMk id="3" creationId="{DFB752D6-1E3A-BBA3-D5F6-EC0B3DC50CAD}"/>
          </ac:spMkLst>
        </pc:spChg>
        <pc:picChg chg="add mod">
          <ac:chgData name="Jeremy Clifton" userId="S::wec@woodfordec.onmicrosoft.com::b7121016-a606-4e59-9b8c-d8cabdc242a8" providerId="AD" clId="Web-{2E4FE9B5-CFCE-F829-2981-A6C71905D9C5}" dt="2026-08-16T08:24:55.524" v="712" actId="1076"/>
          <ac:picMkLst>
            <pc:docMk/>
            <pc:sldMk cId="3351478896" sldId="4240"/>
            <ac:picMk id="2" creationId="{7A2A7229-4DF9-34F6-4C3D-E8F7DE6C17EB}"/>
          </ac:picMkLst>
        </pc:picChg>
      </pc:sldChg>
      <pc:sldChg chg="modSp add ord replId">
        <pc:chgData name="Jeremy Clifton" userId="S::wec@woodfordec.onmicrosoft.com::b7121016-a606-4e59-9b8c-d8cabdc242a8" providerId="AD" clId="Web-{2E4FE9B5-CFCE-F829-2981-A6C71905D9C5}" dt="2026-08-16T08:25:17.353" v="720" actId="1076"/>
        <pc:sldMkLst>
          <pc:docMk/>
          <pc:sldMk cId="1998673425" sldId="4241"/>
        </pc:sldMkLst>
        <pc:spChg chg="mod">
          <ac:chgData name="Jeremy Clifton" userId="S::wec@woodfordec.onmicrosoft.com::b7121016-a606-4e59-9b8c-d8cabdc242a8" providerId="AD" clId="Web-{2E4FE9B5-CFCE-F829-2981-A6C71905D9C5}" dt="2026-08-16T08:25:15.712" v="719" actId="20577"/>
          <ac:spMkLst>
            <pc:docMk/>
            <pc:sldMk cId="1998673425" sldId="4241"/>
            <ac:spMk id="3" creationId="{B979187A-958A-DDFB-52E1-4A98D672D842}"/>
          </ac:spMkLst>
        </pc:spChg>
        <pc:picChg chg="mod">
          <ac:chgData name="Jeremy Clifton" userId="S::wec@woodfordec.onmicrosoft.com::b7121016-a606-4e59-9b8c-d8cabdc242a8" providerId="AD" clId="Web-{2E4FE9B5-CFCE-F829-2981-A6C71905D9C5}" dt="2026-08-16T08:25:17.353" v="720" actId="1076"/>
          <ac:picMkLst>
            <pc:docMk/>
            <pc:sldMk cId="1998673425" sldId="4241"/>
            <ac:picMk id="2" creationId="{EECB01BB-1463-1952-CC7D-60E95B7B8646}"/>
          </ac:picMkLst>
        </pc:picChg>
      </pc:sldChg>
      <pc:sldChg chg="modSp add replId">
        <pc:chgData name="Jeremy Clifton" userId="S::wec@woodfordec.onmicrosoft.com::b7121016-a606-4e59-9b8c-d8cabdc242a8" providerId="AD" clId="Web-{2E4FE9B5-CFCE-F829-2981-A6C71905D9C5}" dt="2026-08-16T08:29:44.347" v="838" actId="20577"/>
        <pc:sldMkLst>
          <pc:docMk/>
          <pc:sldMk cId="2883518114" sldId="4242"/>
        </pc:sldMkLst>
        <pc:spChg chg="mod">
          <ac:chgData name="Jeremy Clifton" userId="S::wec@woodfordec.onmicrosoft.com::b7121016-a606-4e59-9b8c-d8cabdc242a8" providerId="AD" clId="Web-{2E4FE9B5-CFCE-F829-2981-A6C71905D9C5}" dt="2026-08-16T08:29:44.347" v="838" actId="20577"/>
          <ac:spMkLst>
            <pc:docMk/>
            <pc:sldMk cId="2883518114" sldId="4242"/>
            <ac:spMk id="3" creationId="{1FAE2D00-9DCB-D452-98DE-0C91990199B2}"/>
          </ac:spMkLst>
        </pc:spChg>
      </pc:sldChg>
      <pc:sldChg chg="addSp modSp add ord replId">
        <pc:chgData name="Jeremy Clifton" userId="S::wec@woodfordec.onmicrosoft.com::b7121016-a606-4e59-9b8c-d8cabdc242a8" providerId="AD" clId="Web-{2E4FE9B5-CFCE-F829-2981-A6C71905D9C5}" dt="2026-08-16T08:48:38.226" v="855" actId="20577"/>
        <pc:sldMkLst>
          <pc:docMk/>
          <pc:sldMk cId="1589326408" sldId="4243"/>
        </pc:sldMkLst>
        <pc:spChg chg="mod">
          <ac:chgData name="Jeremy Clifton" userId="S::wec@woodfordec.onmicrosoft.com::b7121016-a606-4e59-9b8c-d8cabdc242a8" providerId="AD" clId="Web-{2E4FE9B5-CFCE-F829-2981-A6C71905D9C5}" dt="2026-08-16T08:28:58.627" v="826" actId="20577"/>
          <ac:spMkLst>
            <pc:docMk/>
            <pc:sldMk cId="1589326408" sldId="4243"/>
            <ac:spMk id="3" creationId="{BF594951-D26E-0468-FE3A-B4CFF3F1193A}"/>
          </ac:spMkLst>
        </pc:spChg>
        <pc:spChg chg="add mod">
          <ac:chgData name="Jeremy Clifton" userId="S::wec@woodfordec.onmicrosoft.com::b7121016-a606-4e59-9b8c-d8cabdc242a8" providerId="AD" clId="Web-{2E4FE9B5-CFCE-F829-2981-A6C71905D9C5}" dt="2026-08-16T08:48:38.226" v="855" actId="20577"/>
          <ac:spMkLst>
            <pc:docMk/>
            <pc:sldMk cId="1589326408" sldId="4243"/>
            <ac:spMk id="4" creationId="{04F2D0FF-1C6C-1249-C4B5-3578D520B048}"/>
          </ac:spMkLst>
        </pc:spChg>
      </pc:sldChg>
      <pc:sldChg chg="modSp add replId">
        <pc:chgData name="Jeremy Clifton" userId="S::wec@woodfordec.onmicrosoft.com::b7121016-a606-4e59-9b8c-d8cabdc242a8" providerId="AD" clId="Web-{2E4FE9B5-CFCE-F829-2981-A6C71905D9C5}" dt="2026-08-16T08:49:06.118" v="883" actId="1076"/>
        <pc:sldMkLst>
          <pc:docMk/>
          <pc:sldMk cId="1695783619" sldId="4244"/>
        </pc:sldMkLst>
        <pc:spChg chg="mod">
          <ac:chgData name="Jeremy Clifton" userId="S::wec@woodfordec.onmicrosoft.com::b7121016-a606-4e59-9b8c-d8cabdc242a8" providerId="AD" clId="Web-{2E4FE9B5-CFCE-F829-2981-A6C71905D9C5}" dt="2026-08-16T08:49:06.118" v="883" actId="1076"/>
          <ac:spMkLst>
            <pc:docMk/>
            <pc:sldMk cId="1695783619" sldId="4244"/>
            <ac:spMk id="4" creationId="{2FEBBB50-E227-E55A-6D05-89EA8840BE98}"/>
          </ac:spMkLst>
        </pc:spChg>
      </pc:sldChg>
      <pc:sldChg chg="modSp add replId">
        <pc:chgData name="Jeremy Clifton" userId="S::wec@woodfordec.onmicrosoft.com::b7121016-a606-4e59-9b8c-d8cabdc242a8" providerId="AD" clId="Web-{2E4FE9B5-CFCE-F829-2981-A6C71905D9C5}" dt="2026-08-16T08:48:36.445" v="854" actId="20577"/>
        <pc:sldMkLst>
          <pc:docMk/>
          <pc:sldMk cId="4124170632" sldId="4245"/>
        </pc:sldMkLst>
        <pc:spChg chg="mod">
          <ac:chgData name="Jeremy Clifton" userId="S::wec@woodfordec.onmicrosoft.com::b7121016-a606-4e59-9b8c-d8cabdc242a8" providerId="AD" clId="Web-{2E4FE9B5-CFCE-F829-2981-A6C71905D9C5}" dt="2026-08-16T08:48:36.445" v="854" actId="20577"/>
          <ac:spMkLst>
            <pc:docMk/>
            <pc:sldMk cId="4124170632" sldId="4245"/>
            <ac:spMk id="4" creationId="{17C00D08-7D34-8F57-55B1-E682AFED82A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D53EB7DD-7AB6-42BD-9F39-79E2E875454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C57F6B98-AE3F-4561-ACA5-C79A3D72D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1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7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71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5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23B5-3E63-4248-9393-5DCE9F5782DE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8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D98C4-EC96-D972-588A-F6F863747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5AED39-C0B7-6900-1571-8A4922B73E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46" t="221" r="4852"/>
          <a:stretch>
            <a:fillRect/>
          </a:stretch>
        </p:blipFill>
        <p:spPr>
          <a:xfrm>
            <a:off x="1909012" y="836591"/>
            <a:ext cx="8625102" cy="519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19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85974-4D26-D6EE-1C8F-9FD479A07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87C9CC-9562-6112-6480-5748C530ECBA}"/>
              </a:ext>
            </a:extLst>
          </p:cNvPr>
          <p:cNvSpPr txBox="1"/>
          <p:nvPr/>
        </p:nvSpPr>
        <p:spPr>
          <a:xfrm>
            <a:off x="130087" y="115802"/>
            <a:ext cx="11628567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Romans 12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10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Be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devoted to one another in brotherly love. </a:t>
            </a: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Honour one another above yourselves.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… </a:t>
            </a:r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13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Share with God’s people who are in need. 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Practice hospitality.</a:t>
            </a: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14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Bless those who persecute you; </a:t>
            </a: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bless and do not curse. 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15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Rejoice with those who rejoice;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mourn with those who mourn.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16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Live in harmony with one another.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Do not be proud,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but be willing to associate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with people of low position.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Do not be conceited.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2579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04D5C-1358-E704-9B56-AA0F6598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4DCBE1-2839-185A-157F-B734CA810E94}"/>
              </a:ext>
            </a:extLst>
          </p:cNvPr>
          <p:cNvSpPr txBox="1"/>
          <p:nvPr/>
        </p:nvSpPr>
        <p:spPr>
          <a:xfrm>
            <a:off x="130087" y="115802"/>
            <a:ext cx="11628567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Romans 12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10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Be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devoted to one another in brotherly love. </a:t>
            </a: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Honour one another above yourselves.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… </a:t>
            </a:r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13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Share with God’s people who are in need. </a:t>
            </a:r>
            <a:r>
              <a:rPr lang="en-US" sz="3200" dirty="0">
                <a:solidFill>
                  <a:srgbClr val="00B0F0"/>
                </a:solidFill>
                <a:ea typeface="Calibri"/>
                <a:cs typeface="Calibri"/>
              </a:rPr>
              <a:t>Practice hospitality.</a:t>
            </a: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14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Bless those who persecute you; </a:t>
            </a: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bless and do not curse. 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15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Rejoice with those who rejoice;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mourn with those who mourn.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16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Live in harmony with one another.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Do not be proud,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but </a:t>
            </a:r>
            <a:r>
              <a:rPr lang="en-US" sz="3200">
                <a:solidFill>
                  <a:srgbClr val="00B0F0"/>
                </a:solidFill>
                <a:ea typeface="Calibri"/>
                <a:cs typeface="Calibri"/>
              </a:rPr>
              <a:t>be willing to associate </a:t>
            </a:r>
          </a:p>
          <a:p>
            <a:r>
              <a:rPr lang="en-US" sz="3200">
                <a:solidFill>
                  <a:srgbClr val="00B0F0"/>
                </a:solidFill>
                <a:ea typeface="Calibri"/>
                <a:cs typeface="Calibri"/>
              </a:rPr>
              <a:t>with people of low position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. 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Do not be conceited.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8EE003DB-DE98-43A0-34DF-5D537E0C6E3C}"/>
              </a:ext>
            </a:extLst>
          </p:cNvPr>
          <p:cNvSpPr txBox="1"/>
          <p:nvPr/>
        </p:nvSpPr>
        <p:spPr>
          <a:xfrm>
            <a:off x="6477843" y="3272344"/>
            <a:ext cx="7503103" cy="200054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0" indent="-1143000">
              <a:buAutoNum type="arabicPeriod"/>
            </a:pPr>
            <a:r>
              <a:rPr lang="en-US" sz="4400" dirty="0">
                <a:solidFill>
                  <a:srgbClr val="00B0F0"/>
                </a:solidFill>
                <a:ea typeface="Calibri"/>
                <a:cs typeface="Calibri"/>
              </a:rPr>
              <a:t>Let </a:t>
            </a:r>
            <a:r>
              <a:rPr lang="en-US" sz="4400">
                <a:solidFill>
                  <a:srgbClr val="00B0F0"/>
                </a:solidFill>
                <a:ea typeface="Calibri"/>
                <a:cs typeface="Calibri"/>
              </a:rPr>
              <a:t>each other</a:t>
            </a:r>
            <a:r>
              <a:rPr lang="en-US" sz="4400" dirty="0">
                <a:solidFill>
                  <a:srgbClr val="00B0F0"/>
                </a:solidFill>
                <a:ea typeface="Calibri"/>
                <a:cs typeface="Calibri"/>
              </a:rPr>
              <a:t> in</a:t>
            </a:r>
          </a:p>
          <a:p>
            <a:endParaRPr lang="en-US" sz="3600" dirty="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794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39F64-8ECE-762F-57B5-8C9AA9F56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F42B6B-EC0D-3284-D748-F502EFC29485}"/>
              </a:ext>
            </a:extLst>
          </p:cNvPr>
          <p:cNvSpPr txBox="1"/>
          <p:nvPr/>
        </p:nvSpPr>
        <p:spPr>
          <a:xfrm>
            <a:off x="130087" y="115802"/>
            <a:ext cx="11628567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Romans 12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10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3200">
                <a:solidFill>
                  <a:srgbClr val="00B050"/>
                </a:solidFill>
                <a:ea typeface="Calibri"/>
                <a:cs typeface="Calibri"/>
              </a:rPr>
              <a:t>Be</a:t>
            </a:r>
            <a:r>
              <a:rPr lang="en-US" sz="3200" dirty="0">
                <a:solidFill>
                  <a:srgbClr val="00B050"/>
                </a:solidFill>
                <a:ea typeface="Calibri"/>
                <a:cs typeface="Calibri"/>
              </a:rPr>
              <a:t> devoted to one another in brotherly love. </a:t>
            </a: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Honour one another above yourselves.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… </a:t>
            </a:r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13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3200">
                <a:solidFill>
                  <a:srgbClr val="00B050"/>
                </a:solidFill>
                <a:ea typeface="Calibri"/>
                <a:cs typeface="Calibri"/>
              </a:rPr>
              <a:t>Share with God’s people who are in need.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Practice hospitality.</a:t>
            </a:r>
          </a:p>
          <a:p>
            <a:r>
              <a:rPr lang="en-US">
                <a:solidFill>
                  <a:srgbClr val="00B050"/>
                </a:solidFill>
                <a:ea typeface="Calibri"/>
                <a:cs typeface="Calibri"/>
              </a:rPr>
              <a:t>14</a:t>
            </a:r>
            <a:r>
              <a:rPr lang="en-US" sz="3200" dirty="0">
                <a:solidFill>
                  <a:srgbClr val="00B050"/>
                </a:solidFill>
                <a:ea typeface="Calibri"/>
                <a:cs typeface="Calibri"/>
              </a:rPr>
              <a:t> Bless those who persecute you; </a:t>
            </a:r>
          </a:p>
          <a:p>
            <a:r>
              <a:rPr lang="en-US" sz="3200">
                <a:solidFill>
                  <a:srgbClr val="00B050"/>
                </a:solidFill>
                <a:ea typeface="Calibri"/>
                <a:cs typeface="Calibri"/>
              </a:rPr>
              <a:t>bless and do not curse.  </a:t>
            </a:r>
            <a:endParaRPr lang="en-US" sz="3200" dirty="0">
              <a:solidFill>
                <a:srgbClr val="00B050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15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 sz="3200">
                <a:solidFill>
                  <a:srgbClr val="00B050"/>
                </a:solidFill>
                <a:ea typeface="Calibri"/>
                <a:cs typeface="Calibri"/>
              </a:rPr>
              <a:t>Rejoice with those who rejoice; </a:t>
            </a:r>
          </a:p>
          <a:p>
            <a:r>
              <a:rPr lang="en-US" sz="3200">
                <a:solidFill>
                  <a:srgbClr val="00B050"/>
                </a:solidFill>
                <a:ea typeface="Calibri"/>
                <a:cs typeface="Calibri"/>
              </a:rPr>
              <a:t>mourn with those who mourn.</a:t>
            </a:r>
          </a:p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16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 sz="3200">
                <a:solidFill>
                  <a:srgbClr val="00B050"/>
                </a:solidFill>
                <a:ea typeface="Calibri"/>
                <a:cs typeface="Calibri"/>
              </a:rPr>
              <a:t>Live in harmony with one another. </a:t>
            </a: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Do not be proud,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but be willing to associate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with people of low position.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Do not be conceited.</a:t>
            </a:r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419759A-ECA2-887E-23CE-E25FD67A4722}"/>
              </a:ext>
            </a:extLst>
          </p:cNvPr>
          <p:cNvSpPr txBox="1"/>
          <p:nvPr/>
        </p:nvSpPr>
        <p:spPr>
          <a:xfrm>
            <a:off x="6477843" y="3272344"/>
            <a:ext cx="7503103" cy="261610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0" indent="-1143000">
              <a:buAutoNum type="arabicPeriod"/>
            </a:pPr>
            <a:r>
              <a:rPr lang="en-US" sz="4400" dirty="0">
                <a:solidFill>
                  <a:srgbClr val="00B0F0"/>
                </a:solidFill>
                <a:ea typeface="Calibri"/>
                <a:cs typeface="Calibri"/>
              </a:rPr>
              <a:t>Let </a:t>
            </a:r>
            <a:r>
              <a:rPr lang="en-US" sz="4400">
                <a:solidFill>
                  <a:srgbClr val="00B0F0"/>
                </a:solidFill>
                <a:ea typeface="Calibri"/>
                <a:cs typeface="Calibri"/>
              </a:rPr>
              <a:t>each other</a:t>
            </a:r>
            <a:r>
              <a:rPr lang="en-US" sz="4400" dirty="0">
                <a:solidFill>
                  <a:srgbClr val="00B0F0"/>
                </a:solidFill>
                <a:ea typeface="Calibri"/>
                <a:cs typeface="Calibri"/>
              </a:rPr>
              <a:t> in</a:t>
            </a:r>
          </a:p>
          <a:p>
            <a:pPr marL="1143000" indent="-1143000">
              <a:buAutoNum type="arabicPeriod"/>
            </a:pPr>
            <a:r>
              <a:rPr lang="en-US" sz="4400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Love each other</a:t>
            </a:r>
          </a:p>
          <a:p>
            <a:endParaRPr lang="en-US" sz="3600" dirty="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52059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01FB9-457D-5BE8-B548-BA5E2C1E0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10A869-5FEC-9D36-CB0F-B773681447D5}"/>
              </a:ext>
            </a:extLst>
          </p:cNvPr>
          <p:cNvSpPr txBox="1"/>
          <p:nvPr/>
        </p:nvSpPr>
        <p:spPr>
          <a:xfrm>
            <a:off x="130087" y="115802"/>
            <a:ext cx="11628567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Romans 12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</a:t>
            </a:r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0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Be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 devoted to one another in brotherly love. </a:t>
            </a:r>
          </a:p>
          <a:p>
            <a:r>
              <a:rPr lang="en-US" sz="3200">
                <a:solidFill>
                  <a:schemeClr val="accent2"/>
                </a:solidFill>
                <a:ea typeface="Calibri"/>
                <a:cs typeface="Calibri"/>
              </a:rPr>
              <a:t>Honour one another above yourselves.</a:t>
            </a: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… </a:t>
            </a:r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13</a:t>
            </a:r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 Share with God’s people who are in need. 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Practice hospitality.</a:t>
            </a:r>
          </a:p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14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 Bless those who persecute you; </a:t>
            </a: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bless and do not curse. 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15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Rejoice with those who rejoice;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mourn with those who mourn.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16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Live in harmony with one another.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accent2"/>
                </a:solidFill>
                <a:ea typeface="Calibri"/>
                <a:cs typeface="Calibri"/>
              </a:rPr>
              <a:t>Do not be proud, </a:t>
            </a: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but be willing to associate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with people of low position.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accent2"/>
                </a:solidFill>
                <a:ea typeface="Calibri"/>
                <a:cs typeface="Calibri"/>
              </a:rPr>
              <a:t>Do not be conceited.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EE36BB8F-96CA-0066-8BC0-1D5C84F2E66B}"/>
              </a:ext>
            </a:extLst>
          </p:cNvPr>
          <p:cNvSpPr txBox="1"/>
          <p:nvPr/>
        </p:nvSpPr>
        <p:spPr>
          <a:xfrm>
            <a:off x="6430218" y="3262819"/>
            <a:ext cx="7503103" cy="329320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0" indent="-1143000">
              <a:buAutoNum type="arabicPeriod"/>
            </a:pPr>
            <a:r>
              <a:rPr lang="en-US" sz="4400" dirty="0">
                <a:solidFill>
                  <a:srgbClr val="00B0F0"/>
                </a:solidFill>
                <a:ea typeface="Calibri"/>
                <a:cs typeface="Calibri"/>
              </a:rPr>
              <a:t>Let </a:t>
            </a:r>
            <a:r>
              <a:rPr lang="en-US" sz="4400">
                <a:solidFill>
                  <a:srgbClr val="00B0F0"/>
                </a:solidFill>
                <a:ea typeface="Calibri"/>
                <a:cs typeface="Calibri"/>
              </a:rPr>
              <a:t>each other</a:t>
            </a:r>
            <a:r>
              <a:rPr lang="en-US" sz="4400" dirty="0">
                <a:solidFill>
                  <a:srgbClr val="00B0F0"/>
                </a:solidFill>
                <a:ea typeface="Calibri"/>
                <a:cs typeface="Calibri"/>
              </a:rPr>
              <a:t> in</a:t>
            </a:r>
          </a:p>
          <a:p>
            <a:pPr marL="1143000" indent="-1143000">
              <a:buAutoNum type="arabicPeriod"/>
            </a:pPr>
            <a:r>
              <a:rPr lang="en-US" sz="4400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Love each other</a:t>
            </a:r>
          </a:p>
          <a:p>
            <a:pPr marL="1143000" indent="-1143000">
              <a:buAutoNum type="arabicPeriod"/>
            </a:pPr>
            <a:r>
              <a:rPr lang="en-US" sz="4400">
                <a:solidFill>
                  <a:schemeClr val="accent2"/>
                </a:solidFill>
                <a:ea typeface="Calibri" panose="020F0502020204030204"/>
                <a:cs typeface="Calibri" panose="020F0502020204030204"/>
              </a:rPr>
              <a:t>Lift each other up</a:t>
            </a:r>
          </a:p>
          <a:p>
            <a:endParaRPr lang="en-US" sz="3600" dirty="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80563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85A38-0DD0-D8B5-0221-107D3E651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FB752D6-1E3A-BBA3-D5F6-EC0B3DC50CAD}"/>
              </a:ext>
            </a:extLst>
          </p:cNvPr>
          <p:cNvSpPr txBox="1"/>
          <p:nvPr/>
        </p:nvSpPr>
        <p:spPr>
          <a:xfrm>
            <a:off x="348390" y="252919"/>
            <a:ext cx="11527531" cy="443198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1. Don't look down on those the king </a:t>
            </a:r>
            <a:r>
              <a:rPr lang="en-US" sz="4400" b="1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sees </a:t>
            </a:r>
            <a:r>
              <a:rPr lang="en-US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(v10b)</a:t>
            </a:r>
          </a:p>
          <a:p>
            <a:r>
              <a:rPr lang="en-US" sz="6600" dirty="0">
                <a:solidFill>
                  <a:schemeClr val="bg2"/>
                </a:solidFill>
                <a:ea typeface="Calibri"/>
                <a:cs typeface="Calibri"/>
              </a:rPr>
              <a:t>2. Don't look down </a:t>
            </a:r>
          </a:p>
          <a:p>
            <a:r>
              <a:rPr lang="en-US" sz="6600">
                <a:solidFill>
                  <a:schemeClr val="bg2"/>
                </a:solidFill>
                <a:ea typeface="Calibri"/>
                <a:cs typeface="Calibri"/>
              </a:rPr>
              <a:t>…on those </a:t>
            </a:r>
            <a:r>
              <a:rPr lang="en-US" sz="6600" b="1">
                <a:solidFill>
                  <a:schemeClr val="bg2"/>
                </a:solidFill>
                <a:ea typeface="Calibri"/>
                <a:cs typeface="Calibri"/>
              </a:rPr>
              <a:t>the shepherd</a:t>
            </a:r>
            <a:r>
              <a:rPr lang="en-US" sz="6600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6600" b="1" dirty="0">
                <a:solidFill>
                  <a:schemeClr val="bg2"/>
                </a:solidFill>
                <a:ea typeface="Calibri"/>
                <a:cs typeface="Calibri"/>
              </a:rPr>
              <a:t>searches for</a:t>
            </a:r>
            <a:r>
              <a:rPr lang="en-US" sz="32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(v12-14)</a:t>
            </a:r>
            <a:endParaRPr lang="en-US" dirty="0">
              <a:solidFill>
                <a:schemeClr val="bg2"/>
              </a:solidFill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 descr="Wall Mural Man with magnifying glass looking for coins - PIXERS.UK">
            <a:extLst>
              <a:ext uri="{FF2B5EF4-FFF2-40B4-BE49-F238E27FC236}">
                <a16:creationId xmlns:a16="http://schemas.microsoft.com/office/drawing/2014/main" id="{7A2A7229-4DF9-34F6-4C3D-E8F7DE6C1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7932" y="3124823"/>
            <a:ext cx="3351496" cy="340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78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0A6D1-BD98-93B5-5CDC-EC6E94130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uke 15 | Parables of Jesus: The Parable of the Lost Sheep | The Bible -  YouTube">
            <a:extLst>
              <a:ext uri="{FF2B5EF4-FFF2-40B4-BE49-F238E27FC236}">
                <a16:creationId xmlns:a16="http://schemas.microsoft.com/office/drawing/2014/main" id="{9DA3CE20-7705-611F-C66E-7C1568D95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789" y="-32578"/>
            <a:ext cx="8973377" cy="689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29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F01B9-2071-7DF3-A2D2-7B22762E4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ly Gone From Me">
            <a:extLst>
              <a:ext uri="{FF2B5EF4-FFF2-40B4-BE49-F238E27FC236}">
                <a16:creationId xmlns:a16="http://schemas.microsoft.com/office/drawing/2014/main" id="{1411A511-6F34-0065-12A2-950BB8967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261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61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1A103-ABB9-5E4C-66AA-E536F4B62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979187A-958A-DDFB-52E1-4A98D672D842}"/>
              </a:ext>
            </a:extLst>
          </p:cNvPr>
          <p:cNvSpPr txBox="1"/>
          <p:nvPr/>
        </p:nvSpPr>
        <p:spPr>
          <a:xfrm>
            <a:off x="348390" y="252919"/>
            <a:ext cx="11527531" cy="443198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1. Don't look down on those the king </a:t>
            </a:r>
            <a:r>
              <a:rPr lang="en-US" sz="4400" b="1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sees </a:t>
            </a:r>
            <a:r>
              <a:rPr lang="en-US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(v10b)</a:t>
            </a:r>
          </a:p>
          <a:p>
            <a:r>
              <a:rPr lang="en-US" sz="6600" dirty="0">
                <a:solidFill>
                  <a:schemeClr val="bg2"/>
                </a:solidFill>
                <a:ea typeface="Calibri"/>
                <a:cs typeface="Calibri"/>
              </a:rPr>
              <a:t>2. Don't look down </a:t>
            </a:r>
          </a:p>
          <a:p>
            <a:r>
              <a:rPr lang="en-US" sz="6600">
                <a:solidFill>
                  <a:schemeClr val="bg2"/>
                </a:solidFill>
                <a:ea typeface="Calibri"/>
                <a:cs typeface="Calibri"/>
              </a:rPr>
              <a:t>...on those the shepherd </a:t>
            </a:r>
            <a:r>
              <a:rPr lang="en-US" sz="6600" b="1">
                <a:solidFill>
                  <a:schemeClr val="bg2"/>
                </a:solidFill>
                <a:ea typeface="Calibri"/>
                <a:cs typeface="Calibri"/>
              </a:rPr>
              <a:t>searches for</a:t>
            </a:r>
            <a:r>
              <a:rPr lang="en-US" sz="32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(v12-14)</a:t>
            </a:r>
            <a:endParaRPr lang="en-US">
              <a:solidFill>
                <a:schemeClr val="bg2"/>
              </a:solidFill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 descr="Wall Mural Man with magnifying glass looking for coins - PIXERS.UK">
            <a:extLst>
              <a:ext uri="{FF2B5EF4-FFF2-40B4-BE49-F238E27FC236}">
                <a16:creationId xmlns:a16="http://schemas.microsoft.com/office/drawing/2014/main" id="{EECB01BB-1463-1952-CC7D-60E95B7B8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584" y="3180040"/>
            <a:ext cx="33623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73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8630-94BB-BBA3-CF98-78CA652BA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1FAE2D00-9DCB-D452-98DE-0C91990199B2}"/>
              </a:ext>
            </a:extLst>
          </p:cNvPr>
          <p:cNvSpPr txBox="1"/>
          <p:nvPr/>
        </p:nvSpPr>
        <p:spPr>
          <a:xfrm>
            <a:off x="348390" y="252919"/>
            <a:ext cx="11527531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1. </a:t>
            </a:r>
            <a:r>
              <a:rPr lang="en-US" sz="440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Value</a:t>
            </a:r>
            <a:r>
              <a:rPr lang="en-US" sz="4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 those the king </a:t>
            </a:r>
            <a:r>
              <a:rPr lang="en-US" sz="4400" b="1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sees </a:t>
            </a:r>
            <a:r>
              <a:rPr lang="en-US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(v10b)</a:t>
            </a:r>
          </a:p>
          <a:p>
            <a:r>
              <a:rPr lang="en-US" sz="6600">
                <a:solidFill>
                  <a:schemeClr val="bg2"/>
                </a:solidFill>
                <a:ea typeface="Calibri"/>
                <a:cs typeface="Calibri"/>
              </a:rPr>
              <a:t>2. </a:t>
            </a:r>
            <a:r>
              <a:rPr lang="en-US" sz="6600" b="1" u="sng">
                <a:solidFill>
                  <a:schemeClr val="bg2"/>
                </a:solidFill>
                <a:ea typeface="Calibri"/>
                <a:cs typeface="Calibri"/>
              </a:rPr>
              <a:t>Care for</a:t>
            </a:r>
            <a:r>
              <a:rPr lang="en-US" sz="6600">
                <a:solidFill>
                  <a:schemeClr val="bg2"/>
                </a:solidFill>
                <a:ea typeface="Calibri"/>
                <a:cs typeface="Calibri"/>
              </a:rPr>
              <a:t> those the </a:t>
            </a:r>
            <a:r>
              <a:rPr lang="en-US" sz="6600" dirty="0">
                <a:solidFill>
                  <a:schemeClr val="bg2"/>
                </a:solidFill>
                <a:ea typeface="Calibri"/>
                <a:cs typeface="Calibri"/>
              </a:rPr>
              <a:t>shepherd searches for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 (v12-14)</a:t>
            </a: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 descr="Wall Mural Man with magnifying glass looking for coins - PIXERS.UK">
            <a:extLst>
              <a:ext uri="{FF2B5EF4-FFF2-40B4-BE49-F238E27FC236}">
                <a16:creationId xmlns:a16="http://schemas.microsoft.com/office/drawing/2014/main" id="{D491A2A4-32D5-DA40-CDF4-37C0616B9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193" y="3069605"/>
            <a:ext cx="33623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18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A517B-DD44-AF54-1188-AA5F1712B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594951-D26E-0468-FE3A-B4CFF3F1193A}"/>
              </a:ext>
            </a:extLst>
          </p:cNvPr>
          <p:cNvSpPr txBox="1"/>
          <p:nvPr/>
        </p:nvSpPr>
        <p:spPr>
          <a:xfrm>
            <a:off x="130087" y="115802"/>
            <a:ext cx="11628567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1 Thessalonians 2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dirty="0">
                <a:solidFill>
                  <a:srgbClr val="00B0F0"/>
                </a:solidFill>
                <a:ea typeface="Calibri"/>
                <a:cs typeface="Calibri"/>
              </a:rPr>
              <a:t>7</a:t>
            </a:r>
            <a:r>
              <a:rPr lang="en-US" sz="3200" dirty="0">
                <a:solidFill>
                  <a:srgbClr val="00B0F0"/>
                </a:solidFill>
                <a:ea typeface="Calibri"/>
                <a:cs typeface="Calibri"/>
              </a:rPr>
              <a:t> We were gentle among you, like a mother caring for her little children.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 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8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We loved you so much that we were delighted to share with you not only the gospel of God but our lives as well, because </a:t>
            </a:r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you had become so dear to us.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9</a:t>
            </a:r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 Surely you remember, brothers, 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our toil and hardship; we worked night and day in order not to be a burden to anyone while we preached the gospel of God to you.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04F2D0FF-1C6C-1249-C4B5-3578D520B048}"/>
              </a:ext>
            </a:extLst>
          </p:cNvPr>
          <p:cNvSpPr txBox="1"/>
          <p:nvPr/>
        </p:nvSpPr>
        <p:spPr>
          <a:xfrm>
            <a:off x="2515443" y="4215319"/>
            <a:ext cx="7503103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0" indent="-1143000">
              <a:buAutoNum type="arabicPeriod"/>
            </a:pPr>
            <a:r>
              <a:rPr lang="en-US" sz="4400" b="1">
                <a:solidFill>
                  <a:srgbClr val="00B0F0"/>
                </a:solidFill>
                <a:ea typeface="Calibri"/>
                <a:cs typeface="Calibri"/>
              </a:rPr>
              <a:t>Care </a:t>
            </a:r>
            <a:r>
              <a:rPr lang="en-US" sz="4400">
                <a:solidFill>
                  <a:srgbClr val="00B0F0"/>
                </a:solidFill>
                <a:ea typeface="Calibri"/>
                <a:cs typeface="Calibri"/>
              </a:rPr>
              <a:t>for each other</a:t>
            </a: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8932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906FD-7ABD-B5D0-373C-67791F173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o is the Greatest in the Kingdom of Heaven? - Trinity Radstock &amp;  Westfield Methodist Church">
            <a:extLst>
              <a:ext uri="{FF2B5EF4-FFF2-40B4-BE49-F238E27FC236}">
                <a16:creationId xmlns:a16="http://schemas.microsoft.com/office/drawing/2014/main" id="{3DA6956A-043E-4D67-8CC6-A39D2C5CE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232" y="572770"/>
            <a:ext cx="8491855" cy="571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45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52542-7C33-66CC-D921-422C9EF65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DCC336-47AA-BEDA-1F32-13F15C114517}"/>
              </a:ext>
            </a:extLst>
          </p:cNvPr>
          <p:cNvSpPr txBox="1"/>
          <p:nvPr/>
        </p:nvSpPr>
        <p:spPr>
          <a:xfrm>
            <a:off x="130087" y="115802"/>
            <a:ext cx="11628567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1 Thessalonians 2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dirty="0">
                <a:solidFill>
                  <a:schemeClr val="bg2"/>
                </a:solidFill>
                <a:ea typeface="Calibri"/>
                <a:cs typeface="Calibri"/>
              </a:rPr>
              <a:t>7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We were gentle among you, like a mother caring for her little children.  </a:t>
            </a:r>
            <a:r>
              <a:rPr lang="en-US" dirty="0">
                <a:solidFill>
                  <a:srgbClr val="00B050"/>
                </a:solidFill>
                <a:ea typeface="Calibri"/>
                <a:cs typeface="Calibri"/>
              </a:rPr>
              <a:t>8</a:t>
            </a:r>
            <a:r>
              <a:rPr lang="en-US" sz="3200" dirty="0">
                <a:solidFill>
                  <a:srgbClr val="00B050"/>
                </a:solidFill>
                <a:ea typeface="Calibri"/>
                <a:cs typeface="Calibri"/>
              </a:rPr>
              <a:t> We loved you so much that we were delighted to share with you not only the gospel of God but our lives as well, because </a:t>
            </a:r>
            <a:r>
              <a:rPr lang="en-US" sz="3200">
                <a:solidFill>
                  <a:srgbClr val="00B050"/>
                </a:solidFill>
                <a:ea typeface="Calibri"/>
                <a:cs typeface="Calibri"/>
              </a:rPr>
              <a:t>you had become so dear to us.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9</a:t>
            </a:r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 Surely you remember, brothers, 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our toil and hardship; we worked night and day in order not to be a burden to anyone while we preached the gospel of God to you.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7C00D08-7D34-8F57-55B1-E682AFED82A6}"/>
              </a:ext>
            </a:extLst>
          </p:cNvPr>
          <p:cNvSpPr txBox="1"/>
          <p:nvPr/>
        </p:nvSpPr>
        <p:spPr>
          <a:xfrm>
            <a:off x="2515443" y="4215319"/>
            <a:ext cx="7503103" cy="206210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0" indent="-1143000">
              <a:buAutoNum type="arabicPeriod"/>
            </a:pPr>
            <a:r>
              <a:rPr lang="en-US" sz="4400" b="1">
                <a:solidFill>
                  <a:srgbClr val="00B0F0"/>
                </a:solidFill>
                <a:ea typeface="Calibri"/>
                <a:cs typeface="Calibri"/>
              </a:rPr>
              <a:t>Care </a:t>
            </a:r>
            <a:r>
              <a:rPr lang="en-US" sz="4400">
                <a:solidFill>
                  <a:srgbClr val="00B0F0"/>
                </a:solidFill>
                <a:ea typeface="Calibri"/>
                <a:cs typeface="Calibri"/>
              </a:rPr>
              <a:t>for each other</a:t>
            </a:r>
          </a:p>
          <a:p>
            <a:pPr marL="1143000" indent="-1143000">
              <a:buAutoNum type="arabicPeriod"/>
            </a:pPr>
            <a:r>
              <a:rPr lang="en-US" sz="44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Share </a:t>
            </a:r>
            <a:r>
              <a:rPr lang="en-US" sz="4400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with each other</a:t>
            </a: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24170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5D2DC-692B-B93F-AFDF-0C597E5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05FE21-FE06-D536-0F79-BE35951AFE6F}"/>
              </a:ext>
            </a:extLst>
          </p:cNvPr>
          <p:cNvSpPr txBox="1"/>
          <p:nvPr/>
        </p:nvSpPr>
        <p:spPr>
          <a:xfrm>
            <a:off x="130087" y="115802"/>
            <a:ext cx="11628567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1 Thessalonians 2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dirty="0">
                <a:solidFill>
                  <a:schemeClr val="bg2"/>
                </a:solidFill>
                <a:ea typeface="Calibri"/>
                <a:cs typeface="Calibri"/>
              </a:rPr>
              <a:t>7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We were gentle among you, like a mother caring for her little children.  </a:t>
            </a:r>
            <a:r>
              <a:rPr lang="en-US" dirty="0">
                <a:solidFill>
                  <a:schemeClr val="bg2"/>
                </a:solidFill>
                <a:ea typeface="Calibri"/>
                <a:cs typeface="Calibri"/>
              </a:rPr>
              <a:t>8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 We loved you so much that we were delighted to share with you not only the gospel of God but our lives as well, because 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you had become so dear to us. </a:t>
            </a:r>
            <a:r>
              <a:rPr lang="en-US">
                <a:solidFill>
                  <a:schemeClr val="accent2"/>
                </a:solidFill>
                <a:ea typeface="Calibri"/>
                <a:cs typeface="Calibri"/>
              </a:rPr>
              <a:t>9</a:t>
            </a:r>
            <a:r>
              <a:rPr lang="en-US" sz="3200">
                <a:solidFill>
                  <a:schemeClr val="accent2"/>
                </a:solidFill>
                <a:ea typeface="Calibri"/>
                <a:cs typeface="Calibri"/>
              </a:rPr>
              <a:t> Surely you remember, brothers, </a:t>
            </a:r>
            <a:endParaRPr lang="en-US">
              <a:solidFill>
                <a:schemeClr val="accent2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chemeClr val="accent2"/>
                </a:solidFill>
                <a:ea typeface="Calibri"/>
                <a:cs typeface="Calibri"/>
              </a:rPr>
              <a:t>our toil and hardship; we worked night and day in order not to be a burden to anyone while we preached the gospel of God to you.</a:t>
            </a:r>
            <a:endParaRPr lang="en-US">
              <a:solidFill>
                <a:schemeClr val="accent2"/>
              </a:solidFill>
              <a:ea typeface="Calibri"/>
              <a:cs typeface="Calibri"/>
            </a:endParaRPr>
          </a:p>
          <a:p>
            <a:endParaRPr lang="en-US" sz="3200" dirty="0">
              <a:solidFill>
                <a:schemeClr val="bg2"/>
              </a:solidFill>
              <a:ea typeface="Calibri"/>
              <a:cs typeface="Calibri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FEBBB50-E227-E55A-6D05-89EA8840BE98}"/>
              </a:ext>
            </a:extLst>
          </p:cNvPr>
          <p:cNvSpPr txBox="1"/>
          <p:nvPr/>
        </p:nvSpPr>
        <p:spPr>
          <a:xfrm>
            <a:off x="2343993" y="3872419"/>
            <a:ext cx="7503103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0" indent="-1143000">
              <a:buAutoNum type="arabicPeriod"/>
            </a:pPr>
            <a:r>
              <a:rPr lang="en-US" sz="4400" b="1">
                <a:solidFill>
                  <a:srgbClr val="00B0F0"/>
                </a:solidFill>
                <a:ea typeface="Calibri"/>
                <a:cs typeface="Calibri"/>
              </a:rPr>
              <a:t>Care </a:t>
            </a:r>
            <a:r>
              <a:rPr lang="en-US" sz="4400">
                <a:solidFill>
                  <a:srgbClr val="00B0F0"/>
                </a:solidFill>
                <a:ea typeface="Calibri"/>
                <a:cs typeface="Calibri"/>
              </a:rPr>
              <a:t>for each other</a:t>
            </a:r>
          </a:p>
          <a:p>
            <a:pPr marL="1143000" indent="-1143000">
              <a:buAutoNum type="arabicPeriod"/>
            </a:pPr>
            <a:r>
              <a:rPr lang="en-US" sz="44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Share </a:t>
            </a:r>
            <a:r>
              <a:rPr lang="en-US" sz="4400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with each other</a:t>
            </a:r>
          </a:p>
          <a:p>
            <a:pPr marL="1143000" indent="-1143000">
              <a:buAutoNum type="arabicPeriod"/>
            </a:pPr>
            <a:r>
              <a:rPr lang="en-US" sz="4400" b="1">
                <a:solidFill>
                  <a:schemeClr val="accent2"/>
                </a:solidFill>
                <a:ea typeface="Calibri" panose="020F0502020204030204"/>
                <a:cs typeface="Calibri" panose="020F0502020204030204"/>
              </a:rPr>
              <a:t>Wear </a:t>
            </a:r>
            <a:r>
              <a:rPr lang="en-US" sz="4400">
                <a:solidFill>
                  <a:schemeClr val="accent2"/>
                </a:solidFill>
                <a:ea typeface="Calibri" panose="020F0502020204030204"/>
                <a:cs typeface="Calibri" panose="020F0502020204030204"/>
              </a:rPr>
              <a:t>yourselves out for each other</a:t>
            </a: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95783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375DB-3403-606D-F371-6FE3A357F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tthew 18:10">
            <a:extLst>
              <a:ext uri="{FF2B5EF4-FFF2-40B4-BE49-F238E27FC236}">
                <a16:creationId xmlns:a16="http://schemas.microsoft.com/office/drawing/2014/main" id="{4E36922F-0628-4EF7-56BA-10CF6313AF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5" b="37259"/>
          <a:stretch>
            <a:fillRect/>
          </a:stretch>
        </p:blipFill>
        <p:spPr>
          <a:xfrm>
            <a:off x="903357" y="964648"/>
            <a:ext cx="10385298" cy="491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34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DF26A-000E-BC46-C84F-0B4F9DC54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F6D00762-8BC7-F6B0-FF10-AC0F145DC213}"/>
              </a:ext>
            </a:extLst>
          </p:cNvPr>
          <p:cNvSpPr txBox="1"/>
          <p:nvPr/>
        </p:nvSpPr>
        <p:spPr>
          <a:xfrm>
            <a:off x="277068" y="252919"/>
            <a:ext cx="11598853" cy="273921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>
                <a:solidFill>
                  <a:schemeClr val="bg2"/>
                </a:solidFill>
                <a:ea typeface="Calibri"/>
                <a:cs typeface="Calibri"/>
              </a:rPr>
              <a:t>1. Don't look down </a:t>
            </a:r>
            <a:endParaRPr lang="en-US">
              <a:solidFill>
                <a:schemeClr val="bg2"/>
              </a:solidFill>
            </a:endParaRPr>
          </a:p>
          <a:p>
            <a:r>
              <a:rPr lang="en-US" sz="6600">
                <a:solidFill>
                  <a:schemeClr val="bg2"/>
                </a:solidFill>
                <a:ea typeface="Calibri"/>
                <a:cs typeface="Calibri"/>
              </a:rPr>
              <a:t>...on those </a:t>
            </a:r>
            <a:r>
              <a:rPr lang="en-US" sz="6600" b="1">
                <a:solidFill>
                  <a:schemeClr val="bg2"/>
                </a:solidFill>
                <a:ea typeface="Calibri"/>
                <a:cs typeface="Calibri"/>
              </a:rPr>
              <a:t>the king</a:t>
            </a:r>
            <a:r>
              <a:rPr lang="en-US" sz="660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6600" b="1" dirty="0">
                <a:solidFill>
                  <a:schemeClr val="bg2"/>
                </a:solidFill>
                <a:ea typeface="Calibri"/>
                <a:cs typeface="Calibri"/>
              </a:rPr>
              <a:t>sees</a:t>
            </a:r>
            <a:r>
              <a:rPr lang="en-US" sz="32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(v10b)</a:t>
            </a:r>
            <a:endParaRPr lang="en-US">
              <a:solidFill>
                <a:schemeClr val="bg2"/>
              </a:solidFill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Looking Through Binoculars Images – Browse 62,681 Stock Photos, Vectors,  and Video | Adobe Stock">
            <a:extLst>
              <a:ext uri="{FF2B5EF4-FFF2-40B4-BE49-F238E27FC236}">
                <a16:creationId xmlns:a16="http://schemas.microsoft.com/office/drawing/2014/main" id="{044A59A4-8EA0-C93B-196A-A05B16ABB2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92" t="20323" r="7742" b="14193"/>
          <a:stretch>
            <a:fillRect/>
          </a:stretch>
        </p:blipFill>
        <p:spPr>
          <a:xfrm>
            <a:off x="2795380" y="2885108"/>
            <a:ext cx="6345786" cy="33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42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CC0B5-FD6D-3B26-8DEF-727D28267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A1753B-5EFB-AA15-D6C0-F5B588F74181}"/>
              </a:ext>
            </a:extLst>
          </p:cNvPr>
          <p:cNvSpPr txBox="1"/>
          <p:nvPr/>
        </p:nvSpPr>
        <p:spPr>
          <a:xfrm>
            <a:off x="130087" y="115802"/>
            <a:ext cx="11628567" cy="38164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u="sng">
                <a:solidFill>
                  <a:schemeClr val="bg2"/>
                </a:solidFill>
                <a:ea typeface="Calibri"/>
                <a:cs typeface="Calibri"/>
              </a:rPr>
              <a:t>Matthew 18</a:t>
            </a:r>
            <a:endParaRPr lang="en-US" sz="48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2800" dirty="0">
                <a:solidFill>
                  <a:schemeClr val="bg2"/>
                </a:solidFill>
                <a:ea typeface="Calibri"/>
                <a:cs typeface="Calibri"/>
              </a:rPr>
              <a:t>10</a:t>
            </a:r>
            <a:r>
              <a:rPr lang="en-US" sz="4400" dirty="0">
                <a:solidFill>
                  <a:schemeClr val="bg2"/>
                </a:solidFill>
                <a:ea typeface="Calibri"/>
                <a:cs typeface="Calibri"/>
              </a:rPr>
              <a:t> See that you do not look down on one of these </a:t>
            </a:r>
            <a:r>
              <a:rPr lang="en-US" sz="4400" err="1">
                <a:solidFill>
                  <a:schemeClr val="bg2"/>
                </a:solidFill>
                <a:ea typeface="Calibri"/>
                <a:cs typeface="Calibri"/>
              </a:rPr>
              <a:t>littl</a:t>
            </a:r>
            <a:r>
              <a:rPr lang="en-US" sz="4400" dirty="0">
                <a:solidFill>
                  <a:schemeClr val="bg2"/>
                </a:solidFill>
                <a:ea typeface="Calibri"/>
                <a:cs typeface="Calibri"/>
              </a:rPr>
              <a:t>e ones.  For I tell </a:t>
            </a:r>
            <a:r>
              <a:rPr lang="en-US" sz="4400">
                <a:solidFill>
                  <a:schemeClr val="bg2"/>
                </a:solidFill>
                <a:ea typeface="Calibri"/>
                <a:cs typeface="Calibri"/>
              </a:rPr>
              <a:t>you that their angels in heaven always see the face of my Father in heaven.</a:t>
            </a:r>
            <a:endParaRPr lang="en-US" sz="4400" dirty="0">
              <a:solidFill>
                <a:schemeClr val="bg2"/>
              </a:solidFill>
              <a:ea typeface="Calibri"/>
              <a:cs typeface="Calibri"/>
            </a:endParaRPr>
          </a:p>
          <a:p>
            <a:endParaRPr lang="en-US" dirty="0">
              <a:solidFill>
                <a:schemeClr val="bg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9621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2F0F7-2531-790D-3363-6FE6F10A3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gnificent Throne Sits among the Clouds in the Sky Stock Illustration -  Illustration of serenity, stairs: 402997419">
            <a:extLst>
              <a:ext uri="{FF2B5EF4-FFF2-40B4-BE49-F238E27FC236}">
                <a16:creationId xmlns:a16="http://schemas.microsoft.com/office/drawing/2014/main" id="{B0E7CE11-260C-0F08-6977-ED80EC090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294" y="532848"/>
            <a:ext cx="8666369" cy="579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80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A712E-145C-BA8A-2278-7BBB16A27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C894F2-DE96-95CE-6EFA-93B473CA5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568" y="621610"/>
            <a:ext cx="7588665" cy="581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22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CA43-7A0D-AB6B-5F0E-460969158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gnificent Throne Sits among the Clouds in the Sky Stock Illustration -  Illustration of serenity, stairs: 402997419">
            <a:extLst>
              <a:ext uri="{FF2B5EF4-FFF2-40B4-BE49-F238E27FC236}">
                <a16:creationId xmlns:a16="http://schemas.microsoft.com/office/drawing/2014/main" id="{070BD461-E386-3446-1D9A-DBC7F34E7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294" y="532848"/>
            <a:ext cx="8666369" cy="579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2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A2FFD-5FE0-0FE9-93EA-A10391101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7C80C3DF-2901-319D-C4FE-6471E55C20C0}"/>
              </a:ext>
            </a:extLst>
          </p:cNvPr>
          <p:cNvSpPr txBox="1"/>
          <p:nvPr/>
        </p:nvSpPr>
        <p:spPr>
          <a:xfrm>
            <a:off x="305643" y="252919"/>
            <a:ext cx="11570278" cy="227754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>
                <a:solidFill>
                  <a:schemeClr val="bg2"/>
                </a:solidFill>
                <a:ea typeface="Calibri"/>
                <a:cs typeface="Calibri"/>
              </a:rPr>
              <a:t>1. </a:t>
            </a:r>
            <a:r>
              <a:rPr lang="en-US" sz="6600" b="1" u="sng">
                <a:solidFill>
                  <a:schemeClr val="bg2"/>
                </a:solidFill>
                <a:ea typeface="Calibri"/>
                <a:cs typeface="Calibri"/>
              </a:rPr>
              <a:t>Value</a:t>
            </a:r>
            <a:r>
              <a:rPr lang="en-US" sz="6600">
                <a:solidFill>
                  <a:schemeClr val="bg2"/>
                </a:solidFill>
                <a:ea typeface="Calibri"/>
                <a:cs typeface="Calibri"/>
              </a:rPr>
              <a:t> those the king </a:t>
            </a:r>
            <a:r>
              <a:rPr lang="en-US" sz="6600" dirty="0">
                <a:solidFill>
                  <a:schemeClr val="bg2"/>
                </a:solidFill>
                <a:ea typeface="Calibri"/>
                <a:cs typeface="Calibri"/>
              </a:rPr>
              <a:t>sees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 (v10b)</a:t>
            </a:r>
          </a:p>
          <a:p>
            <a:endParaRPr lang="en-US" sz="3600" dirty="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Looking Through Binoculars Images – Browse 62,681 Stock Photos, Vectors,  and Video | Adobe Stock">
            <a:extLst>
              <a:ext uri="{FF2B5EF4-FFF2-40B4-BE49-F238E27FC236}">
                <a16:creationId xmlns:a16="http://schemas.microsoft.com/office/drawing/2014/main" id="{796995B8-6C8E-7956-DEA1-DD148E17D8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92" t="20323" r="7742" b="14193"/>
          <a:stretch>
            <a:fillRect/>
          </a:stretch>
        </p:blipFill>
        <p:spPr>
          <a:xfrm>
            <a:off x="2795380" y="2885108"/>
            <a:ext cx="6345786" cy="33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18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dc85ca-d713-4229-a48d-79f58fb065e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CA8C7965C295438B38469F9DA828B9" ma:contentTypeVersion="15" ma:contentTypeDescription="Create a new document." ma:contentTypeScope="" ma:versionID="9d26b14d2be81836a4526e40bcfaa935">
  <xsd:schema xmlns:xsd="http://www.w3.org/2001/XMLSchema" xmlns:xs="http://www.w3.org/2001/XMLSchema" xmlns:p="http://schemas.microsoft.com/office/2006/metadata/properties" xmlns:ns3="75dc85ca-d713-4229-a48d-79f58fb065ec" xmlns:ns4="6c5326a3-a756-4a42-a4f0-608067e2ab76" targetNamespace="http://schemas.microsoft.com/office/2006/metadata/properties" ma:root="true" ma:fieldsID="db0ad0c3b89310596b7e49b2c8839552" ns3:_="" ns4:_="">
    <xsd:import namespace="75dc85ca-d713-4229-a48d-79f58fb065ec"/>
    <xsd:import namespace="6c5326a3-a756-4a42-a4f0-608067e2ab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c85ca-d713-4229-a48d-79f58fb06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26a3-a756-4a42-a4f0-608067e2ab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648EFD-F2F0-4783-9B5D-B8AECCB6A270}">
  <ds:schemaRefs>
    <ds:schemaRef ds:uri="6c5326a3-a756-4a42-a4f0-608067e2ab76"/>
    <ds:schemaRef ds:uri="75dc85ca-d713-4229-a48d-79f58fb065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962B488-279C-460D-BAF7-8870D23824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633AA-15AD-47D7-AD96-6B70D0D433B5}">
  <ds:schemaRefs>
    <ds:schemaRef ds:uri="6c5326a3-a756-4a42-a4f0-608067e2ab76"/>
    <ds:schemaRef ds:uri="75dc85ca-d713-4229-a48d-79f58fb065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</TotalTime>
  <Words>804</Words>
  <Application>Microsoft Office PowerPoint</Application>
  <PresentationFormat>Widescreen</PresentationFormat>
  <Paragraphs>86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Lawrence</dc:creator>
  <cp:lastModifiedBy>Trevor Newman</cp:lastModifiedBy>
  <cp:revision>276</cp:revision>
  <cp:lastPrinted>2023-02-12T02:31:22Z</cp:lastPrinted>
  <dcterms:created xsi:type="dcterms:W3CDTF">2019-12-15T16:16:57Z</dcterms:created>
  <dcterms:modified xsi:type="dcterms:W3CDTF">2026-08-18T07:28:21Z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0x010100DBCA8C7965C295438B38469F9DA828B9</vt:lpwstr>
  </property>
</Properties>
</file>