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1"/>
  </p:notesMasterIdLst>
  <p:sldIdLst>
    <p:sldId id="4045" r:id="rId5"/>
    <p:sldId id="3692" r:id="rId6"/>
    <p:sldId id="4036" r:id="rId7"/>
    <p:sldId id="4046" r:id="rId8"/>
    <p:sldId id="4043" r:id="rId9"/>
    <p:sldId id="4056" r:id="rId10"/>
    <p:sldId id="4054" r:id="rId11"/>
    <p:sldId id="4041" r:id="rId12"/>
    <p:sldId id="4040" r:id="rId13"/>
    <p:sldId id="4047" r:id="rId14"/>
    <p:sldId id="4053" r:id="rId15"/>
    <p:sldId id="4035" r:id="rId16"/>
    <p:sldId id="4052" r:id="rId17"/>
    <p:sldId id="4057" r:id="rId18"/>
    <p:sldId id="4051" r:id="rId19"/>
    <p:sldId id="4050" r:id="rId20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b7121016-a606-4e59-9b8c-d8cabdc242a8" providerId="ADAL" clId="{E211E35B-DF94-4D8F-8790-8C823AF181FA}"/>
    <pc:docChg chg="delSld delMainMaster">
      <pc:chgData name="Jeremy Clifton" userId="b7121016-a606-4e59-9b8c-d8cabdc242a8" providerId="ADAL" clId="{E211E35B-DF94-4D8F-8790-8C823AF181FA}" dt="2026-06-05T13:24:16.586" v="2" actId="47"/>
      <pc:docMkLst>
        <pc:docMk/>
      </pc:docMkLst>
      <pc:sldChg chg="del">
        <pc:chgData name="Jeremy Clifton" userId="b7121016-a606-4e59-9b8c-d8cabdc242a8" providerId="ADAL" clId="{E211E35B-DF94-4D8F-8790-8C823AF181FA}" dt="2026-06-05T13:24:07.107" v="0" actId="47"/>
        <pc:sldMkLst>
          <pc:docMk/>
          <pc:sldMk cId="3739134816" sldId="257"/>
        </pc:sldMkLst>
      </pc:sldChg>
      <pc:sldChg chg="del">
        <pc:chgData name="Jeremy Clifton" userId="b7121016-a606-4e59-9b8c-d8cabdc242a8" providerId="ADAL" clId="{E211E35B-DF94-4D8F-8790-8C823AF181FA}" dt="2026-06-05T13:24:12.651" v="1" actId="47"/>
        <pc:sldMkLst>
          <pc:docMk/>
          <pc:sldMk cId="4041993919" sldId="4007"/>
        </pc:sldMkLst>
      </pc:sldChg>
      <pc:sldChg chg="del">
        <pc:chgData name="Jeremy Clifton" userId="b7121016-a606-4e59-9b8c-d8cabdc242a8" providerId="ADAL" clId="{E211E35B-DF94-4D8F-8790-8C823AF181FA}" dt="2026-06-05T13:24:07.107" v="0" actId="47"/>
        <pc:sldMkLst>
          <pc:docMk/>
          <pc:sldMk cId="3689601458" sldId="4030"/>
        </pc:sldMkLst>
      </pc:sldChg>
      <pc:sldChg chg="del">
        <pc:chgData name="Jeremy Clifton" userId="b7121016-a606-4e59-9b8c-d8cabdc242a8" providerId="ADAL" clId="{E211E35B-DF94-4D8F-8790-8C823AF181FA}" dt="2026-06-05T13:24:07.107" v="0" actId="47"/>
        <pc:sldMkLst>
          <pc:docMk/>
          <pc:sldMk cId="1051009040" sldId="4031"/>
        </pc:sldMkLst>
      </pc:sldChg>
      <pc:sldChg chg="del">
        <pc:chgData name="Jeremy Clifton" userId="b7121016-a606-4e59-9b8c-d8cabdc242a8" providerId="ADAL" clId="{E211E35B-DF94-4D8F-8790-8C823AF181FA}" dt="2026-06-05T13:24:07.107" v="0" actId="47"/>
        <pc:sldMkLst>
          <pc:docMk/>
          <pc:sldMk cId="1819918746" sldId="4032"/>
        </pc:sldMkLst>
      </pc:sldChg>
      <pc:sldChg chg="del">
        <pc:chgData name="Jeremy Clifton" userId="b7121016-a606-4e59-9b8c-d8cabdc242a8" providerId="ADAL" clId="{E211E35B-DF94-4D8F-8790-8C823AF181FA}" dt="2026-06-05T13:24:07.107" v="0" actId="47"/>
        <pc:sldMkLst>
          <pc:docMk/>
          <pc:sldMk cId="2673926014" sldId="4033"/>
        </pc:sldMkLst>
      </pc:sldChg>
      <pc:sldChg chg="del">
        <pc:chgData name="Jeremy Clifton" userId="b7121016-a606-4e59-9b8c-d8cabdc242a8" providerId="ADAL" clId="{E211E35B-DF94-4D8F-8790-8C823AF181FA}" dt="2026-06-05T13:24:16.586" v="2" actId="47"/>
        <pc:sldMkLst>
          <pc:docMk/>
          <pc:sldMk cId="2472916577" sldId="4044"/>
        </pc:sldMkLst>
      </pc:sldChg>
      <pc:sldMasterChg chg="del delSldLayout">
        <pc:chgData name="Jeremy Clifton" userId="b7121016-a606-4e59-9b8c-d8cabdc242a8" providerId="ADAL" clId="{E211E35B-DF94-4D8F-8790-8C823AF181FA}" dt="2026-06-05T13:24:07.107" v="0" actId="47"/>
        <pc:sldMasterMkLst>
          <pc:docMk/>
          <pc:sldMasterMk cId="173625049" sldId="2147483648"/>
        </pc:sldMasterMkLst>
        <pc:sldLayoutChg chg="del">
          <pc:chgData name="Jeremy Clifton" userId="b7121016-a606-4e59-9b8c-d8cabdc242a8" providerId="ADAL" clId="{E211E35B-DF94-4D8F-8790-8C823AF181FA}" dt="2026-06-05T13:24:07.107" v="0" actId="47"/>
          <pc:sldLayoutMkLst>
            <pc:docMk/>
            <pc:sldMasterMk cId="173625049" sldId="2147483648"/>
            <pc:sldLayoutMk cId="4039407545" sldId="2147483649"/>
          </pc:sldLayoutMkLst>
        </pc:sldLayoutChg>
        <pc:sldLayoutChg chg="del">
          <pc:chgData name="Jeremy Clifton" userId="b7121016-a606-4e59-9b8c-d8cabdc242a8" providerId="ADAL" clId="{E211E35B-DF94-4D8F-8790-8C823AF181FA}" dt="2026-06-05T13:24:07.107" v="0" actId="47"/>
          <pc:sldLayoutMkLst>
            <pc:docMk/>
            <pc:sldMasterMk cId="173625049" sldId="2147483648"/>
            <pc:sldLayoutMk cId="1846869368" sldId="2147483650"/>
          </pc:sldLayoutMkLst>
        </pc:sldLayoutChg>
        <pc:sldLayoutChg chg="del">
          <pc:chgData name="Jeremy Clifton" userId="b7121016-a606-4e59-9b8c-d8cabdc242a8" providerId="ADAL" clId="{E211E35B-DF94-4D8F-8790-8C823AF181FA}" dt="2026-06-05T13:24:07.107" v="0" actId="47"/>
          <pc:sldLayoutMkLst>
            <pc:docMk/>
            <pc:sldMasterMk cId="173625049" sldId="2147483648"/>
            <pc:sldLayoutMk cId="367944446" sldId="2147483651"/>
          </pc:sldLayoutMkLst>
        </pc:sldLayoutChg>
        <pc:sldLayoutChg chg="del">
          <pc:chgData name="Jeremy Clifton" userId="b7121016-a606-4e59-9b8c-d8cabdc242a8" providerId="ADAL" clId="{E211E35B-DF94-4D8F-8790-8C823AF181FA}" dt="2026-06-05T13:24:07.107" v="0" actId="47"/>
          <pc:sldLayoutMkLst>
            <pc:docMk/>
            <pc:sldMasterMk cId="173625049" sldId="2147483648"/>
            <pc:sldLayoutMk cId="3265314861" sldId="2147483652"/>
          </pc:sldLayoutMkLst>
        </pc:sldLayoutChg>
        <pc:sldLayoutChg chg="del">
          <pc:chgData name="Jeremy Clifton" userId="b7121016-a606-4e59-9b8c-d8cabdc242a8" providerId="ADAL" clId="{E211E35B-DF94-4D8F-8790-8C823AF181FA}" dt="2026-06-05T13:24:07.107" v="0" actId="47"/>
          <pc:sldLayoutMkLst>
            <pc:docMk/>
            <pc:sldMasterMk cId="173625049" sldId="2147483648"/>
            <pc:sldLayoutMk cId="126361388" sldId="2147483653"/>
          </pc:sldLayoutMkLst>
        </pc:sldLayoutChg>
        <pc:sldLayoutChg chg="del">
          <pc:chgData name="Jeremy Clifton" userId="b7121016-a606-4e59-9b8c-d8cabdc242a8" providerId="ADAL" clId="{E211E35B-DF94-4D8F-8790-8C823AF181FA}" dt="2026-06-05T13:24:07.107" v="0" actId="47"/>
          <pc:sldLayoutMkLst>
            <pc:docMk/>
            <pc:sldMasterMk cId="173625049" sldId="2147483648"/>
            <pc:sldLayoutMk cId="113529616" sldId="2147483654"/>
          </pc:sldLayoutMkLst>
        </pc:sldLayoutChg>
        <pc:sldLayoutChg chg="del">
          <pc:chgData name="Jeremy Clifton" userId="b7121016-a606-4e59-9b8c-d8cabdc242a8" providerId="ADAL" clId="{E211E35B-DF94-4D8F-8790-8C823AF181FA}" dt="2026-06-05T13:24:07.107" v="0" actId="47"/>
          <pc:sldLayoutMkLst>
            <pc:docMk/>
            <pc:sldMasterMk cId="173625049" sldId="2147483648"/>
            <pc:sldLayoutMk cId="682959161" sldId="2147483655"/>
          </pc:sldLayoutMkLst>
        </pc:sldLayoutChg>
        <pc:sldLayoutChg chg="del">
          <pc:chgData name="Jeremy Clifton" userId="b7121016-a606-4e59-9b8c-d8cabdc242a8" providerId="ADAL" clId="{E211E35B-DF94-4D8F-8790-8C823AF181FA}" dt="2026-06-05T13:24:07.107" v="0" actId="47"/>
          <pc:sldLayoutMkLst>
            <pc:docMk/>
            <pc:sldMasterMk cId="173625049" sldId="2147483648"/>
            <pc:sldLayoutMk cId="2336207991" sldId="2147483656"/>
          </pc:sldLayoutMkLst>
        </pc:sldLayoutChg>
        <pc:sldLayoutChg chg="del">
          <pc:chgData name="Jeremy Clifton" userId="b7121016-a606-4e59-9b8c-d8cabdc242a8" providerId="ADAL" clId="{E211E35B-DF94-4D8F-8790-8C823AF181FA}" dt="2026-06-05T13:24:07.107" v="0" actId="47"/>
          <pc:sldLayoutMkLst>
            <pc:docMk/>
            <pc:sldMasterMk cId="173625049" sldId="2147483648"/>
            <pc:sldLayoutMk cId="2588818308" sldId="2147483657"/>
          </pc:sldLayoutMkLst>
        </pc:sldLayoutChg>
        <pc:sldLayoutChg chg="del">
          <pc:chgData name="Jeremy Clifton" userId="b7121016-a606-4e59-9b8c-d8cabdc242a8" providerId="ADAL" clId="{E211E35B-DF94-4D8F-8790-8C823AF181FA}" dt="2026-06-05T13:24:07.107" v="0" actId="47"/>
          <pc:sldLayoutMkLst>
            <pc:docMk/>
            <pc:sldMasterMk cId="173625049" sldId="2147483648"/>
            <pc:sldLayoutMk cId="2550168106" sldId="2147483658"/>
          </pc:sldLayoutMkLst>
        </pc:sldLayoutChg>
        <pc:sldLayoutChg chg="del">
          <pc:chgData name="Jeremy Clifton" userId="b7121016-a606-4e59-9b8c-d8cabdc242a8" providerId="ADAL" clId="{E211E35B-DF94-4D8F-8790-8C823AF181FA}" dt="2026-06-05T13:24:07.107" v="0" actId="47"/>
          <pc:sldLayoutMkLst>
            <pc:docMk/>
            <pc:sldMasterMk cId="173625049" sldId="2147483648"/>
            <pc:sldLayoutMk cId="202534907" sldId="2147483659"/>
          </pc:sldLayoutMkLst>
        </pc:sldLayoutChg>
      </pc:sldMasterChg>
    </pc:docChg>
  </pc:docChgLst>
  <pc:docChgLst>
    <pc:chgData name="Jeremy Clifton" userId="S::wec@woodfordec.onmicrosoft.com::b7121016-a606-4e59-9b8c-d8cabdc242a8" providerId="AD" clId="Web-{2FBE86EF-4B6C-6F91-9A49-D494424FD2A7}"/>
    <pc:docChg chg="addSld delSld modSld sldOrd addMainMaster">
      <pc:chgData name="Jeremy Clifton" userId="S::wec@woodfordec.onmicrosoft.com::b7121016-a606-4e59-9b8c-d8cabdc242a8" providerId="AD" clId="Web-{2FBE86EF-4B6C-6F91-9A49-D494424FD2A7}" dt="2026-05-10T09:02:47.553" v="852"/>
      <pc:docMkLst>
        <pc:docMk/>
      </pc:docMkLst>
      <pc:sldChg chg="modSp ord">
        <pc:chgData name="Jeremy Clifton" userId="S::wec@woodfordec.onmicrosoft.com::b7121016-a606-4e59-9b8c-d8cabdc242a8" providerId="AD" clId="Web-{2FBE86EF-4B6C-6F91-9A49-D494424FD2A7}" dt="2026-05-10T08:18:31.153" v="662" actId="20577"/>
        <pc:sldMkLst>
          <pc:docMk/>
          <pc:sldMk cId="621269255" sldId="3692"/>
        </pc:sldMkLst>
        <pc:spChg chg="mod">
          <ac:chgData name="Jeremy Clifton" userId="S::wec@woodfordec.onmicrosoft.com::b7121016-a606-4e59-9b8c-d8cabdc242a8" providerId="AD" clId="Web-{2FBE86EF-4B6C-6F91-9A49-D494424FD2A7}" dt="2026-05-10T08:18:31.153" v="662" actId="20577"/>
          <ac:spMkLst>
            <pc:docMk/>
            <pc:sldMk cId="621269255" sldId="3692"/>
            <ac:spMk id="3" creationId="{DD44AC44-00EA-D1F5-4E81-78AB3C1CCA2D}"/>
          </ac:spMkLst>
        </pc:spChg>
      </pc:sldChg>
      <pc:sldChg chg="addSp modSp add replId">
        <pc:chgData name="Jeremy Clifton" userId="S::wec@woodfordec.onmicrosoft.com::b7121016-a606-4e59-9b8c-d8cabdc242a8" providerId="AD" clId="Web-{2FBE86EF-4B6C-6F91-9A49-D494424FD2A7}" dt="2026-05-10T08:29:52.975" v="782" actId="1076"/>
        <pc:sldMkLst>
          <pc:docMk/>
          <pc:sldMk cId="963857692" sldId="4035"/>
        </pc:sldMkLst>
        <pc:picChg chg="add mod">
          <ac:chgData name="Jeremy Clifton" userId="S::wec@woodfordec.onmicrosoft.com::b7121016-a606-4e59-9b8c-d8cabdc242a8" providerId="AD" clId="Web-{2FBE86EF-4B6C-6F91-9A49-D494424FD2A7}" dt="2026-05-10T08:29:52.975" v="782" actId="1076"/>
          <ac:picMkLst>
            <pc:docMk/>
            <pc:sldMk cId="963857692" sldId="4035"/>
            <ac:picMk id="2" creationId="{E86BD1C6-0A3C-8890-CD37-FE5DBC09247D}"/>
          </ac:picMkLst>
        </pc:picChg>
      </pc:sldChg>
      <pc:sldChg chg="addSp delSp modSp add replId">
        <pc:chgData name="Jeremy Clifton" userId="S::wec@woodfordec.onmicrosoft.com::b7121016-a606-4e59-9b8c-d8cabdc242a8" providerId="AD" clId="Web-{2FBE86EF-4B6C-6F91-9A49-D494424FD2A7}" dt="2026-05-10T09:02:47.553" v="852"/>
        <pc:sldMkLst>
          <pc:docMk/>
          <pc:sldMk cId="1179309725" sldId="4036"/>
        </pc:sldMkLst>
        <pc:picChg chg="add mod">
          <ac:chgData name="Jeremy Clifton" userId="S::wec@woodfordec.onmicrosoft.com::b7121016-a606-4e59-9b8c-d8cabdc242a8" providerId="AD" clId="Web-{2FBE86EF-4B6C-6F91-9A49-D494424FD2A7}" dt="2026-05-10T08:21:06.794" v="674" actId="1076"/>
          <ac:picMkLst>
            <pc:docMk/>
            <pc:sldMk cId="1179309725" sldId="4036"/>
            <ac:picMk id="3" creationId="{EAC62C47-EDE2-6680-4DF2-77A3EC4505B2}"/>
          </ac:picMkLst>
        </pc:picChg>
        <pc:inkChg chg="add mod">
          <ac:chgData name="Jeremy Clifton" userId="S::wec@woodfordec.onmicrosoft.com::b7121016-a606-4e59-9b8c-d8cabdc242a8" providerId="AD" clId="Web-{2FBE86EF-4B6C-6F91-9A49-D494424FD2A7}" dt="2026-05-10T08:21:08.560" v="675" actId="1076"/>
          <ac:inkMkLst>
            <pc:docMk/>
            <pc:sldMk cId="1179309725" sldId="4036"/>
            <ac:inkMk id="4" creationId="{BB2AC3BE-2F78-0912-F475-3293FB0490FB}"/>
          </ac:inkMkLst>
        </pc:inkChg>
      </pc:sldChg>
      <pc:sldChg chg="addSp modSp add replId">
        <pc:chgData name="Jeremy Clifton" userId="S::wec@woodfordec.onmicrosoft.com::b7121016-a606-4e59-9b8c-d8cabdc242a8" providerId="AD" clId="Web-{2FBE86EF-4B6C-6F91-9A49-D494424FD2A7}" dt="2026-05-10T08:27:06.598" v="708" actId="1076"/>
        <pc:sldMkLst>
          <pc:docMk/>
          <pc:sldMk cId="256074156" sldId="4040"/>
        </pc:sldMkLst>
        <pc:picChg chg="add mod">
          <ac:chgData name="Jeremy Clifton" userId="S::wec@woodfordec.onmicrosoft.com::b7121016-a606-4e59-9b8c-d8cabdc242a8" providerId="AD" clId="Web-{2FBE86EF-4B6C-6F91-9A49-D494424FD2A7}" dt="2026-05-10T08:27:06.598" v="708" actId="1076"/>
          <ac:picMkLst>
            <pc:docMk/>
            <pc:sldMk cId="256074156" sldId="4040"/>
            <ac:picMk id="2" creationId="{8D85B789-7442-437A-6E5E-79097DD8CC32}"/>
          </ac:picMkLst>
        </pc:picChg>
      </pc:sldChg>
      <pc:sldChg chg="addSp modSp add ord replId">
        <pc:chgData name="Jeremy Clifton" userId="S::wec@woodfordec.onmicrosoft.com::b7121016-a606-4e59-9b8c-d8cabdc242a8" providerId="AD" clId="Web-{2FBE86EF-4B6C-6F91-9A49-D494424FD2A7}" dt="2026-05-10T08:25:46.766" v="701" actId="1076"/>
        <pc:sldMkLst>
          <pc:docMk/>
          <pc:sldMk cId="2661925658" sldId="4041"/>
        </pc:sldMkLst>
        <pc:picChg chg="add mod">
          <ac:chgData name="Jeremy Clifton" userId="S::wec@woodfordec.onmicrosoft.com::b7121016-a606-4e59-9b8c-d8cabdc242a8" providerId="AD" clId="Web-{2FBE86EF-4B6C-6F91-9A49-D494424FD2A7}" dt="2026-05-10T08:25:46.766" v="701" actId="1076"/>
          <ac:picMkLst>
            <pc:docMk/>
            <pc:sldMk cId="2661925658" sldId="4041"/>
            <ac:picMk id="2" creationId="{75D7FBF7-7CFC-1E80-F448-6D2FE4348764}"/>
          </ac:picMkLst>
        </pc:picChg>
      </pc:sldChg>
      <pc:sldChg chg="addSp modSp add replId">
        <pc:chgData name="Jeremy Clifton" userId="S::wec@woodfordec.onmicrosoft.com::b7121016-a606-4e59-9b8c-d8cabdc242a8" providerId="AD" clId="Web-{2FBE86EF-4B6C-6F91-9A49-D494424FD2A7}" dt="2026-05-10T08:23:13.201" v="681" actId="1076"/>
        <pc:sldMkLst>
          <pc:docMk/>
          <pc:sldMk cId="16516158" sldId="4043"/>
        </pc:sldMkLst>
        <pc:picChg chg="add mod">
          <ac:chgData name="Jeremy Clifton" userId="S::wec@woodfordec.onmicrosoft.com::b7121016-a606-4e59-9b8c-d8cabdc242a8" providerId="AD" clId="Web-{2FBE86EF-4B6C-6F91-9A49-D494424FD2A7}" dt="2026-05-10T08:23:13.201" v="681" actId="1076"/>
          <ac:picMkLst>
            <pc:docMk/>
            <pc:sldMk cId="16516158" sldId="4043"/>
            <ac:picMk id="2" creationId="{6AA660C5-129E-8513-388B-0AB239CE8438}"/>
          </ac:picMkLst>
        </pc:picChg>
      </pc:sldChg>
      <pc:sldChg chg="add replId">
        <pc:chgData name="Jeremy Clifton" userId="S::wec@woodfordec.onmicrosoft.com::b7121016-a606-4e59-9b8c-d8cabdc242a8" providerId="AD" clId="Web-{2FBE86EF-4B6C-6F91-9A49-D494424FD2A7}" dt="2026-05-10T08:15:24.884" v="636"/>
        <pc:sldMkLst>
          <pc:docMk/>
          <pc:sldMk cId="2472916577" sldId="4044"/>
        </pc:sldMkLst>
      </pc:sldChg>
      <pc:sldChg chg="addSp delSp modSp add replId">
        <pc:chgData name="Jeremy Clifton" userId="S::wec@woodfordec.onmicrosoft.com::b7121016-a606-4e59-9b8c-d8cabdc242a8" providerId="AD" clId="Web-{2FBE86EF-4B6C-6F91-9A49-D494424FD2A7}" dt="2026-05-10T08:17:23.277" v="649" actId="1076"/>
        <pc:sldMkLst>
          <pc:docMk/>
          <pc:sldMk cId="1578644221" sldId="4045"/>
        </pc:sldMkLst>
        <pc:spChg chg="mod">
          <ac:chgData name="Jeremy Clifton" userId="S::wec@woodfordec.onmicrosoft.com::b7121016-a606-4e59-9b8c-d8cabdc242a8" providerId="AD" clId="Web-{2FBE86EF-4B6C-6F91-9A49-D494424FD2A7}" dt="2026-05-10T08:17:21.402" v="648" actId="20577"/>
          <ac:spMkLst>
            <pc:docMk/>
            <pc:sldMk cId="1578644221" sldId="4045"/>
            <ac:spMk id="4" creationId="{3D13869A-1F8B-7682-CA23-ED198222ABA8}"/>
          </ac:spMkLst>
        </pc:spChg>
        <pc:picChg chg="add mod">
          <ac:chgData name="Jeremy Clifton" userId="S::wec@woodfordec.onmicrosoft.com::b7121016-a606-4e59-9b8c-d8cabdc242a8" providerId="AD" clId="Web-{2FBE86EF-4B6C-6F91-9A49-D494424FD2A7}" dt="2026-05-10T08:17:23.277" v="649" actId="1076"/>
          <ac:picMkLst>
            <pc:docMk/>
            <pc:sldMk cId="1578644221" sldId="4045"/>
            <ac:picMk id="3" creationId="{CFD754A4-ABC6-74E7-6A10-C2431DA6E15C}"/>
          </ac:picMkLst>
        </pc:picChg>
      </pc:sldChg>
      <pc:sldChg chg="addSp add replId">
        <pc:chgData name="Jeremy Clifton" userId="S::wec@woodfordec.onmicrosoft.com::b7121016-a606-4e59-9b8c-d8cabdc242a8" providerId="AD" clId="Web-{2FBE86EF-4B6C-6F91-9A49-D494424FD2A7}" dt="2026-05-10T08:21:27.013" v="678"/>
        <pc:sldMkLst>
          <pc:docMk/>
          <pc:sldMk cId="2832006766" sldId="4046"/>
        </pc:sldMkLst>
        <pc:inkChg chg="add">
          <ac:chgData name="Jeremy Clifton" userId="S::wec@woodfordec.onmicrosoft.com::b7121016-a606-4e59-9b8c-d8cabdc242a8" providerId="AD" clId="Web-{2FBE86EF-4B6C-6F91-9A49-D494424FD2A7}" dt="2026-05-10T08:21:27.013" v="678"/>
          <ac:inkMkLst>
            <pc:docMk/>
            <pc:sldMk cId="2832006766" sldId="4046"/>
            <ac:inkMk id="2" creationId="{0FDC43E3-D4EC-3F0C-D9B3-C5F0381C3B5E}"/>
          </ac:inkMkLst>
        </pc:inkChg>
      </pc:sldChg>
      <pc:sldChg chg="add ord replId">
        <pc:chgData name="Jeremy Clifton" userId="S::wec@woodfordec.onmicrosoft.com::b7121016-a606-4e59-9b8c-d8cabdc242a8" providerId="AD" clId="Web-{2FBE86EF-4B6C-6F91-9A49-D494424FD2A7}" dt="2026-05-10T08:27:28.098" v="711"/>
        <pc:sldMkLst>
          <pc:docMk/>
          <pc:sldMk cId="803226055" sldId="4047"/>
        </pc:sldMkLst>
      </pc:sldChg>
      <pc:sldChg chg="addSp modSp add replId">
        <pc:chgData name="Jeremy Clifton" userId="S::wec@woodfordec.onmicrosoft.com::b7121016-a606-4e59-9b8c-d8cabdc242a8" providerId="AD" clId="Web-{2FBE86EF-4B6C-6F91-9A49-D494424FD2A7}" dt="2026-05-10T08:36:57.656" v="828" actId="1076"/>
        <pc:sldMkLst>
          <pc:docMk/>
          <pc:sldMk cId="251557891" sldId="4050"/>
        </pc:sldMkLst>
        <pc:picChg chg="add mod">
          <ac:chgData name="Jeremy Clifton" userId="S::wec@woodfordec.onmicrosoft.com::b7121016-a606-4e59-9b8c-d8cabdc242a8" providerId="AD" clId="Web-{2FBE86EF-4B6C-6F91-9A49-D494424FD2A7}" dt="2026-05-10T08:36:57.656" v="828" actId="1076"/>
          <ac:picMkLst>
            <pc:docMk/>
            <pc:sldMk cId="251557891" sldId="4050"/>
            <ac:picMk id="2" creationId="{036806BC-EF9D-7687-B280-8881AECF49F9}"/>
          </ac:picMkLst>
        </pc:picChg>
      </pc:sldChg>
      <pc:sldChg chg="addSp modSp add replId">
        <pc:chgData name="Jeremy Clifton" userId="S::wec@woodfordec.onmicrosoft.com::b7121016-a606-4e59-9b8c-d8cabdc242a8" providerId="AD" clId="Web-{2FBE86EF-4B6C-6F91-9A49-D494424FD2A7}" dt="2026-05-10T08:36:27.264" v="823" actId="14100"/>
        <pc:sldMkLst>
          <pc:docMk/>
          <pc:sldMk cId="354831328" sldId="4051"/>
        </pc:sldMkLst>
        <pc:picChg chg="add mod">
          <ac:chgData name="Jeremy Clifton" userId="S::wec@woodfordec.onmicrosoft.com::b7121016-a606-4e59-9b8c-d8cabdc242a8" providerId="AD" clId="Web-{2FBE86EF-4B6C-6F91-9A49-D494424FD2A7}" dt="2026-05-10T08:36:27.264" v="823" actId="14100"/>
          <ac:picMkLst>
            <pc:docMk/>
            <pc:sldMk cId="354831328" sldId="4051"/>
            <ac:picMk id="2" creationId="{FE4D4CCD-FEE2-E4A6-5B78-0E59BF928138}"/>
          </ac:picMkLst>
        </pc:picChg>
      </pc:sldChg>
      <pc:sldChg chg="addSp modSp add replId">
        <pc:chgData name="Jeremy Clifton" userId="S::wec@woodfordec.onmicrosoft.com::b7121016-a606-4e59-9b8c-d8cabdc242a8" providerId="AD" clId="Web-{2FBE86EF-4B6C-6F91-9A49-D494424FD2A7}" dt="2026-05-10T08:31:27.652" v="787" actId="1076"/>
        <pc:sldMkLst>
          <pc:docMk/>
          <pc:sldMk cId="2662449999" sldId="4052"/>
        </pc:sldMkLst>
        <pc:picChg chg="add mod">
          <ac:chgData name="Jeremy Clifton" userId="S::wec@woodfordec.onmicrosoft.com::b7121016-a606-4e59-9b8c-d8cabdc242a8" providerId="AD" clId="Web-{2FBE86EF-4B6C-6F91-9A49-D494424FD2A7}" dt="2026-05-10T08:31:27.652" v="787" actId="1076"/>
          <ac:picMkLst>
            <pc:docMk/>
            <pc:sldMk cId="2662449999" sldId="4052"/>
            <ac:picMk id="2" creationId="{3174BA94-CAEB-DD0E-022D-A4E6D053D186}"/>
          </ac:picMkLst>
        </pc:picChg>
      </pc:sldChg>
      <pc:sldChg chg="modSp add replId">
        <pc:chgData name="Jeremy Clifton" userId="S::wec@woodfordec.onmicrosoft.com::b7121016-a606-4e59-9b8c-d8cabdc242a8" providerId="AD" clId="Web-{2FBE86EF-4B6C-6F91-9A49-D494424FD2A7}" dt="2026-05-10T08:28:38.130" v="777" actId="20577"/>
        <pc:sldMkLst>
          <pc:docMk/>
          <pc:sldMk cId="4171468748" sldId="4053"/>
        </pc:sldMkLst>
        <pc:spChg chg="mod">
          <ac:chgData name="Jeremy Clifton" userId="S::wec@woodfordec.onmicrosoft.com::b7121016-a606-4e59-9b8c-d8cabdc242a8" providerId="AD" clId="Web-{2FBE86EF-4B6C-6F91-9A49-D494424FD2A7}" dt="2026-05-10T08:28:38.130" v="777" actId="20577"/>
          <ac:spMkLst>
            <pc:docMk/>
            <pc:sldMk cId="4171468748" sldId="4053"/>
            <ac:spMk id="3" creationId="{858FFBDA-E29D-2881-384D-C402C5E1B5A2}"/>
          </ac:spMkLst>
        </pc:spChg>
      </pc:sldChg>
      <pc:sldChg chg="addSp modSp add replId">
        <pc:chgData name="Jeremy Clifton" userId="S::wec@woodfordec.onmicrosoft.com::b7121016-a606-4e59-9b8c-d8cabdc242a8" providerId="AD" clId="Web-{2FBE86EF-4B6C-6F91-9A49-D494424FD2A7}" dt="2026-05-10T08:32:33.153" v="798"/>
        <pc:sldMkLst>
          <pc:docMk/>
          <pc:sldMk cId="1978743252" sldId="4054"/>
        </pc:sldMkLst>
        <pc:picChg chg="add mod modCrop">
          <ac:chgData name="Jeremy Clifton" userId="S::wec@woodfordec.onmicrosoft.com::b7121016-a606-4e59-9b8c-d8cabdc242a8" providerId="AD" clId="Web-{2FBE86EF-4B6C-6F91-9A49-D494424FD2A7}" dt="2026-05-10T08:32:33.153" v="798"/>
          <ac:picMkLst>
            <pc:docMk/>
            <pc:sldMk cId="1978743252" sldId="4054"/>
            <ac:picMk id="2" creationId="{6E009C0B-DDA4-9137-ADE6-116759B8B2D2}"/>
          </ac:picMkLst>
        </pc:picChg>
      </pc:sldChg>
      <pc:sldChg chg="addSp delSp modSp add replId">
        <pc:chgData name="Jeremy Clifton" userId="S::wec@woodfordec.onmicrosoft.com::b7121016-a606-4e59-9b8c-d8cabdc242a8" providerId="AD" clId="Web-{2FBE86EF-4B6C-6F91-9A49-D494424FD2A7}" dt="2026-05-10T08:34:20.222" v="815" actId="1076"/>
        <pc:sldMkLst>
          <pc:docMk/>
          <pc:sldMk cId="904583887" sldId="4056"/>
        </pc:sldMkLst>
        <pc:picChg chg="add mod modCrop">
          <ac:chgData name="Jeremy Clifton" userId="S::wec@woodfordec.onmicrosoft.com::b7121016-a606-4e59-9b8c-d8cabdc242a8" providerId="AD" clId="Web-{2FBE86EF-4B6C-6F91-9A49-D494424FD2A7}" dt="2026-05-10T08:34:20.222" v="815" actId="1076"/>
          <ac:picMkLst>
            <pc:docMk/>
            <pc:sldMk cId="904583887" sldId="4056"/>
            <ac:picMk id="3" creationId="{4987A4E0-C091-0A4D-00D1-583FB0025854}"/>
          </ac:picMkLst>
        </pc:picChg>
      </pc:sldChg>
      <pc:sldChg chg="add ord replId">
        <pc:chgData name="Jeremy Clifton" userId="S::wec@woodfordec.onmicrosoft.com::b7121016-a606-4e59-9b8c-d8cabdc242a8" providerId="AD" clId="Web-{2FBE86EF-4B6C-6F91-9A49-D494424FD2A7}" dt="2026-05-10T08:35:31.636" v="819"/>
        <pc:sldMkLst>
          <pc:docMk/>
          <pc:sldMk cId="22140870" sldId="4057"/>
        </pc:sldMkLst>
      </pc:sldChg>
    </pc:docChg>
  </pc:docChgLst>
  <pc:docChgLst>
    <pc:chgData name="Jeremy Clifton" userId="S::wec@woodfordec.onmicrosoft.com::b7121016-a606-4e59-9b8c-d8cabdc242a8" providerId="AD" clId="Web-{0273496A-31F6-0355-77C7-74F3EAC080B4}"/>
    <pc:docChg chg="addSld delSld">
      <pc:chgData name="Jeremy Clifton" userId="S::wec@woodfordec.onmicrosoft.com::b7121016-a606-4e59-9b8c-d8cabdc242a8" providerId="AD" clId="Web-{0273496A-31F6-0355-77C7-74F3EAC080B4}" dt="2026-05-10T15:15:41.323" v="66"/>
      <pc:docMkLst>
        <pc:docMk/>
      </pc:docMkLst>
      <pc:sldChg chg="add del">
        <pc:chgData name="Jeremy Clifton" userId="S::wec@woodfordec.onmicrosoft.com::b7121016-a606-4e59-9b8c-d8cabdc242a8" providerId="AD" clId="Web-{0273496A-31F6-0355-77C7-74F3EAC080B4}" dt="2026-05-10T15:15:41.245" v="65"/>
        <pc:sldMkLst>
          <pc:docMk/>
          <pc:sldMk cId="621269255" sldId="3692"/>
        </pc:sldMkLst>
      </pc:sldChg>
      <pc:sldChg chg="add del">
        <pc:chgData name="Jeremy Clifton" userId="S::wec@woodfordec.onmicrosoft.com::b7121016-a606-4e59-9b8c-d8cabdc242a8" providerId="AD" clId="Web-{0273496A-31F6-0355-77C7-74F3EAC080B4}" dt="2026-05-10T15:15:20.823" v="47"/>
        <pc:sldMkLst>
          <pc:docMk/>
          <pc:sldMk cId="4041993919" sldId="4007"/>
        </pc:sldMkLst>
      </pc:sldChg>
      <pc:sldChg chg="add del">
        <pc:chgData name="Jeremy Clifton" userId="S::wec@woodfordec.onmicrosoft.com::b7121016-a606-4e59-9b8c-d8cabdc242a8" providerId="AD" clId="Web-{0273496A-31F6-0355-77C7-74F3EAC080B4}" dt="2026-05-10T15:15:33.417" v="54"/>
        <pc:sldMkLst>
          <pc:docMk/>
          <pc:sldMk cId="963857692" sldId="4035"/>
        </pc:sldMkLst>
      </pc:sldChg>
      <pc:sldChg chg="add del">
        <pc:chgData name="Jeremy Clifton" userId="S::wec@woodfordec.onmicrosoft.com::b7121016-a606-4e59-9b8c-d8cabdc242a8" providerId="AD" clId="Web-{0273496A-31F6-0355-77C7-74F3EAC080B4}" dt="2026-05-10T15:15:41.057" v="64"/>
        <pc:sldMkLst>
          <pc:docMk/>
          <pc:sldMk cId="1179309725" sldId="4036"/>
        </pc:sldMkLst>
      </pc:sldChg>
      <pc:sldChg chg="add del">
        <pc:chgData name="Jeremy Clifton" userId="S::wec@woodfordec.onmicrosoft.com::b7121016-a606-4e59-9b8c-d8cabdc242a8" providerId="AD" clId="Web-{0273496A-31F6-0355-77C7-74F3EAC080B4}" dt="2026-05-10T15:15:35.167" v="57"/>
        <pc:sldMkLst>
          <pc:docMk/>
          <pc:sldMk cId="256074156" sldId="4040"/>
        </pc:sldMkLst>
      </pc:sldChg>
      <pc:sldChg chg="add del">
        <pc:chgData name="Jeremy Clifton" userId="S::wec@woodfordec.onmicrosoft.com::b7121016-a606-4e59-9b8c-d8cabdc242a8" providerId="AD" clId="Web-{0273496A-31F6-0355-77C7-74F3EAC080B4}" dt="2026-05-10T15:15:35.760" v="58"/>
        <pc:sldMkLst>
          <pc:docMk/>
          <pc:sldMk cId="2661925658" sldId="4041"/>
        </pc:sldMkLst>
      </pc:sldChg>
      <pc:sldChg chg="add del">
        <pc:chgData name="Jeremy Clifton" userId="S::wec@woodfordec.onmicrosoft.com::b7121016-a606-4e59-9b8c-d8cabdc242a8" providerId="AD" clId="Web-{0273496A-31F6-0355-77C7-74F3EAC080B4}" dt="2026-05-10T15:15:37.401" v="61"/>
        <pc:sldMkLst>
          <pc:docMk/>
          <pc:sldMk cId="16516158" sldId="4043"/>
        </pc:sldMkLst>
      </pc:sldChg>
      <pc:sldChg chg="add del">
        <pc:chgData name="Jeremy Clifton" userId="S::wec@woodfordec.onmicrosoft.com::b7121016-a606-4e59-9b8c-d8cabdc242a8" providerId="AD" clId="Web-{0273496A-31F6-0355-77C7-74F3EAC080B4}" dt="2026-05-10T15:15:37.807" v="62"/>
        <pc:sldMkLst>
          <pc:docMk/>
          <pc:sldMk cId="2472916577" sldId="4044"/>
        </pc:sldMkLst>
      </pc:sldChg>
      <pc:sldChg chg="add del">
        <pc:chgData name="Jeremy Clifton" userId="S::wec@woodfordec.onmicrosoft.com::b7121016-a606-4e59-9b8c-d8cabdc242a8" providerId="AD" clId="Web-{0273496A-31F6-0355-77C7-74F3EAC080B4}" dt="2026-05-10T15:15:41.323" v="66"/>
        <pc:sldMkLst>
          <pc:docMk/>
          <pc:sldMk cId="1578644221" sldId="4045"/>
        </pc:sldMkLst>
      </pc:sldChg>
      <pc:sldChg chg="add del">
        <pc:chgData name="Jeremy Clifton" userId="S::wec@woodfordec.onmicrosoft.com::b7121016-a606-4e59-9b8c-d8cabdc242a8" providerId="AD" clId="Web-{0273496A-31F6-0355-77C7-74F3EAC080B4}" dt="2026-05-10T15:15:40.292" v="63"/>
        <pc:sldMkLst>
          <pc:docMk/>
          <pc:sldMk cId="2832006766" sldId="4046"/>
        </pc:sldMkLst>
      </pc:sldChg>
      <pc:sldChg chg="add del">
        <pc:chgData name="Jeremy Clifton" userId="S::wec@woodfordec.onmicrosoft.com::b7121016-a606-4e59-9b8c-d8cabdc242a8" providerId="AD" clId="Web-{0273496A-31F6-0355-77C7-74F3EAC080B4}" dt="2026-05-10T15:15:34.854" v="56"/>
        <pc:sldMkLst>
          <pc:docMk/>
          <pc:sldMk cId="803226055" sldId="4047"/>
        </pc:sldMkLst>
      </pc:sldChg>
      <pc:sldChg chg="add del">
        <pc:chgData name="Jeremy Clifton" userId="S::wec@woodfordec.onmicrosoft.com::b7121016-a606-4e59-9b8c-d8cabdc242a8" providerId="AD" clId="Web-{0273496A-31F6-0355-77C7-74F3EAC080B4}" dt="2026-05-10T15:15:23.854" v="48"/>
        <pc:sldMkLst>
          <pc:docMk/>
          <pc:sldMk cId="251557891" sldId="4050"/>
        </pc:sldMkLst>
      </pc:sldChg>
      <pc:sldChg chg="add del">
        <pc:chgData name="Jeremy Clifton" userId="S::wec@woodfordec.onmicrosoft.com::b7121016-a606-4e59-9b8c-d8cabdc242a8" providerId="AD" clId="Web-{0273496A-31F6-0355-77C7-74F3EAC080B4}" dt="2026-05-10T15:15:24.166" v="49"/>
        <pc:sldMkLst>
          <pc:docMk/>
          <pc:sldMk cId="354831328" sldId="4051"/>
        </pc:sldMkLst>
      </pc:sldChg>
      <pc:sldChg chg="add del">
        <pc:chgData name="Jeremy Clifton" userId="S::wec@woodfordec.onmicrosoft.com::b7121016-a606-4e59-9b8c-d8cabdc242a8" providerId="AD" clId="Web-{0273496A-31F6-0355-77C7-74F3EAC080B4}" dt="2026-05-10T15:15:30.870" v="53"/>
        <pc:sldMkLst>
          <pc:docMk/>
          <pc:sldMk cId="2662449999" sldId="4052"/>
        </pc:sldMkLst>
      </pc:sldChg>
      <pc:sldChg chg="add del">
        <pc:chgData name="Jeremy Clifton" userId="S::wec@woodfordec.onmicrosoft.com::b7121016-a606-4e59-9b8c-d8cabdc242a8" providerId="AD" clId="Web-{0273496A-31F6-0355-77C7-74F3EAC080B4}" dt="2026-05-10T15:15:34.057" v="55"/>
        <pc:sldMkLst>
          <pc:docMk/>
          <pc:sldMk cId="4171468748" sldId="4053"/>
        </pc:sldMkLst>
      </pc:sldChg>
      <pc:sldChg chg="add del">
        <pc:chgData name="Jeremy Clifton" userId="S::wec@woodfordec.onmicrosoft.com::b7121016-a606-4e59-9b8c-d8cabdc242a8" providerId="AD" clId="Web-{0273496A-31F6-0355-77C7-74F3EAC080B4}" dt="2026-05-10T15:15:36.292" v="59"/>
        <pc:sldMkLst>
          <pc:docMk/>
          <pc:sldMk cId="1978743252" sldId="4054"/>
        </pc:sldMkLst>
      </pc:sldChg>
      <pc:sldChg chg="add del">
        <pc:chgData name="Jeremy Clifton" userId="S::wec@woodfordec.onmicrosoft.com::b7121016-a606-4e59-9b8c-d8cabdc242a8" providerId="AD" clId="Web-{0273496A-31F6-0355-77C7-74F3EAC080B4}" dt="2026-05-10T15:15:36.807" v="60"/>
        <pc:sldMkLst>
          <pc:docMk/>
          <pc:sldMk cId="904583887" sldId="4056"/>
        </pc:sldMkLst>
      </pc:sldChg>
      <pc:sldChg chg="add del">
        <pc:chgData name="Jeremy Clifton" userId="S::wec@woodfordec.onmicrosoft.com::b7121016-a606-4e59-9b8c-d8cabdc242a8" providerId="AD" clId="Web-{0273496A-31F6-0355-77C7-74F3EAC080B4}" dt="2026-05-10T15:15:30.776" v="52"/>
        <pc:sldMkLst>
          <pc:docMk/>
          <pc:sldMk cId="22140870" sldId="405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0T09:02:13.598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19013 5484 16383 0 0,'-5'0'0'0'0,"-6"-5"0"0"0,-11-6 0 0 0,-11-1 0 0 0,-5 1 0 0 0,-6-3 0 0 0,0 2 0 0 0,3 3 0 0 0,3 2 0 0 0,4 3 0 0 0,2 2 0 0 0,3 2 0 0 0,0 0 0 0 0,1 0 0 0 0,1 1 0 0 0,-1-1 0 0 0,1-4 0 0 0,-1-2 0 0 0,0 0 0 0 0,0 1 0 0 0,-5 2 0 0 0,-2 1 0 0 0,1 0 0 0 0,1 2 0 0 0,1 0 0 0 0,-3 0 0 0 0,-1 0 0 0 0,1 1 0 0 0,2-1 0 0 0,2 0 0 0 0,0 0 0 0 0,2 0 0 0 0,1 0 0 0 0,0 0 0 0 0,0 0 0 0 0,0 0 0 0 0,-5 5 0 0 0,-1 1 0 0 0,-5 0 0 0 0,-1-1 0 0 0,3-1 0 0 0,1-2 0 0 0,4-1 0 0 0,1 0 0 0 0,6 3 0 0 0,3 3 0 0 0,0 3 0 0 0,-1 1 0 0 0,-1-1 0 0 0,-2-4 0 0 0,0-1 0 0 0,-2-2 0 0 0,-5-2 0 0 0,-2 4 0 0 0,1 1 0 0 0,0 0 0 0 0,3 3 0 0 0,-5 5 0 0 0,0 0 0 0 0,6 3 0 0 0,-1-2 0 0 0,4 2 0 0 0,2 2 0 0 0,0 3 0 0 0,0-2 0 0 0,5 5 0 0 0,0-2 0 0 0,-2 0 0 0 0,0 6 0 0 0,2 2 0 0 0,0-3 0 0 0,4 2 0 0 0,-1 2 0 0 0,-2-5 0 0 0,3 2 0 0 0,3 2 0 0 0,0-1 0 0 0,1 1 0 0 0,4 3 0 0 0,-3 2 0 0 0,1-1 0 0 0,3-2 0 0 0,-3-1 0 0 0,0-2 0 0 0,-2 0 0 0 0,0-2 0 0 0,2 0 0 0 0,4 0 0 0 0,-3 0 0 0 0,0 0 0 0 0,2 0 0 0 0,2 0 0 0 0,2 0 0 0 0,2 5 0 0 0,-5-3 0 0 0,0-2 0 0 0,0-1 0 0 0,1 0 0 0 0,2 0 0 0 0,1 0 0 0 0,1 0 0 0 0,1 1 0 0 0,0 0 0 0 0,0 0 0 0 0,5-4 0 0 0,2-2 0 0 0,4 0 0 0 0,1 1 0 0 0,-3 2 0 0 0,3-4 0 0 0,-1 0 0 0 0,-2 1 0 0 0,2-4 0 0 0,-1 1 0 0 0,3 1 0 0 0,-1 7 0 0 0,2-1 0 0 0,4 0 0 0 0,3-4 0 0 0,-1-2 0 0 0,0-4 0 0 0,6 1 0 0 0,4 6 0 0 0,7-1 0 0 0,1 2 0 0 0,-1-5 0 0 0,8 1 0 0 0,1 0 0 0 0,-3-2 0 0 0,2 0 0 0 0,1 2 0 0 0,-1-2 0 0 0,1 0 0 0 0,3-2 0 0 0,-3-5 0 0 0,-5 1 0 0 0,2 3 0 0 0,2 0 0 0 0,-2 1 0 0 0,2-2 0 0 0,-3-3 0 0 0,-2-3 0 0 0,-5-4 0 0 0,-2-2 0 0 0,-3-1 0 0 0,-1-1 0 0 0,-1-1 0 0 0,4 0 0 0 0,7 1 0 0 0,1-1 0 0 0,3 1 0 0 0,0 0 0 0 0,-3 0 0 0 0,-4 0 0 0 0,7 0 0 0 0,1 0 0 0 0,2 0 0 0 0,-2 0 0 0 0,-3-5 0 0 0,-4-1 0 0 0,1 0 0 0 0,4 1 0 0 0,0-4 0 0 0,-3 1 0 0 0,1 1 0 0 0,0-4 0 0 0,-3 1 0 0 0,-3 2 0 0 0,-2 3 0 0 0,-2 1 0 0 0,-1-3 0 0 0,-1 0 0 0 0,-1 1 0 0 0,1 1 0 0 0,0 2 0 0 0,0-3 0 0 0,4-2 0 0 0,3 2 0 0 0,-1-3 0 0 0,-1-1 0 0 0,4 2 0 0 0,0-2 0 0 0,-2-1 0 0 0,-1 3 0 0 0,2 2 0 0 0,1-2 0 0 0,-2 0 0 0 0,3-4 0 0 0,0 1 0 0 0,-2 2 0 0 0,-2 2 0 0 0,3-2 0 0 0,-1 0 0 0 0,-1 2 0 0 0,-6-2 0 0 0,-4-1 0 0 0,-1 2 0 0 0,0-2 0 0 0,0 0 0 0 0,2 2 0 0 0,1 2 0 0 0,-4-2 0 0 0,-2 0 0 0 0,1 1 0 0 0,2-3 0 0 0,1-4 0 0 0,1 0 0 0 0,1-3 0 0 0,1 2 0 0 0,0-6 0 0 0,1 0 0 0 0,-1 0 0 0 0,1 2 0 0 0,-6 1 0 0 0,-1 2 0 0 0,1 0 0 0 0,-5-2 0 0 0,-4-4 0 0 0,-6-2 0 0 0,-3-1 0 0 0,-3-3 0 0 0,-6 0 0 0 0,-3-5 0 0 0,-5 2 0 0 0,0-2 0 0 0,-3 4 0 0 0,1 2 0 0 0,-2-4 0 0 0,-3-1 0 0 0,2 0 0 0 0,3 0 0 0 0,0 1 0 0 0,-3-3 0 0 0,2-2 0 0 0,3 1 0 0 0,-1-3 0 0 0,-3 0 0 0 0,1 2 0 0 0,-2-3 0 0 0,-2 1 0 0 0,1 1 0 0 0,5 3 0 0 0,-1 7 0 0 0,-3 4 0 0 0,2 0 0 0 0,-2-1 0 0 0,-2-5 0 0 0,-4 2 0 0 0,-1 1 0 0 0,-3 0 0 0 0,-1-1 0 0 0,5 0 0 0 0,1 4 0 0 0,-1 2 0 0 0,-1 4 0 0 0,4 0 0 0 0,-5 3 0 0 0,-3-1 0 0 0,4-2 0 0 0,1 1 0 0 0,-1 3 0 0 0,0 0 0 0 0,3-3 0 0 0,-4-4 0 0 0,-3 2 0 0 0,-1-2 0 0 0,-1 4 0 0 0,5-1 0 0 0,2 3 0 0 0,0 3 0 0 0,-1-1 0 0 0,-1-3 0 0 0,-1 1 0 0 0,-1 3 0 0 0,-1-2 0 0 0,0 2 0 0 0,0 2 0 0 0,-1 3 0 0 0,1 2 0 0 0,-1 3 0 0 0,1 0 0 0 0,0 1 0 0 0,4 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0T08:21:13.138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19013 5484 16383 0 0,'-5'0'0'0'0,"-6"-5"0"0"0,-11-6 0 0 0,-11-1 0 0 0,-5 1 0 0 0,-6-3 0 0 0,0 2 0 0 0,3 3 0 0 0,3 2 0 0 0,4 3 0 0 0,2 2 0 0 0,3 2 0 0 0,0 0 0 0 0,1 0 0 0 0,1 1 0 0 0,-1-1 0 0 0,1-4 0 0 0,-1-2 0 0 0,0 0 0 0 0,0 1 0 0 0,-5 2 0 0 0,-2 1 0 0 0,1 0 0 0 0,1 2 0 0 0,1 0 0 0 0,-3 0 0 0 0,-1 0 0 0 0,1 1 0 0 0,2-1 0 0 0,2 0 0 0 0,0 0 0 0 0,2 0 0 0 0,1 0 0 0 0,0 0 0 0 0,0 0 0 0 0,0 0 0 0 0,-5 5 0 0 0,-1 1 0 0 0,-5 0 0 0 0,-1-1 0 0 0,3-1 0 0 0,1-2 0 0 0,4-1 0 0 0,1 0 0 0 0,6 3 0 0 0,3 3 0 0 0,0 3 0 0 0,-1 1 0 0 0,-1-1 0 0 0,-2-4 0 0 0,0-1 0 0 0,-2-2 0 0 0,-5-2 0 0 0,-2 4 0 0 0,1 1 0 0 0,0 0 0 0 0,3 3 0 0 0,-5 5 0 0 0,0 0 0 0 0,6 3 0 0 0,-1-2 0 0 0,4 2 0 0 0,2 2 0 0 0,0 3 0 0 0,0-2 0 0 0,5 5 0 0 0,0-2 0 0 0,-2 0 0 0 0,0 6 0 0 0,2 2 0 0 0,0-3 0 0 0,4 2 0 0 0,-1 2 0 0 0,-2-5 0 0 0,3 2 0 0 0,3 2 0 0 0,0-1 0 0 0,1 1 0 0 0,4 3 0 0 0,-3 2 0 0 0,1-1 0 0 0,3-2 0 0 0,-3-1 0 0 0,0-2 0 0 0,-2 0 0 0 0,0-2 0 0 0,2 0 0 0 0,4 0 0 0 0,-3 0 0 0 0,0 0 0 0 0,2 0 0 0 0,2 0 0 0 0,2 0 0 0 0,2 5 0 0 0,-5-3 0 0 0,0-2 0 0 0,0-1 0 0 0,1 0 0 0 0,2 0 0 0 0,1 0 0 0 0,1 0 0 0 0,1 1 0 0 0,0 0 0 0 0,0 0 0 0 0,5-4 0 0 0,2-2 0 0 0,4 0 0 0 0,1 1 0 0 0,-3 2 0 0 0,3-4 0 0 0,-1 0 0 0 0,-2 1 0 0 0,2-4 0 0 0,-1 1 0 0 0,3 1 0 0 0,-1 7 0 0 0,2-1 0 0 0,4 0 0 0 0,3-4 0 0 0,-1-2 0 0 0,0-4 0 0 0,6 1 0 0 0,4 6 0 0 0,7-1 0 0 0,1 2 0 0 0,-1-5 0 0 0,8 1 0 0 0,1 0 0 0 0,-3-2 0 0 0,2 0 0 0 0,1 2 0 0 0,-1-2 0 0 0,1 0 0 0 0,3-2 0 0 0,-3-5 0 0 0,-5 1 0 0 0,2 3 0 0 0,2 0 0 0 0,-2 1 0 0 0,2-2 0 0 0,-3-3 0 0 0,-2-3 0 0 0,-5-4 0 0 0,-2-2 0 0 0,-3-1 0 0 0,-1-1 0 0 0,-1-1 0 0 0,4 0 0 0 0,7 1 0 0 0,1-1 0 0 0,3 1 0 0 0,0 0 0 0 0,-3 0 0 0 0,-4 0 0 0 0,7 0 0 0 0,1 0 0 0 0,2 0 0 0 0,-2 0 0 0 0,-3-5 0 0 0,-4-1 0 0 0,1 0 0 0 0,4 1 0 0 0,0-4 0 0 0,-3 1 0 0 0,1 1 0 0 0,0-4 0 0 0,-3 1 0 0 0,-3 2 0 0 0,-2 3 0 0 0,-2 1 0 0 0,-1-3 0 0 0,-1 0 0 0 0,-1 1 0 0 0,1 1 0 0 0,0 2 0 0 0,0-3 0 0 0,4-2 0 0 0,3 2 0 0 0,-1-3 0 0 0,-1-1 0 0 0,4 2 0 0 0,0-2 0 0 0,-2-1 0 0 0,-1 3 0 0 0,2 2 0 0 0,1-2 0 0 0,-2 0 0 0 0,3-4 0 0 0,0 1 0 0 0,-2 2 0 0 0,-2 2 0 0 0,3-2 0 0 0,-1 0 0 0 0,-1 2 0 0 0,-6-2 0 0 0,-4-1 0 0 0,-1 2 0 0 0,0-2 0 0 0,0 0 0 0 0,2 2 0 0 0,1 2 0 0 0,-4-2 0 0 0,-2 0 0 0 0,1 1 0 0 0,2-3 0 0 0,1-4 0 0 0,1 0 0 0 0,1-3 0 0 0,1 2 0 0 0,0-6 0 0 0,1 0 0 0 0,-1 0 0 0 0,1 2 0 0 0,-6 1 0 0 0,-1 2 0 0 0,1 0 0 0 0,-5-2 0 0 0,-4-4 0 0 0,-6-2 0 0 0,-3-1 0 0 0,-3-3 0 0 0,-6 0 0 0 0,-3-5 0 0 0,-5 2 0 0 0,0-2 0 0 0,-3 4 0 0 0,1 2 0 0 0,-2-4 0 0 0,-3-1 0 0 0,2 0 0 0 0,3 0 0 0 0,0 1 0 0 0,-3-3 0 0 0,2-2 0 0 0,3 1 0 0 0,-1-3 0 0 0,-3 0 0 0 0,1 2 0 0 0,-2-3 0 0 0,-2 1 0 0 0,1 1 0 0 0,5 3 0 0 0,-1 7 0 0 0,-3 4 0 0 0,2 0 0 0 0,-2-1 0 0 0,-2-5 0 0 0,-4 2 0 0 0,-1 1 0 0 0,-3 0 0 0 0,-1-1 0 0 0,5 0 0 0 0,1 4 0 0 0,-1 2 0 0 0,-1 4 0 0 0,4 0 0 0 0,-5 3 0 0 0,-3-1 0 0 0,4-2 0 0 0,1 1 0 0 0,-1 3 0 0 0,0 0 0 0 0,3-3 0 0 0,-4-4 0 0 0,-3 2 0 0 0,-1-2 0 0 0,-1 4 0 0 0,5-1 0 0 0,2 3 0 0 0,0 3 0 0 0,-1-1 0 0 0,-1-3 0 0 0,-1 1 0 0 0,-1 3 0 0 0,-1-2 0 0 0,0 2 0 0 0,0 2 0 0 0,-1 3 0 0 0,1 2 0 0 0,-1 3 0 0 0,1 0 0 0 0,0 1 0 0 0,4 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0T08:21:13.13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16198 16536 16383 0 0,'-5'0'0'0'0,"-11"0"0"0"0,-7 0 0 0 0,-10 0 0 0 0,-4 0 0 0 0,-10 0 0 0 0,-2 0 0 0 0,-2 0 0 0 0,-2 0 0 0 0,-2 0 0 0 0,4 5 0 0 0,1 2 0 0 0,4-1 0 0 0,1-1 0 0 0,2 3 0 0 0,5 0 0 0 0,-2 5 0 0 0,2 3 0 0 0,2 0 0 0 0,3-3 0 0 0,-3 1 0 0 0,0-2 0 0 0,1-3 0 0 0,2 2 0 0 0,2-1 0 0 0,1 3 0 0 0,1 3 0 0 0,1 0 0 0 0,0 2 0 0 0,4 2 0 0 0,3 3 0 0 0,-1 2 0 0 0,-1 1 0 0 0,3 2 0 0 0,1 1 0 0 0,2-1 0 0 0,1 1 0 0 0,2 0 0 0 0,-1 0 0 0 0,-3-1 0 0 0,2 0 0 0 0,-1-4 0 0 0,2-2 0 0 0,3 0 0 0 0,5 1 0 0 0,2 2 0 0 0,3 1 0 0 0,2 1 0 0 0,0 1 0 0 0,1 0 0 0 0,0 0 0 0 0,4 6 0 0 0,7 0 0 0 0,1 6 0 0 0,3-1 0 0 0,3-1 0 0 0,-1-2 0 0 0,2 1 0 0 0,-4 1 0 0 0,1-3 0 0 0,7 3 0 0 0,-1 0 0 0 0,1-7 0 0 0,1 1 0 0 0,1 1 0 0 0,1-2 0 0 0,1-6 0 0 0,-5-1 0 0 0,-1-2 0 0 0,0-3 0 0 0,2 0 0 0 0,1-4 0 0 0,1 0 0 0 0,6 3 0 0 0,2-2 0 0 0,5 2 0 0 0,1 2 0 0 0,-2-3 0 0 0,-3-3 0 0 0,-1-5 0 0 0,1 1 0 0 0,1 4 0 0 0,4-1 0 0 0,-1-2 0 0 0,-2 1 0 0 0,-2 0 0 0 0,-3-4 0 0 0,4 3 0 0 0,-1-1 0 0 0,0-2 0 0 0,-2-3 0 0 0,-2 3 0 0 0,-1 0 0 0 0,3-1 0 0 0,2-2 0 0 0,4-2 0 0 0,0-1 0 0 0,-1-1 0 0 0,-3-1 0 0 0,-3-1 0 0 0,-1 1 0 0 0,3 0 0 0 0,1-1 0 0 0,4 1 0 0 0,0 0 0 0 0,3 0 0 0 0,-1-5 0 0 0,3-1 0 0 0,-2 0 0 0 0,-3 1 0 0 0,-4-3 0 0 0,3-1 0 0 0,-6-3 0 0 0,1 0 0 0 0,5-2 0 0 0,1 1 0 0 0,-2 2 0 0 0,-7-1 0 0 0,-3 1 0 0 0,-3 3 0 0 0,-4-3 0 0 0,-1 2 0 0 0,0-4 0 0 0,3 1 0 0 0,2-2 0 0 0,2-4 0 0 0,1 2 0 0 0,-4-2 0 0 0,-1-3 0 0 0,-5-2 0 0 0,1 3 0 0 0,-4 0 0 0 0,6-2 0 0 0,-1-1 0 0 0,-3-3 0 0 0,-5 0 0 0 0,1-7 0 0 0,3-1 0 0 0,-1-1 0 0 0,-3 2 0 0 0,-3 1 0 0 0,-3 1 0 0 0,-3 2 0 0 0,-1 0 0 0 0,-1 1 0 0 0,-1-1 0 0 0,1 2 0 0 0,-1-1 0 0 0,1 0 0 0 0,-1 0 0 0 0,1-1 0 0 0,0 1 0 0 0,0 0 0 0 0,0 0 0 0 0,0 0 0 0 0,0-1 0 0 0,0 1 0 0 0,0 0 0 0 0,0 0 0 0 0,0-1 0 0 0,0-4 0 0 0,0-1 0 0 0,0 0 0 0 0,0 0 0 0 0,0 3 0 0 0,-5 0 0 0 0,-1 2 0 0 0,0 0 0 0 0,-4 6 0 0 0,0 1 0 0 0,2 0 0 0 0,-3-1 0 0 0,1-1 0 0 0,2-2 0 0 0,-3 4 0 0 0,-4 5 0 0 0,1 1 0 0 0,-3 4 0 0 0,2-2 0 0 0,-1 2 0 0 0,2-2 0 0 0,-2 2 0 0 0,-2 2 0 0 0,-3 4 0 0 0,-3 2 0 0 0,-7 2 0 0 0,-3 1 0 0 0,-6 1 0 0 0,0 1 0 0 0,2-1 0 0 0,2 1 0 0 0,3-1 0 0 0,-3 1 0 0 0,0-1 0 0 0,1 0 0 0 0,2 0 0 0 0,2 0 0 0 0,1 0 0 0 0,1 0 0 0 0,1 0 0 0 0,0 0 0 0 0,0 0 0 0 0,0 0 0 0 0,0 0 0 0 0,0 0 0 0 0,0 0 0 0 0,0 5 0 0 0,0 1 0 0 0,0 0 0 0 0,-1-1 0 0 0,1-6 0 0 0,0-3 0 0 0,0-1 0 0 0,4-5 0 0 0,2 1 0 0 0,0 0 0 0 0,-1 3 0 0 0,3-3 0 0 0,5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0T09:02:13.7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8306 16417 16383 0 0,'-5'0'0'0'0,"-6"-10"0"0"0,-6-3 0 0 0,-5-4 0 0 0,-4 1 0 0 0,-2 3 0 0 0,4-1 0 0 0,1 2 0 0 0,0-2 0 0 0,3-3 0 0 0,1 1 0 0 0,-1 3 0 0 0,-3-1 0 0 0,-1 3 0 0 0,-2 2 0 0 0,-1 3 0 0 0,-1 2 0 0 0,-1 3 0 0 0,1 0 0 0 0,-1 2 0 0 0,0-1 0 0 0,1 1 0 0 0,-1-1 0 0 0,1 1 0 0 0,0-1 0 0 0,0 0 0 0 0,-1 0 0 0 0,1 0 0 0 0,0 0 0 0 0,0 0 0 0 0,0 5 0 0 0,4 6 0 0 0,2 2 0 0 0,0-2 0 0 0,-1 2 0 0 0,-2-1 0 0 0,4 2 0 0 0,0-1 0 0 0,0-3 0 0 0,-3 2 0 0 0,-1 3 0 0 0,-1 4 0 0 0,-1 4 0 0 0,-1 3 0 0 0,-1 1 0 0 0,1-3 0 0 0,4-2 0 0 0,2 1 0 0 0,0-4 0 0 0,3 0 0 0 0,0 2 0 0 0,-1-4 0 0 0,3 1 0 0 0,-1 2 0 0 0,-2 3 0 0 0,-2 1 0 0 0,-3-2 0 0 0,4-1 0 0 0,0 1 0 0 0,3 1 0 0 0,1-2 0 0 0,3-1 0 0 0,-1-4 0 0 0,2 1 0 0 0,-2 2 0 0 0,2 2 0 0 0,3 3 0 0 0,-1 2 0 0 0,1 1 0 0 0,-3 1 0 0 0,-4 1 0 0 0,2 0 0 0 0,2-1 0 0 0,-1 1 0 0 0,2 0 0 0 0,3-1 0 0 0,-2 0 0 0 0,2 1 0 0 0,1-1 0 0 0,3 0 0 0 0,1 0 0 0 0,3 0 0 0 0,0 1 0 0 0,1-1 0 0 0,1 0 0 0 0,-1 0 0 0 0,0 1 0 0 0,1-1 0 0 0,-1 0 0 0 0,0 0 0 0 0,0 0 0 0 0,0 1 0 0 0,0-1 0 0 0,0 0 0 0 0,0 5 0 0 0,5 7 0 0 0,1 0 0 0 0,5-5 0 0 0,1 0 0 0 0,2-6 0 0 0,-1-3 0 0 0,-2 0 0 0 0,1-1 0 0 0,-1 0 0 0 0,-2 2 0 0 0,-3-1 0 0 0,2 2 0 0 0,5-5 0 0 0,0-1 0 0 0,3 0 0 0 0,-2 2 0 0 0,2-4 0 0 0,-2-1 0 0 0,2-2 0 0 0,-3-1 0 0 0,2-2 0 0 0,4 1 0 0 0,-3 3 0 0 0,2-2 0 0 0,2 1 0 0 0,3 3 0 0 0,6 3 0 0 0,4-3 0 0 0,-4 0 0 0 0,-2-3 0 0 0,-6 0 0 0 0,-1-3 0 0 0,0-3 0 0 0,-2 0 0 0 0,-1 4 0 0 0,2-1 0 0 0,3 2 0 0 0,3-1 0 0 0,1-4 0 0 0,1 1 0 0 0,1-1 0 0 0,1-3 0 0 0,-1-2 0 0 0,1 2 0 0 0,0 0 0 0 0,-1-2 0 0 0,1-1 0 0 0,4-2 0 0 0,1-1 0 0 0,1 3 0 0 0,-2 2 0 0 0,-1-2 0 0 0,-2 0 0 0 0,-1-2 0 0 0,0-1 0 0 0,-1-1 0 0 0,0-1 0 0 0,0 0 0 0 0,0 0 0 0 0,0 0 0 0 0,0-1 0 0 0,0-4 0 0 0,0-1 0 0 0,1 0 0 0 0,-1 1 0 0 0,0-3 0 0 0,0-1 0 0 0,1 2 0 0 0,-1 1 0 0 0,-5-2 0 0 0,-1 0 0 0 0,0 1 0 0 0,2 2 0 0 0,-5-3 0 0 0,1-1 0 0 0,-4-2 0 0 0,1-1 0 0 0,1-2 0 0 0,4 1 0 0 0,2-2 0 0 0,2 1 0 0 0,-4-1 0 0 0,0 1 0 0 0,-5-1 0 0 0,1 2 0 0 0,-4-2 0 0 0,6-3 0 0 0,0-4 0 0 0,0 3 0 0 0,3-1 0 0 0,1-1 0 0 0,-3-3 0 0 0,0 4 0 0 0,1-1 0 0 0,-3 0 0 0 0,-1-3 0 0 0,-2-1 0 0 0,0-6 0 0 0,3-7 0 0 0,2 2 0 0 0,-2 3 0 0 0,0 2 0 0 0,-2 2 0 0 0,5-5 0 0 0,3 0 0 0 0,-2 0 0 0 0,0 2 0 0 0,-5 1 0 0 0,1 5 0 0 0,-5 4 0 0 0,-3-1 0 0 0,-4 0 0 0 0,2 3 0 0 0,3 1 0 0 0,1-2 0 0 0,-3-2 0 0 0,3-1 0 0 0,-2-2 0 0 0,-2-7 0 0 0,-3-1 0 0 0,-3 0 0 0 0,-1 0 0 0 0,-1 2 0 0 0,-1 1 0 0 0,-1 2 0 0 0,1 0 0 0 0,-1 0 0 0 0,1 1 0 0 0,0 0 0 0 0,0 0 0 0 0,-1 0 0 0 0,-3 5 0 0 0,-8 1 0 0 0,0 0 0 0 0,1-1 0 0 0,-2-2 0 0 0,1-1 0 0 0,-2-1 0 0 0,1-1 0 0 0,3 0 0 0 0,-2 5 0 0 0,1-4 0 0 0,-2 3 0 0 0,2 0 0 0 0,1 1 0 0 0,-1 3 0 0 0,0 0 0 0 0,3 0 0 0 0,-2 2 0 0 0,0 0 0 0 0,2-2 0 0 0,-2 2 0 0 0,0 0 0 0 0,-3-2 0 0 0,1-3 0 0 0,-2 4 0 0 0,1-1 0 0 0,3-2 0 0 0,-2 4 0 0 0,1-1 0 0 0,-2 3 0 0 0,-4 5 0 0 0,1-1 0 0 0,-1 1 0 0 0,-3 3 0 0 0,2-2 0 0 0,-1 1 0 0 0,-2-3 0 0 0,-2 0 0 0 0,3-2 0 0 0,0 1 0 0 0,3-2 0 0 0,0 2 0 0 0,-2 2 0 0 0,-2 4 0 0 0,-3 3 0 0 0,-2 2 0 0 0,-1 1 0 0 0,-1 1 0 0 0,-1 1 0 0 0,0-1 0 0 0,1 1 0 0 0,-1 0 0 0 0,0-1 0 0 0,1 0 0 0 0,0 0 0 0 0,-1 0 0 0 0,1 0 0 0 0,0 0 0 0 0,0 0 0 0 0,0 0 0 0 0,-1 0 0 0 0,1 0 0 0 0,0 0 0 0 0,0 0 0 0 0,0 0 0 0 0,-1 5 0 0 0,6 6 0 0 0,-4 1 0 0 0,4-1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customXml" Target="../ink/ink3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AB8A9-07BD-DFE1-A12C-2FBB49B2B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3D13869A-1F8B-7682-CA23-ED198222ABA8}"/>
              </a:ext>
            </a:extLst>
          </p:cNvPr>
          <p:cNvSpPr txBox="1"/>
          <p:nvPr/>
        </p:nvSpPr>
        <p:spPr>
          <a:xfrm>
            <a:off x="3051264" y="5629906"/>
            <a:ext cx="6050054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priests = middle men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754A4-ABC6-74E7-6A10-C2431DA6E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775" y="445452"/>
            <a:ext cx="6363970" cy="501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4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1C604-DA97-1A71-D3E4-EF32225C4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24DBCF6-1169-5A2F-033A-FE21F85F8EB7}"/>
              </a:ext>
            </a:extLst>
          </p:cNvPr>
          <p:cNvSpPr txBox="1"/>
          <p:nvPr/>
        </p:nvSpPr>
        <p:spPr>
          <a:xfrm>
            <a:off x="343743" y="252919"/>
            <a:ext cx="11341678" cy="267765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1. </a:t>
            </a:r>
            <a:r>
              <a:rPr lang="en-US" sz="9600" b="1" dirty="0">
                <a:solidFill>
                  <a:schemeClr val="bg2"/>
                </a:solidFill>
                <a:ea typeface="Calibri"/>
                <a:cs typeface="Calibri"/>
              </a:rPr>
              <a:t>The LORD is </a:t>
            </a:r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holy</a:t>
            </a:r>
            <a:endParaRPr lang="en-US" sz="9600" b="1" i="1" u="sng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7200" b="1" i="1" dirty="0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                                                        (Numbers 16:1-40)</a:t>
            </a:r>
            <a:endParaRPr lang="en-US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322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CA999-E7AB-9829-B1CA-556E60477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858FFBDA-E29D-2881-384D-C402C5E1B5A2}"/>
              </a:ext>
            </a:extLst>
          </p:cNvPr>
          <p:cNvSpPr txBox="1"/>
          <p:nvPr/>
        </p:nvSpPr>
        <p:spPr>
          <a:xfrm>
            <a:off x="343743" y="252919"/>
            <a:ext cx="11341678" cy="517064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1. </a:t>
            </a:r>
            <a:r>
              <a:rPr lang="en-US" sz="66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The LORD is holy </a:t>
            </a:r>
            <a:r>
              <a:rPr lang="en-US" sz="320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(Numbers 16:1-40)</a:t>
            </a:r>
          </a:p>
          <a:p>
            <a:r>
              <a:rPr lang="en-US" sz="9600" b="1" dirty="0">
                <a:solidFill>
                  <a:schemeClr val="bg2"/>
                </a:solidFill>
                <a:ea typeface="Calibri"/>
                <a:cs typeface="Calibri"/>
              </a:rPr>
              <a:t>2. The holy LORD </a:t>
            </a:r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makes a way</a:t>
            </a:r>
            <a:endParaRPr lang="en-US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7200" b="1" i="1" dirty="0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                                                  (Numbers </a:t>
            </a:r>
            <a:r>
              <a:rPr lang="en-US" sz="4000" dirty="0">
                <a:solidFill>
                  <a:schemeClr val="bg2"/>
                </a:solidFill>
                <a:ea typeface="Calibri"/>
                <a:cs typeface="Calibri"/>
              </a:rPr>
              <a:t>16:41-19:22)</a:t>
            </a:r>
            <a:endParaRPr lang="en-US" dirty="0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146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E710C-7B91-CBB8-A7E3-F9F63455E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bers 16 Commentary | Precept Austin">
            <a:extLst>
              <a:ext uri="{FF2B5EF4-FFF2-40B4-BE49-F238E27FC236}">
                <a16:creationId xmlns:a16="http://schemas.microsoft.com/office/drawing/2014/main" id="{E86BD1C6-0A3C-8890-CD37-FE5DBC092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0" y="502850"/>
            <a:ext cx="10342880" cy="58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5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E7E1E-5703-4045-65B4-2567442DB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Rod of Aaron with Bloomed Almond Blossoms and Buds. Bible Story.  Generative AI Stock Illustration - Illustration of brought, almond:  345931557">
            <a:extLst>
              <a:ext uri="{FF2B5EF4-FFF2-40B4-BE49-F238E27FC236}">
                <a16:creationId xmlns:a16="http://schemas.microsoft.com/office/drawing/2014/main" id="{3174BA94-CAEB-DD0E-022D-A4E6D053D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270" y="417830"/>
            <a:ext cx="4620260" cy="583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4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D2572-4344-A22D-D955-6CA572D6E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14B88FC7-B332-6703-39CD-9D2FE7AB5FB1}"/>
              </a:ext>
            </a:extLst>
          </p:cNvPr>
          <p:cNvSpPr txBox="1"/>
          <p:nvPr/>
        </p:nvSpPr>
        <p:spPr>
          <a:xfrm>
            <a:off x="343743" y="252919"/>
            <a:ext cx="11341678" cy="517064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1. </a:t>
            </a:r>
            <a:r>
              <a:rPr lang="en-US" sz="66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The LORD is holy </a:t>
            </a:r>
            <a:r>
              <a:rPr lang="en-US" sz="320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(Numbers 16:1-40)</a:t>
            </a:r>
          </a:p>
          <a:p>
            <a:r>
              <a:rPr lang="en-US" sz="9600" b="1" dirty="0">
                <a:solidFill>
                  <a:schemeClr val="bg2"/>
                </a:solidFill>
                <a:ea typeface="Calibri"/>
                <a:cs typeface="Calibri"/>
              </a:rPr>
              <a:t>2. The holy LORD </a:t>
            </a:r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makes a way</a:t>
            </a:r>
            <a:endParaRPr lang="en-US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7200" b="1" i="1" dirty="0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                                                  (Numbers </a:t>
            </a:r>
            <a:r>
              <a:rPr lang="en-US" sz="4000" dirty="0">
                <a:solidFill>
                  <a:schemeClr val="bg2"/>
                </a:solidFill>
                <a:ea typeface="Calibri"/>
                <a:cs typeface="Calibri"/>
              </a:rPr>
              <a:t>16:41-19:22)</a:t>
            </a:r>
            <a:endParaRPr lang="en-US" dirty="0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40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BDFC2-9D96-90A4-235B-3F4D42EEE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Heifer Ceremony">
            <a:extLst>
              <a:ext uri="{FF2B5EF4-FFF2-40B4-BE49-F238E27FC236}">
                <a16:creationId xmlns:a16="http://schemas.microsoft.com/office/drawing/2014/main" id="{FE4D4CCD-FEE2-E4A6-5B78-0E59BF928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40" y="502920"/>
            <a:ext cx="876808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4B3BA-EB6A-BD4F-C9FC-4E311AEBE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 Powerful Facts about The Cross and Crucifixion of Jesus | Crosswalk.com">
            <a:extLst>
              <a:ext uri="{FF2B5EF4-FFF2-40B4-BE49-F238E27FC236}">
                <a16:creationId xmlns:a16="http://schemas.microsoft.com/office/drawing/2014/main" id="{036806BC-EF9D-7687-B280-8881AECF4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445" y="645795"/>
            <a:ext cx="9358630" cy="52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8C701-F957-3DFC-5637-E930E4191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DD44AC44-00EA-D1F5-4E81-78AB3C1CCA2D}"/>
              </a:ext>
            </a:extLst>
          </p:cNvPr>
          <p:cNvSpPr txBox="1"/>
          <p:nvPr/>
        </p:nvSpPr>
        <p:spPr>
          <a:xfrm>
            <a:off x="343743" y="252919"/>
            <a:ext cx="11341678" cy="267765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1. </a:t>
            </a:r>
            <a:r>
              <a:rPr lang="en-US" sz="9600" b="1" dirty="0">
                <a:solidFill>
                  <a:schemeClr val="bg2"/>
                </a:solidFill>
                <a:ea typeface="Calibri"/>
                <a:cs typeface="Calibri"/>
              </a:rPr>
              <a:t>The LORD is </a:t>
            </a:r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holy</a:t>
            </a:r>
            <a:endParaRPr lang="en-US" sz="9600" b="1" i="1" u="sng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7200" b="1" i="1" dirty="0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                                                        (Numbers 16:1-40)</a:t>
            </a:r>
            <a:endParaRPr lang="en-US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126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B625F-C1AC-5077-1BCD-87500A76C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umbers 16-17 – Reading the Bible in a Year-2020">
            <a:extLst>
              <a:ext uri="{FF2B5EF4-FFF2-40B4-BE49-F238E27FC236}">
                <a16:creationId xmlns:a16="http://schemas.microsoft.com/office/drawing/2014/main" id="{EAC62C47-EDE2-6680-4DF2-77A3EC45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351437"/>
            <a:ext cx="8341360" cy="61551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2AC3BE-2F78-0912-F475-3293FB0490FB}"/>
                  </a:ext>
                </a:extLst>
              </p14:cNvPr>
              <p14:cNvContentPartPr/>
              <p14:nvPr/>
            </p14:nvContentPartPr>
            <p14:xfrm>
              <a:off x="5485952" y="1462611"/>
              <a:ext cx="1282074" cy="763566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2AC3BE-2F78-0912-F475-3293FB0490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2964" y="1400000"/>
                <a:ext cx="1407690" cy="8891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30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4AA16-C920-A49D-94CC-1D41F0587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umbers 16-17 – Reading the Bible in a Year-2020">
            <a:extLst>
              <a:ext uri="{FF2B5EF4-FFF2-40B4-BE49-F238E27FC236}">
                <a16:creationId xmlns:a16="http://schemas.microsoft.com/office/drawing/2014/main" id="{92A704D3-8E47-9A37-12BD-4DD625B6A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351437"/>
            <a:ext cx="8341360" cy="61551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67BECE-31D5-1C96-FC03-DE42C92DCD0E}"/>
                  </a:ext>
                </a:extLst>
              </p14:cNvPr>
              <p14:cNvContentPartPr/>
              <p14:nvPr/>
            </p14:nvContentPartPr>
            <p14:xfrm>
              <a:off x="5485952" y="1462611"/>
              <a:ext cx="1282074" cy="763566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67BECE-31D5-1C96-FC03-DE42C92DCD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2964" y="1399640"/>
                <a:ext cx="1407690" cy="88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4276F28-F1E2-384F-404B-A477D94155EF}"/>
                  </a:ext>
                </a:extLst>
              </p14:cNvPr>
              <p14:cNvContentPartPr/>
              <p14:nvPr/>
            </p14:nvContentPartPr>
            <p14:xfrm>
              <a:off x="4723164" y="5669280"/>
              <a:ext cx="906512" cy="62034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4276F28-F1E2-384F-404B-A477D94155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5171" y="5651299"/>
                <a:ext cx="942139" cy="655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DC43E3-D4EC-3F0C-D9B3-C5F0381C3B5E}"/>
                  </a:ext>
                </a:extLst>
              </p14:cNvPr>
              <p14:cNvContentPartPr/>
              <p14:nvPr/>
            </p14:nvContentPartPr>
            <p14:xfrm>
              <a:off x="1889007" y="5627674"/>
              <a:ext cx="885535" cy="865016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DC43E3-D4EC-3F0C-D9B3-C5F0381C3B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1016" y="5609683"/>
                <a:ext cx="921158" cy="9006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200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33865-B3F5-28C9-0D81-50EED36EE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sus and the Golden Censer | Grace and Truth">
            <a:extLst>
              <a:ext uri="{FF2B5EF4-FFF2-40B4-BE49-F238E27FC236}">
                <a16:creationId xmlns:a16="http://schemas.microsoft.com/office/drawing/2014/main" id="{6AA660C5-129E-8513-388B-0AB239CE8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120" y="526097"/>
            <a:ext cx="3149600" cy="544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7AEE7-F6E4-737D-9509-3D09AA88E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rah's Rebellion; Earth Swallowed Them Alive! 😱 Numbers 16 Bible Story mp4">
            <a:extLst>
              <a:ext uri="{FF2B5EF4-FFF2-40B4-BE49-F238E27FC236}">
                <a16:creationId xmlns:a16="http://schemas.microsoft.com/office/drawing/2014/main" id="{4987A4E0-C091-0A4D-00D1-583FB00258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945"/>
          <a:stretch>
            <a:fillRect/>
          </a:stretch>
        </p:blipFill>
        <p:spPr>
          <a:xfrm>
            <a:off x="-711200" y="426720"/>
            <a:ext cx="13614400" cy="5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8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00A4B-C0C5-17C9-74D2-2854A8692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y Strong Word — Numbers 16: Korah's Rebellion Against God's Priests -  KFUO Radio">
            <a:extLst>
              <a:ext uri="{FF2B5EF4-FFF2-40B4-BE49-F238E27FC236}">
                <a16:creationId xmlns:a16="http://schemas.microsoft.com/office/drawing/2014/main" id="{6E009C0B-DDA4-9137-ADE6-116759B8B2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424" b="350"/>
          <a:stretch>
            <a:fillRect/>
          </a:stretch>
        </p:blipFill>
        <p:spPr>
          <a:xfrm>
            <a:off x="2905760" y="535178"/>
            <a:ext cx="6839012" cy="579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4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5C520-0889-A171-AA59-B14DA3C4C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am Festival Of The Blazing Sun by thought_control | Listen online for  free on SoundCloud">
            <a:extLst>
              <a:ext uri="{FF2B5EF4-FFF2-40B4-BE49-F238E27FC236}">
                <a16:creationId xmlns:a16="http://schemas.microsoft.com/office/drawing/2014/main" id="{75D7FBF7-7CFC-1E80-F448-6D2FE4348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308" y="176530"/>
            <a:ext cx="6509385" cy="628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2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00B2E-268E-8406-0C91-18F81767B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, Moon And Sun, Artwork by Science Photo Library - Andrzej Wojcicki">
            <a:extLst>
              <a:ext uri="{FF2B5EF4-FFF2-40B4-BE49-F238E27FC236}">
                <a16:creationId xmlns:a16="http://schemas.microsoft.com/office/drawing/2014/main" id="{8D85B789-7442-437A-6E5E-79097DD8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520" y="469900"/>
            <a:ext cx="7172960" cy="61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4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Props1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</TotalTime>
  <Words>72</Words>
  <Application>Microsoft Office PowerPoint</Application>
  <PresentationFormat>Widescreen</PresentationFormat>
  <Paragraphs>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1204</cp:revision>
  <cp:lastPrinted>2023-02-12T02:31:22Z</cp:lastPrinted>
  <dcterms:created xsi:type="dcterms:W3CDTF">2019-12-15T16:16:57Z</dcterms:created>
  <dcterms:modified xsi:type="dcterms:W3CDTF">2026-06-05T13:24:17Z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