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72" r:id="rId5"/>
    <p:sldId id="270" r:id="rId6"/>
    <p:sldId id="271" r:id="rId7"/>
    <p:sldId id="268" r:id="rId8"/>
    <p:sldId id="273" r:id="rId9"/>
    <p:sldId id="276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2DD95F1D-347E-40C0-A7B7-7FCD34F7E1F0}"/>
    <pc:docChg chg="delSld">
      <pc:chgData name="Jeremy Clifton" userId="b7121016-a606-4e59-9b8c-d8cabdc242a8" providerId="ADAL" clId="{2DD95F1D-347E-40C0-A7B7-7FCD34F7E1F0}" dt="2025-04-13T15:53:47.196" v="0" actId="47"/>
      <pc:docMkLst>
        <pc:docMk/>
      </pc:docMkLst>
      <pc:sldChg chg="del">
        <pc:chgData name="Jeremy Clifton" userId="b7121016-a606-4e59-9b8c-d8cabdc242a8" providerId="ADAL" clId="{2DD95F1D-347E-40C0-A7B7-7FCD34F7E1F0}" dt="2025-04-13T15:53:47.196" v="0" actId="47"/>
        <pc:sldMkLst>
          <pc:docMk/>
          <pc:sldMk cId="3884559163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33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903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00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4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42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18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80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24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17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6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6E17-9918-4401-86F6-F546253496B6}" type="datetimeFigureOut">
              <a:rPr lang="en-GB" smtClean="0"/>
              <a:t>13/04/2025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3305C-E51F-4000-9983-C1994CB762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15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348880"/>
            <a:ext cx="3312368" cy="3364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076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Christ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4400" dirty="0">
                <a:solidFill>
                  <a:schemeClr val="bg1"/>
                </a:solidFill>
              </a:rPr>
              <a:t>The ‘Cosmos’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7624" y="4869160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bg1"/>
                </a:solidFill>
              </a:rPr>
              <a:t>God’s judgment – has opened the door to God’s grace</a:t>
            </a:r>
          </a:p>
          <a:p>
            <a:pPr algn="ctr"/>
            <a:r>
              <a:rPr lang="en-GB" sz="2400" i="1" dirty="0">
                <a:solidFill>
                  <a:schemeClr val="bg1"/>
                </a:solidFill>
              </a:rPr>
              <a:t>as Jesus’ saving work is completed</a:t>
            </a:r>
          </a:p>
        </p:txBody>
      </p:sp>
    </p:spTree>
    <p:extLst>
      <p:ext uri="{BB962C8B-B14F-4D97-AF65-F5344CB8AC3E}">
        <p14:creationId xmlns:p14="http://schemas.microsoft.com/office/powerpoint/2010/main" val="1196980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Christ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4400" dirty="0">
                <a:solidFill>
                  <a:schemeClr val="bg1"/>
                </a:solidFill>
              </a:rPr>
              <a:t>The ‘Cosmos’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7624" y="4869160"/>
            <a:ext cx="52565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bg1"/>
                </a:solidFill>
              </a:rPr>
              <a:t>God’s judgment – has opened the door to God’s grace</a:t>
            </a:r>
          </a:p>
          <a:p>
            <a:pPr algn="ctr"/>
            <a:r>
              <a:rPr lang="en-GB" sz="2400" i="1" dirty="0">
                <a:solidFill>
                  <a:schemeClr val="bg1"/>
                </a:solidFill>
              </a:rPr>
              <a:t>as Jesus’ saving work is completed and the gospel spreads to all nations.</a:t>
            </a:r>
          </a:p>
        </p:txBody>
      </p:sp>
    </p:spTree>
    <p:extLst>
      <p:ext uri="{BB962C8B-B14F-4D97-AF65-F5344CB8AC3E}">
        <p14:creationId xmlns:p14="http://schemas.microsoft.com/office/powerpoint/2010/main" val="119698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4800" b="1" dirty="0">
                <a:solidFill>
                  <a:schemeClr val="bg1"/>
                </a:solidFill>
              </a:rPr>
              <a:t> The Crucifixion </a:t>
            </a:r>
          </a:p>
          <a:p>
            <a:endParaRPr lang="en-GB" sz="4400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32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4800" b="1" dirty="0">
                <a:solidFill>
                  <a:schemeClr val="bg1"/>
                </a:solidFill>
              </a:rPr>
              <a:t> The Christ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659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4800" b="1" dirty="0">
                <a:solidFill>
                  <a:schemeClr val="bg1"/>
                </a:solidFill>
              </a:rPr>
              <a:t> The Christ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6407" y="4224739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u="sng" dirty="0">
                <a:solidFill>
                  <a:schemeClr val="bg1"/>
                </a:solidFill>
              </a:rPr>
              <a:t>The Compassionate Prophet</a:t>
            </a:r>
          </a:p>
        </p:txBody>
      </p:sp>
    </p:spTree>
    <p:extLst>
      <p:ext uri="{BB962C8B-B14F-4D97-AF65-F5344CB8AC3E}">
        <p14:creationId xmlns:p14="http://schemas.microsoft.com/office/powerpoint/2010/main" val="462118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4800" b="1" dirty="0">
                <a:solidFill>
                  <a:schemeClr val="bg1"/>
                </a:solidFill>
              </a:rPr>
              <a:t> The Christ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6407" y="4224739"/>
            <a:ext cx="56886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>
                <a:solidFill>
                  <a:schemeClr val="bg1"/>
                </a:solidFill>
              </a:rPr>
              <a:t>The Compassionate Prophet</a:t>
            </a:r>
          </a:p>
          <a:p>
            <a:pPr marL="342900" indent="-342900">
              <a:buAutoNum type="alphaLcParenR"/>
            </a:pPr>
            <a:r>
              <a:rPr lang="en-GB" sz="2800" u="sng" dirty="0">
                <a:solidFill>
                  <a:schemeClr val="bg1"/>
                </a:solidFill>
              </a:rPr>
              <a:t>The Forgiving Sufferer</a:t>
            </a:r>
          </a:p>
        </p:txBody>
      </p:sp>
    </p:spTree>
    <p:extLst>
      <p:ext uri="{BB962C8B-B14F-4D97-AF65-F5344CB8AC3E}">
        <p14:creationId xmlns:p14="http://schemas.microsoft.com/office/powerpoint/2010/main" val="462118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4800" b="1" dirty="0">
                <a:solidFill>
                  <a:schemeClr val="bg1"/>
                </a:solidFill>
              </a:rPr>
              <a:t> The Christ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6407" y="4224739"/>
            <a:ext cx="5688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>
                <a:solidFill>
                  <a:schemeClr val="bg1"/>
                </a:solidFill>
              </a:rPr>
              <a:t>The Compassionate Prophet</a:t>
            </a:r>
          </a:p>
          <a:p>
            <a:pPr marL="342900" indent="-342900">
              <a:buAutoNum type="alphaLcParenR"/>
            </a:pPr>
            <a:r>
              <a:rPr lang="en-GB" sz="2800" dirty="0">
                <a:solidFill>
                  <a:schemeClr val="bg1"/>
                </a:solidFill>
              </a:rPr>
              <a:t>The Forgiving Sufferer</a:t>
            </a:r>
          </a:p>
          <a:p>
            <a:pPr marL="342900" indent="-342900">
              <a:buAutoNum type="alphaLcParenR"/>
            </a:pPr>
            <a:r>
              <a:rPr lang="en-GB" sz="2800" u="sng" dirty="0">
                <a:solidFill>
                  <a:schemeClr val="bg1"/>
                </a:solidFill>
              </a:rPr>
              <a:t>The Saving Lord</a:t>
            </a:r>
          </a:p>
        </p:txBody>
      </p:sp>
    </p:spTree>
    <p:extLst>
      <p:ext uri="{BB962C8B-B14F-4D97-AF65-F5344CB8AC3E}">
        <p14:creationId xmlns:p14="http://schemas.microsoft.com/office/powerpoint/2010/main" val="462118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Christ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4400" dirty="0">
                <a:solidFill>
                  <a:schemeClr val="bg1"/>
                </a:solidFill>
              </a:rPr>
              <a:t>The ‘Cosmos’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659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Christ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4400" dirty="0">
                <a:solidFill>
                  <a:schemeClr val="bg1"/>
                </a:solidFill>
              </a:rPr>
              <a:t>The ‘Cosmos’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7624" y="4869160"/>
            <a:ext cx="5256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bg1"/>
                </a:solidFill>
              </a:rPr>
              <a:t>God’s judgment</a:t>
            </a:r>
          </a:p>
        </p:txBody>
      </p:sp>
    </p:spTree>
    <p:extLst>
      <p:ext uri="{BB962C8B-B14F-4D97-AF65-F5344CB8AC3E}">
        <p14:creationId xmlns:p14="http://schemas.microsoft.com/office/powerpoint/2010/main" val="1263485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9552" y="764704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</a:rPr>
              <a:t>A cause for bold confidence 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</a:rPr>
              <a:t>(Luke 23:26-56)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2204864"/>
            <a:ext cx="63367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As we are reminded of :</a:t>
            </a:r>
          </a:p>
          <a:p>
            <a:endParaRPr lang="en-GB" sz="1200" dirty="0">
              <a:solidFill>
                <a:schemeClr val="bg1"/>
              </a:solidFill>
            </a:endParaRP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Crucifixion 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The Christ</a:t>
            </a:r>
          </a:p>
          <a:p>
            <a:pPr marL="342900" indent="-342900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4400" dirty="0">
                <a:solidFill>
                  <a:schemeClr val="bg1"/>
                </a:solidFill>
              </a:rPr>
              <a:t>The ‘Cosmos’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869160"/>
            <a:ext cx="1344166" cy="136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87624" y="485212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bg1"/>
                </a:solidFill>
              </a:rPr>
              <a:t>God’s judgment – has opened the door to God’s grace</a:t>
            </a:r>
          </a:p>
        </p:txBody>
      </p:sp>
    </p:spTree>
    <p:extLst>
      <p:ext uri="{BB962C8B-B14F-4D97-AF65-F5344CB8AC3E}">
        <p14:creationId xmlns:p14="http://schemas.microsoft.com/office/powerpoint/2010/main" val="119698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313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</dc:creator>
  <cp:lastModifiedBy>Trevor Newman</cp:lastModifiedBy>
  <cp:revision>6</cp:revision>
  <dcterms:created xsi:type="dcterms:W3CDTF">2025-04-12T20:02:41Z</dcterms:created>
  <dcterms:modified xsi:type="dcterms:W3CDTF">2025-04-13T15:53:51Z</dcterms:modified>
</cp:coreProperties>
</file>