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7" r:id="rId3"/>
    <p:sldId id="278" r:id="rId4"/>
    <p:sldId id="279" r:id="rId5"/>
    <p:sldId id="280" r:id="rId6"/>
    <p:sldId id="282" r:id="rId7"/>
    <p:sldId id="286" r:id="rId8"/>
    <p:sldId id="285" r:id="rId9"/>
    <p:sldId id="284" r:id="rId10"/>
    <p:sldId id="2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711439-CC59-4640-B549-8D734DBFC2D1}" v="1" dt="2025-07-20T10:42:07.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b7121016-a606-4e59-9b8c-d8cabdc242a8" providerId="ADAL" clId="{BB711439-CC59-4640-B549-8D734DBFC2D1}"/>
    <pc:docChg chg="delSld modSld modMainMaster">
      <pc:chgData name="Jeremy Clifton" userId="b7121016-a606-4e59-9b8c-d8cabdc242a8" providerId="ADAL" clId="{BB711439-CC59-4640-B549-8D734DBFC2D1}" dt="2025-07-20T10:42:07.846" v="2"/>
      <pc:docMkLst>
        <pc:docMk/>
      </pc:docMkLst>
      <pc:sldChg chg="del">
        <pc:chgData name="Jeremy Clifton" userId="b7121016-a606-4e59-9b8c-d8cabdc242a8" providerId="ADAL" clId="{BB711439-CC59-4640-B549-8D734DBFC2D1}" dt="2025-07-20T10:41:41.125" v="0" actId="47"/>
        <pc:sldMkLst>
          <pc:docMk/>
          <pc:sldMk cId="2099419270" sldId="257"/>
        </pc:sldMkLst>
      </pc:sldChg>
      <pc:sldChg chg="del">
        <pc:chgData name="Jeremy Clifton" userId="b7121016-a606-4e59-9b8c-d8cabdc242a8" providerId="ADAL" clId="{BB711439-CC59-4640-B549-8D734DBFC2D1}" dt="2025-07-20T10:41:41.125" v="0" actId="47"/>
        <pc:sldMkLst>
          <pc:docMk/>
          <pc:sldMk cId="865638594" sldId="258"/>
        </pc:sldMkLst>
      </pc:sldChg>
      <pc:sldChg chg="del">
        <pc:chgData name="Jeremy Clifton" userId="b7121016-a606-4e59-9b8c-d8cabdc242a8" providerId="ADAL" clId="{BB711439-CC59-4640-B549-8D734DBFC2D1}" dt="2025-07-20T10:41:41.125" v="0" actId="47"/>
        <pc:sldMkLst>
          <pc:docMk/>
          <pc:sldMk cId="2523596106" sldId="262"/>
        </pc:sldMkLst>
      </pc:sldChg>
      <pc:sldChg chg="del">
        <pc:chgData name="Jeremy Clifton" userId="b7121016-a606-4e59-9b8c-d8cabdc242a8" providerId="ADAL" clId="{BB711439-CC59-4640-B549-8D734DBFC2D1}" dt="2025-07-20T10:41:41.125" v="0" actId="47"/>
        <pc:sldMkLst>
          <pc:docMk/>
          <pc:sldMk cId="1079663046" sldId="263"/>
        </pc:sldMkLst>
      </pc:sldChg>
      <pc:sldChg chg="del">
        <pc:chgData name="Jeremy Clifton" userId="b7121016-a606-4e59-9b8c-d8cabdc242a8" providerId="ADAL" clId="{BB711439-CC59-4640-B549-8D734DBFC2D1}" dt="2025-07-20T10:41:41.125" v="0" actId="47"/>
        <pc:sldMkLst>
          <pc:docMk/>
          <pc:sldMk cId="1922142306" sldId="264"/>
        </pc:sldMkLst>
      </pc:sldChg>
      <pc:sldChg chg="del">
        <pc:chgData name="Jeremy Clifton" userId="b7121016-a606-4e59-9b8c-d8cabdc242a8" providerId="ADAL" clId="{BB711439-CC59-4640-B549-8D734DBFC2D1}" dt="2025-07-20T10:41:41.125" v="0" actId="47"/>
        <pc:sldMkLst>
          <pc:docMk/>
          <pc:sldMk cId="2177278666" sldId="266"/>
        </pc:sldMkLst>
      </pc:sldChg>
      <pc:sldChg chg="del">
        <pc:chgData name="Jeremy Clifton" userId="b7121016-a606-4e59-9b8c-d8cabdc242a8" providerId="ADAL" clId="{BB711439-CC59-4640-B549-8D734DBFC2D1}" dt="2025-07-20T10:41:41.125" v="0" actId="47"/>
        <pc:sldMkLst>
          <pc:docMk/>
          <pc:sldMk cId="3454482330" sldId="268"/>
        </pc:sldMkLst>
      </pc:sldChg>
      <pc:sldChg chg="del">
        <pc:chgData name="Jeremy Clifton" userId="b7121016-a606-4e59-9b8c-d8cabdc242a8" providerId="ADAL" clId="{BB711439-CC59-4640-B549-8D734DBFC2D1}" dt="2025-07-20T10:41:41.125" v="0" actId="47"/>
        <pc:sldMkLst>
          <pc:docMk/>
          <pc:sldMk cId="2848454576" sldId="269"/>
        </pc:sldMkLst>
      </pc:sldChg>
      <pc:sldChg chg="del">
        <pc:chgData name="Jeremy Clifton" userId="b7121016-a606-4e59-9b8c-d8cabdc242a8" providerId="ADAL" clId="{BB711439-CC59-4640-B549-8D734DBFC2D1}" dt="2025-07-20T10:41:41.125" v="0" actId="47"/>
        <pc:sldMkLst>
          <pc:docMk/>
          <pc:sldMk cId="3758803175" sldId="270"/>
        </pc:sldMkLst>
      </pc:sldChg>
      <pc:sldChg chg="del">
        <pc:chgData name="Jeremy Clifton" userId="b7121016-a606-4e59-9b8c-d8cabdc242a8" providerId="ADAL" clId="{BB711439-CC59-4640-B549-8D734DBFC2D1}" dt="2025-07-20T10:41:41.125" v="0" actId="47"/>
        <pc:sldMkLst>
          <pc:docMk/>
          <pc:sldMk cId="3930197547" sldId="271"/>
        </pc:sldMkLst>
      </pc:sldChg>
      <pc:sldChg chg="del">
        <pc:chgData name="Jeremy Clifton" userId="b7121016-a606-4e59-9b8c-d8cabdc242a8" providerId="ADAL" clId="{BB711439-CC59-4640-B549-8D734DBFC2D1}" dt="2025-07-20T10:41:41.125" v="0" actId="47"/>
        <pc:sldMkLst>
          <pc:docMk/>
          <pc:sldMk cId="3655515486" sldId="272"/>
        </pc:sldMkLst>
      </pc:sldChg>
      <pc:sldChg chg="del">
        <pc:chgData name="Jeremy Clifton" userId="b7121016-a606-4e59-9b8c-d8cabdc242a8" providerId="ADAL" clId="{BB711439-CC59-4640-B549-8D734DBFC2D1}" dt="2025-07-20T10:41:41.125" v="0" actId="47"/>
        <pc:sldMkLst>
          <pc:docMk/>
          <pc:sldMk cId="4231083740" sldId="273"/>
        </pc:sldMkLst>
      </pc:sldChg>
      <pc:sldChg chg="del">
        <pc:chgData name="Jeremy Clifton" userId="b7121016-a606-4e59-9b8c-d8cabdc242a8" providerId="ADAL" clId="{BB711439-CC59-4640-B549-8D734DBFC2D1}" dt="2025-07-20T10:41:41.125" v="0" actId="47"/>
        <pc:sldMkLst>
          <pc:docMk/>
          <pc:sldMk cId="4247665563" sldId="274"/>
        </pc:sldMkLst>
      </pc:sldChg>
      <pc:sldChg chg="modSp">
        <pc:chgData name="Jeremy Clifton" userId="b7121016-a606-4e59-9b8c-d8cabdc242a8" providerId="ADAL" clId="{BB711439-CC59-4640-B549-8D734DBFC2D1}" dt="2025-07-20T10:42:07.846" v="2"/>
        <pc:sldMkLst>
          <pc:docMk/>
          <pc:sldMk cId="1426200067" sldId="275"/>
        </pc:sldMkLst>
        <pc:picChg chg="mod">
          <ac:chgData name="Jeremy Clifton" userId="b7121016-a606-4e59-9b8c-d8cabdc242a8" providerId="ADAL" clId="{BB711439-CC59-4640-B549-8D734DBFC2D1}" dt="2025-07-20T10:42:07.846" v="2"/>
          <ac:picMkLst>
            <pc:docMk/>
            <pc:sldMk cId="1426200067" sldId="275"/>
            <ac:picMk id="1026" creationId="{00000000-0000-0000-0000-000000000000}"/>
          </ac:picMkLst>
        </pc:picChg>
        <pc:picChg chg="mod">
          <ac:chgData name="Jeremy Clifton" userId="b7121016-a606-4e59-9b8c-d8cabdc242a8" providerId="ADAL" clId="{BB711439-CC59-4640-B549-8D734DBFC2D1}" dt="2025-07-20T10:42:07.846" v="2"/>
          <ac:picMkLst>
            <pc:docMk/>
            <pc:sldMk cId="1426200067" sldId="275"/>
            <ac:picMk id="1027" creationId="{00000000-0000-0000-0000-000000000000}"/>
          </ac:picMkLst>
        </pc:picChg>
      </pc:sldChg>
      <pc:sldChg chg="del">
        <pc:chgData name="Jeremy Clifton" userId="b7121016-a606-4e59-9b8c-d8cabdc242a8" providerId="ADAL" clId="{BB711439-CC59-4640-B549-8D734DBFC2D1}" dt="2025-07-20T10:41:47.387" v="1" actId="47"/>
        <pc:sldMkLst>
          <pc:docMk/>
          <pc:sldMk cId="356662309" sldId="276"/>
        </pc:sldMkLst>
      </pc:sldChg>
      <pc:sldChg chg="modSp">
        <pc:chgData name="Jeremy Clifton" userId="b7121016-a606-4e59-9b8c-d8cabdc242a8" providerId="ADAL" clId="{BB711439-CC59-4640-B549-8D734DBFC2D1}" dt="2025-07-20T10:42:07.846" v="2"/>
        <pc:sldMkLst>
          <pc:docMk/>
          <pc:sldMk cId="668209989" sldId="277"/>
        </pc:sldMkLst>
        <pc:spChg chg="mod">
          <ac:chgData name="Jeremy Clifton" userId="b7121016-a606-4e59-9b8c-d8cabdc242a8" providerId="ADAL" clId="{BB711439-CC59-4640-B549-8D734DBFC2D1}" dt="2025-07-20T10:42:07.846" v="2"/>
          <ac:spMkLst>
            <pc:docMk/>
            <pc:sldMk cId="668209989" sldId="277"/>
            <ac:spMk id="5" creationId="{00000000-0000-0000-0000-000000000000}"/>
          </ac:spMkLst>
        </pc:spChg>
        <pc:picChg chg="mod">
          <ac:chgData name="Jeremy Clifton" userId="b7121016-a606-4e59-9b8c-d8cabdc242a8" providerId="ADAL" clId="{BB711439-CC59-4640-B549-8D734DBFC2D1}" dt="2025-07-20T10:42:07.846" v="2"/>
          <ac:picMkLst>
            <pc:docMk/>
            <pc:sldMk cId="668209989" sldId="277"/>
            <ac:picMk id="2050" creationId="{00000000-0000-0000-0000-000000000000}"/>
          </ac:picMkLst>
        </pc:picChg>
      </pc:sldChg>
      <pc:sldChg chg="modSp">
        <pc:chgData name="Jeremy Clifton" userId="b7121016-a606-4e59-9b8c-d8cabdc242a8" providerId="ADAL" clId="{BB711439-CC59-4640-B549-8D734DBFC2D1}" dt="2025-07-20T10:42:07.846" v="2"/>
        <pc:sldMkLst>
          <pc:docMk/>
          <pc:sldMk cId="2001162226" sldId="278"/>
        </pc:sldMkLst>
        <pc:spChg chg="mod">
          <ac:chgData name="Jeremy Clifton" userId="b7121016-a606-4e59-9b8c-d8cabdc242a8" providerId="ADAL" clId="{BB711439-CC59-4640-B549-8D734DBFC2D1}" dt="2025-07-20T10:42:07.846" v="2"/>
          <ac:spMkLst>
            <pc:docMk/>
            <pc:sldMk cId="2001162226" sldId="278"/>
            <ac:spMk id="3" creationId="{00000000-0000-0000-0000-000000000000}"/>
          </ac:spMkLst>
        </pc:spChg>
        <pc:spChg chg="mod">
          <ac:chgData name="Jeremy Clifton" userId="b7121016-a606-4e59-9b8c-d8cabdc242a8" providerId="ADAL" clId="{BB711439-CC59-4640-B549-8D734DBFC2D1}" dt="2025-07-20T10:42:07.846" v="2"/>
          <ac:spMkLst>
            <pc:docMk/>
            <pc:sldMk cId="2001162226" sldId="278"/>
            <ac:spMk id="5" creationId="{00000000-0000-0000-0000-000000000000}"/>
          </ac:spMkLst>
        </pc:spChg>
        <pc:picChg chg="mod">
          <ac:chgData name="Jeremy Clifton" userId="b7121016-a606-4e59-9b8c-d8cabdc242a8" providerId="ADAL" clId="{BB711439-CC59-4640-B549-8D734DBFC2D1}" dt="2025-07-20T10:42:07.846" v="2"/>
          <ac:picMkLst>
            <pc:docMk/>
            <pc:sldMk cId="2001162226" sldId="278"/>
            <ac:picMk id="2050" creationId="{00000000-0000-0000-0000-000000000000}"/>
          </ac:picMkLst>
        </pc:picChg>
      </pc:sldChg>
      <pc:sldChg chg="modSp">
        <pc:chgData name="Jeremy Clifton" userId="b7121016-a606-4e59-9b8c-d8cabdc242a8" providerId="ADAL" clId="{BB711439-CC59-4640-B549-8D734DBFC2D1}" dt="2025-07-20T10:42:07.846" v="2"/>
        <pc:sldMkLst>
          <pc:docMk/>
          <pc:sldMk cId="3627519069" sldId="279"/>
        </pc:sldMkLst>
        <pc:spChg chg="mod">
          <ac:chgData name="Jeremy Clifton" userId="b7121016-a606-4e59-9b8c-d8cabdc242a8" providerId="ADAL" clId="{BB711439-CC59-4640-B549-8D734DBFC2D1}" dt="2025-07-20T10:42:07.846" v="2"/>
          <ac:spMkLst>
            <pc:docMk/>
            <pc:sldMk cId="3627519069" sldId="279"/>
            <ac:spMk id="2" creationId="{00000000-0000-0000-0000-000000000000}"/>
          </ac:spMkLst>
        </pc:spChg>
        <pc:picChg chg="mod">
          <ac:chgData name="Jeremy Clifton" userId="b7121016-a606-4e59-9b8c-d8cabdc242a8" providerId="ADAL" clId="{BB711439-CC59-4640-B549-8D734DBFC2D1}" dt="2025-07-20T10:42:07.846" v="2"/>
          <ac:picMkLst>
            <pc:docMk/>
            <pc:sldMk cId="3627519069" sldId="279"/>
            <ac:picMk id="3074" creationId="{00000000-0000-0000-0000-000000000000}"/>
          </ac:picMkLst>
        </pc:picChg>
      </pc:sldChg>
      <pc:sldChg chg="modSp">
        <pc:chgData name="Jeremy Clifton" userId="b7121016-a606-4e59-9b8c-d8cabdc242a8" providerId="ADAL" clId="{BB711439-CC59-4640-B549-8D734DBFC2D1}" dt="2025-07-20T10:42:07.846" v="2"/>
        <pc:sldMkLst>
          <pc:docMk/>
          <pc:sldMk cId="2458815369" sldId="280"/>
        </pc:sldMkLst>
        <pc:spChg chg="mod">
          <ac:chgData name="Jeremy Clifton" userId="b7121016-a606-4e59-9b8c-d8cabdc242a8" providerId="ADAL" clId="{BB711439-CC59-4640-B549-8D734DBFC2D1}" dt="2025-07-20T10:42:07.846" v="2"/>
          <ac:spMkLst>
            <pc:docMk/>
            <pc:sldMk cId="2458815369" sldId="280"/>
            <ac:spMk id="2" creationId="{00000000-0000-0000-0000-000000000000}"/>
          </ac:spMkLst>
        </pc:spChg>
        <pc:picChg chg="mod">
          <ac:chgData name="Jeremy Clifton" userId="b7121016-a606-4e59-9b8c-d8cabdc242a8" providerId="ADAL" clId="{BB711439-CC59-4640-B549-8D734DBFC2D1}" dt="2025-07-20T10:42:07.846" v="2"/>
          <ac:picMkLst>
            <pc:docMk/>
            <pc:sldMk cId="2458815369" sldId="280"/>
            <ac:picMk id="4098" creationId="{00000000-0000-0000-0000-000000000000}"/>
          </ac:picMkLst>
        </pc:picChg>
      </pc:sldChg>
      <pc:sldChg chg="del">
        <pc:chgData name="Jeremy Clifton" userId="b7121016-a606-4e59-9b8c-d8cabdc242a8" providerId="ADAL" clId="{BB711439-CC59-4640-B549-8D734DBFC2D1}" dt="2025-07-20T10:41:47.387" v="1" actId="47"/>
        <pc:sldMkLst>
          <pc:docMk/>
          <pc:sldMk cId="2597399054" sldId="281"/>
        </pc:sldMkLst>
      </pc:sldChg>
      <pc:sldChg chg="modSp">
        <pc:chgData name="Jeremy Clifton" userId="b7121016-a606-4e59-9b8c-d8cabdc242a8" providerId="ADAL" clId="{BB711439-CC59-4640-B549-8D734DBFC2D1}" dt="2025-07-20T10:42:07.846" v="2"/>
        <pc:sldMkLst>
          <pc:docMk/>
          <pc:sldMk cId="463843922" sldId="282"/>
        </pc:sldMkLst>
        <pc:spChg chg="mod">
          <ac:chgData name="Jeremy Clifton" userId="b7121016-a606-4e59-9b8c-d8cabdc242a8" providerId="ADAL" clId="{BB711439-CC59-4640-B549-8D734DBFC2D1}" dt="2025-07-20T10:42:07.846" v="2"/>
          <ac:spMkLst>
            <pc:docMk/>
            <pc:sldMk cId="463843922" sldId="282"/>
            <ac:spMk id="3" creationId="{00000000-0000-0000-0000-000000000000}"/>
          </ac:spMkLst>
        </pc:spChg>
        <pc:spChg chg="mod">
          <ac:chgData name="Jeremy Clifton" userId="b7121016-a606-4e59-9b8c-d8cabdc242a8" providerId="ADAL" clId="{BB711439-CC59-4640-B549-8D734DBFC2D1}" dt="2025-07-20T10:42:07.846" v="2"/>
          <ac:spMkLst>
            <pc:docMk/>
            <pc:sldMk cId="463843922" sldId="282"/>
            <ac:spMk id="5" creationId="{00000000-0000-0000-0000-000000000000}"/>
          </ac:spMkLst>
        </pc:spChg>
        <pc:picChg chg="mod">
          <ac:chgData name="Jeremy Clifton" userId="b7121016-a606-4e59-9b8c-d8cabdc242a8" providerId="ADAL" clId="{BB711439-CC59-4640-B549-8D734DBFC2D1}" dt="2025-07-20T10:42:07.846" v="2"/>
          <ac:picMkLst>
            <pc:docMk/>
            <pc:sldMk cId="463843922" sldId="282"/>
            <ac:picMk id="2050" creationId="{00000000-0000-0000-0000-000000000000}"/>
          </ac:picMkLst>
        </pc:picChg>
      </pc:sldChg>
      <pc:sldChg chg="modSp">
        <pc:chgData name="Jeremy Clifton" userId="b7121016-a606-4e59-9b8c-d8cabdc242a8" providerId="ADAL" clId="{BB711439-CC59-4640-B549-8D734DBFC2D1}" dt="2025-07-20T10:42:07.846" v="2"/>
        <pc:sldMkLst>
          <pc:docMk/>
          <pc:sldMk cId="2973009942" sldId="283"/>
        </pc:sldMkLst>
        <pc:spChg chg="mod">
          <ac:chgData name="Jeremy Clifton" userId="b7121016-a606-4e59-9b8c-d8cabdc242a8" providerId="ADAL" clId="{BB711439-CC59-4640-B549-8D734DBFC2D1}" dt="2025-07-20T10:42:07.846" v="2"/>
          <ac:spMkLst>
            <pc:docMk/>
            <pc:sldMk cId="2973009942" sldId="283"/>
            <ac:spMk id="5" creationId="{00000000-0000-0000-0000-000000000000}"/>
          </ac:spMkLst>
        </pc:spChg>
        <pc:picChg chg="mod">
          <ac:chgData name="Jeremy Clifton" userId="b7121016-a606-4e59-9b8c-d8cabdc242a8" providerId="ADAL" clId="{BB711439-CC59-4640-B549-8D734DBFC2D1}" dt="2025-07-20T10:42:07.846" v="2"/>
          <ac:picMkLst>
            <pc:docMk/>
            <pc:sldMk cId="2973009942" sldId="283"/>
            <ac:picMk id="2050" creationId="{00000000-0000-0000-0000-000000000000}"/>
          </ac:picMkLst>
        </pc:picChg>
      </pc:sldChg>
      <pc:sldChg chg="modSp">
        <pc:chgData name="Jeremy Clifton" userId="b7121016-a606-4e59-9b8c-d8cabdc242a8" providerId="ADAL" clId="{BB711439-CC59-4640-B549-8D734DBFC2D1}" dt="2025-07-20T10:42:07.846" v="2"/>
        <pc:sldMkLst>
          <pc:docMk/>
          <pc:sldMk cId="3135438348" sldId="284"/>
        </pc:sldMkLst>
        <pc:spChg chg="mod">
          <ac:chgData name="Jeremy Clifton" userId="b7121016-a606-4e59-9b8c-d8cabdc242a8" providerId="ADAL" clId="{BB711439-CC59-4640-B549-8D734DBFC2D1}" dt="2025-07-20T10:42:07.846" v="2"/>
          <ac:spMkLst>
            <pc:docMk/>
            <pc:sldMk cId="3135438348" sldId="284"/>
            <ac:spMk id="3" creationId="{00000000-0000-0000-0000-000000000000}"/>
          </ac:spMkLst>
        </pc:spChg>
        <pc:spChg chg="mod">
          <ac:chgData name="Jeremy Clifton" userId="b7121016-a606-4e59-9b8c-d8cabdc242a8" providerId="ADAL" clId="{BB711439-CC59-4640-B549-8D734DBFC2D1}" dt="2025-07-20T10:42:07.846" v="2"/>
          <ac:spMkLst>
            <pc:docMk/>
            <pc:sldMk cId="3135438348" sldId="284"/>
            <ac:spMk id="5" creationId="{00000000-0000-0000-0000-000000000000}"/>
          </ac:spMkLst>
        </pc:spChg>
        <pc:picChg chg="mod">
          <ac:chgData name="Jeremy Clifton" userId="b7121016-a606-4e59-9b8c-d8cabdc242a8" providerId="ADAL" clId="{BB711439-CC59-4640-B549-8D734DBFC2D1}" dt="2025-07-20T10:42:07.846" v="2"/>
          <ac:picMkLst>
            <pc:docMk/>
            <pc:sldMk cId="3135438348" sldId="284"/>
            <ac:picMk id="2050" creationId="{00000000-0000-0000-0000-000000000000}"/>
          </ac:picMkLst>
        </pc:picChg>
      </pc:sldChg>
      <pc:sldChg chg="modSp">
        <pc:chgData name="Jeremy Clifton" userId="b7121016-a606-4e59-9b8c-d8cabdc242a8" providerId="ADAL" clId="{BB711439-CC59-4640-B549-8D734DBFC2D1}" dt="2025-07-20T10:42:07.846" v="2"/>
        <pc:sldMkLst>
          <pc:docMk/>
          <pc:sldMk cId="3135438348" sldId="285"/>
        </pc:sldMkLst>
        <pc:spChg chg="mod">
          <ac:chgData name="Jeremy Clifton" userId="b7121016-a606-4e59-9b8c-d8cabdc242a8" providerId="ADAL" clId="{BB711439-CC59-4640-B549-8D734DBFC2D1}" dt="2025-07-20T10:42:07.846" v="2"/>
          <ac:spMkLst>
            <pc:docMk/>
            <pc:sldMk cId="3135438348" sldId="285"/>
            <ac:spMk id="3" creationId="{00000000-0000-0000-0000-000000000000}"/>
          </ac:spMkLst>
        </pc:spChg>
        <pc:spChg chg="mod">
          <ac:chgData name="Jeremy Clifton" userId="b7121016-a606-4e59-9b8c-d8cabdc242a8" providerId="ADAL" clId="{BB711439-CC59-4640-B549-8D734DBFC2D1}" dt="2025-07-20T10:42:07.846" v="2"/>
          <ac:spMkLst>
            <pc:docMk/>
            <pc:sldMk cId="3135438348" sldId="285"/>
            <ac:spMk id="5" creationId="{00000000-0000-0000-0000-000000000000}"/>
          </ac:spMkLst>
        </pc:spChg>
        <pc:picChg chg="mod">
          <ac:chgData name="Jeremy Clifton" userId="b7121016-a606-4e59-9b8c-d8cabdc242a8" providerId="ADAL" clId="{BB711439-CC59-4640-B549-8D734DBFC2D1}" dt="2025-07-20T10:42:07.846" v="2"/>
          <ac:picMkLst>
            <pc:docMk/>
            <pc:sldMk cId="3135438348" sldId="285"/>
            <ac:picMk id="2050" creationId="{00000000-0000-0000-0000-000000000000}"/>
          </ac:picMkLst>
        </pc:picChg>
      </pc:sldChg>
      <pc:sldChg chg="modSp">
        <pc:chgData name="Jeremy Clifton" userId="b7121016-a606-4e59-9b8c-d8cabdc242a8" providerId="ADAL" clId="{BB711439-CC59-4640-B549-8D734DBFC2D1}" dt="2025-07-20T10:42:07.846" v="2"/>
        <pc:sldMkLst>
          <pc:docMk/>
          <pc:sldMk cId="3135438348" sldId="286"/>
        </pc:sldMkLst>
        <pc:spChg chg="mod">
          <ac:chgData name="Jeremy Clifton" userId="b7121016-a606-4e59-9b8c-d8cabdc242a8" providerId="ADAL" clId="{BB711439-CC59-4640-B549-8D734DBFC2D1}" dt="2025-07-20T10:42:07.846" v="2"/>
          <ac:spMkLst>
            <pc:docMk/>
            <pc:sldMk cId="3135438348" sldId="286"/>
            <ac:spMk id="3" creationId="{00000000-0000-0000-0000-000000000000}"/>
          </ac:spMkLst>
        </pc:spChg>
        <pc:spChg chg="mod">
          <ac:chgData name="Jeremy Clifton" userId="b7121016-a606-4e59-9b8c-d8cabdc242a8" providerId="ADAL" clId="{BB711439-CC59-4640-B549-8D734DBFC2D1}" dt="2025-07-20T10:42:07.846" v="2"/>
          <ac:spMkLst>
            <pc:docMk/>
            <pc:sldMk cId="3135438348" sldId="286"/>
            <ac:spMk id="5" creationId="{00000000-0000-0000-0000-000000000000}"/>
          </ac:spMkLst>
        </pc:spChg>
        <pc:picChg chg="mod">
          <ac:chgData name="Jeremy Clifton" userId="b7121016-a606-4e59-9b8c-d8cabdc242a8" providerId="ADAL" clId="{BB711439-CC59-4640-B549-8D734DBFC2D1}" dt="2025-07-20T10:42:07.846" v="2"/>
          <ac:picMkLst>
            <pc:docMk/>
            <pc:sldMk cId="3135438348" sldId="286"/>
            <ac:picMk id="2050" creationId="{00000000-0000-0000-0000-000000000000}"/>
          </ac:picMkLst>
        </pc:picChg>
      </pc:sldChg>
      <pc:sldChg chg="del">
        <pc:chgData name="Jeremy Clifton" userId="b7121016-a606-4e59-9b8c-d8cabdc242a8" providerId="ADAL" clId="{BB711439-CC59-4640-B549-8D734DBFC2D1}" dt="2025-07-20T10:41:41.125" v="0" actId="47"/>
        <pc:sldMkLst>
          <pc:docMk/>
          <pc:sldMk cId="1920970978" sldId="288"/>
        </pc:sldMkLst>
      </pc:sldChg>
      <pc:sldMasterChg chg="modSp modSldLayout">
        <pc:chgData name="Jeremy Clifton" userId="b7121016-a606-4e59-9b8c-d8cabdc242a8" providerId="ADAL" clId="{BB711439-CC59-4640-B549-8D734DBFC2D1}" dt="2025-07-20T10:42:07.846" v="2"/>
        <pc:sldMasterMkLst>
          <pc:docMk/>
          <pc:sldMasterMk cId="1842427241" sldId="2147483648"/>
        </pc:sldMasterMkLst>
        <pc:spChg chg="mod">
          <ac:chgData name="Jeremy Clifton" userId="b7121016-a606-4e59-9b8c-d8cabdc242a8" providerId="ADAL" clId="{BB711439-CC59-4640-B549-8D734DBFC2D1}" dt="2025-07-20T10:42:07.846" v="2"/>
          <ac:spMkLst>
            <pc:docMk/>
            <pc:sldMasterMk cId="1842427241" sldId="2147483648"/>
            <ac:spMk id="2"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ac:spMk id="3"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ac:spMk id="4"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ac:spMk id="5"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ac:spMk id="6" creationId="{00000000-0000-0000-0000-000000000000}"/>
          </ac:spMkLst>
        </pc:spChg>
        <pc:sldLayoutChg chg="modSp">
          <pc:chgData name="Jeremy Clifton" userId="b7121016-a606-4e59-9b8c-d8cabdc242a8" providerId="ADAL" clId="{BB711439-CC59-4640-B549-8D734DBFC2D1}" dt="2025-07-20T10:42:07.846" v="2"/>
          <pc:sldLayoutMkLst>
            <pc:docMk/>
            <pc:sldMasterMk cId="1842427241" sldId="2147483648"/>
            <pc:sldLayoutMk cId="1664464011" sldId="2147483649"/>
          </pc:sldLayoutMkLst>
          <pc:spChg chg="mod">
            <ac:chgData name="Jeremy Clifton" userId="b7121016-a606-4e59-9b8c-d8cabdc242a8" providerId="ADAL" clId="{BB711439-CC59-4640-B549-8D734DBFC2D1}" dt="2025-07-20T10:42:07.846" v="2"/>
            <ac:spMkLst>
              <pc:docMk/>
              <pc:sldMasterMk cId="1842427241" sldId="2147483648"/>
              <pc:sldLayoutMk cId="1664464011" sldId="2147483649"/>
              <ac:spMk id="2"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1664464011" sldId="2147483649"/>
              <ac:spMk id="3" creationId="{00000000-0000-0000-0000-000000000000}"/>
            </ac:spMkLst>
          </pc:spChg>
        </pc:sldLayoutChg>
        <pc:sldLayoutChg chg="modSp">
          <pc:chgData name="Jeremy Clifton" userId="b7121016-a606-4e59-9b8c-d8cabdc242a8" providerId="ADAL" clId="{BB711439-CC59-4640-B549-8D734DBFC2D1}" dt="2025-07-20T10:42:07.846" v="2"/>
          <pc:sldLayoutMkLst>
            <pc:docMk/>
            <pc:sldMasterMk cId="1842427241" sldId="2147483648"/>
            <pc:sldLayoutMk cId="314326632" sldId="2147483651"/>
          </pc:sldLayoutMkLst>
          <pc:spChg chg="mod">
            <ac:chgData name="Jeremy Clifton" userId="b7121016-a606-4e59-9b8c-d8cabdc242a8" providerId="ADAL" clId="{BB711439-CC59-4640-B549-8D734DBFC2D1}" dt="2025-07-20T10:42:07.846" v="2"/>
            <ac:spMkLst>
              <pc:docMk/>
              <pc:sldMasterMk cId="1842427241" sldId="2147483648"/>
              <pc:sldLayoutMk cId="314326632" sldId="2147483651"/>
              <ac:spMk id="2"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314326632" sldId="2147483651"/>
              <ac:spMk id="3" creationId="{00000000-0000-0000-0000-000000000000}"/>
            </ac:spMkLst>
          </pc:spChg>
        </pc:sldLayoutChg>
        <pc:sldLayoutChg chg="modSp">
          <pc:chgData name="Jeremy Clifton" userId="b7121016-a606-4e59-9b8c-d8cabdc242a8" providerId="ADAL" clId="{BB711439-CC59-4640-B549-8D734DBFC2D1}" dt="2025-07-20T10:42:07.846" v="2"/>
          <pc:sldLayoutMkLst>
            <pc:docMk/>
            <pc:sldMasterMk cId="1842427241" sldId="2147483648"/>
            <pc:sldLayoutMk cId="392955611" sldId="2147483652"/>
          </pc:sldLayoutMkLst>
          <pc:spChg chg="mod">
            <ac:chgData name="Jeremy Clifton" userId="b7121016-a606-4e59-9b8c-d8cabdc242a8" providerId="ADAL" clId="{BB711439-CC59-4640-B549-8D734DBFC2D1}" dt="2025-07-20T10:42:07.846" v="2"/>
            <ac:spMkLst>
              <pc:docMk/>
              <pc:sldMasterMk cId="1842427241" sldId="2147483648"/>
              <pc:sldLayoutMk cId="392955611" sldId="2147483652"/>
              <ac:spMk id="3"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392955611" sldId="2147483652"/>
              <ac:spMk id="4" creationId="{00000000-0000-0000-0000-000000000000}"/>
            </ac:spMkLst>
          </pc:spChg>
        </pc:sldLayoutChg>
        <pc:sldLayoutChg chg="modSp">
          <pc:chgData name="Jeremy Clifton" userId="b7121016-a606-4e59-9b8c-d8cabdc242a8" providerId="ADAL" clId="{BB711439-CC59-4640-B549-8D734DBFC2D1}" dt="2025-07-20T10:42:07.846" v="2"/>
          <pc:sldLayoutMkLst>
            <pc:docMk/>
            <pc:sldMasterMk cId="1842427241" sldId="2147483648"/>
            <pc:sldLayoutMk cId="2804794389" sldId="2147483653"/>
          </pc:sldLayoutMkLst>
          <pc:spChg chg="mod">
            <ac:chgData name="Jeremy Clifton" userId="b7121016-a606-4e59-9b8c-d8cabdc242a8" providerId="ADAL" clId="{BB711439-CC59-4640-B549-8D734DBFC2D1}" dt="2025-07-20T10:42:07.846" v="2"/>
            <ac:spMkLst>
              <pc:docMk/>
              <pc:sldMasterMk cId="1842427241" sldId="2147483648"/>
              <pc:sldLayoutMk cId="2804794389" sldId="2147483653"/>
              <ac:spMk id="3"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2804794389" sldId="2147483653"/>
              <ac:spMk id="4"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2804794389" sldId="2147483653"/>
              <ac:spMk id="5"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2804794389" sldId="2147483653"/>
              <ac:spMk id="6" creationId="{00000000-0000-0000-0000-000000000000}"/>
            </ac:spMkLst>
          </pc:spChg>
        </pc:sldLayoutChg>
        <pc:sldLayoutChg chg="modSp">
          <pc:chgData name="Jeremy Clifton" userId="b7121016-a606-4e59-9b8c-d8cabdc242a8" providerId="ADAL" clId="{BB711439-CC59-4640-B549-8D734DBFC2D1}" dt="2025-07-20T10:42:07.846" v="2"/>
          <pc:sldLayoutMkLst>
            <pc:docMk/>
            <pc:sldMasterMk cId="1842427241" sldId="2147483648"/>
            <pc:sldLayoutMk cId="2199329622" sldId="2147483656"/>
          </pc:sldLayoutMkLst>
          <pc:spChg chg="mod">
            <ac:chgData name="Jeremy Clifton" userId="b7121016-a606-4e59-9b8c-d8cabdc242a8" providerId="ADAL" clId="{BB711439-CC59-4640-B549-8D734DBFC2D1}" dt="2025-07-20T10:42:07.846" v="2"/>
            <ac:spMkLst>
              <pc:docMk/>
              <pc:sldMasterMk cId="1842427241" sldId="2147483648"/>
              <pc:sldLayoutMk cId="2199329622" sldId="2147483656"/>
              <ac:spMk id="2"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2199329622" sldId="2147483656"/>
              <ac:spMk id="3"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2199329622" sldId="2147483656"/>
              <ac:spMk id="4" creationId="{00000000-0000-0000-0000-000000000000}"/>
            </ac:spMkLst>
          </pc:spChg>
        </pc:sldLayoutChg>
        <pc:sldLayoutChg chg="modSp">
          <pc:chgData name="Jeremy Clifton" userId="b7121016-a606-4e59-9b8c-d8cabdc242a8" providerId="ADAL" clId="{BB711439-CC59-4640-B549-8D734DBFC2D1}" dt="2025-07-20T10:42:07.846" v="2"/>
          <pc:sldLayoutMkLst>
            <pc:docMk/>
            <pc:sldMasterMk cId="1842427241" sldId="2147483648"/>
            <pc:sldLayoutMk cId="1354840371" sldId="2147483657"/>
          </pc:sldLayoutMkLst>
          <pc:spChg chg="mod">
            <ac:chgData name="Jeremy Clifton" userId="b7121016-a606-4e59-9b8c-d8cabdc242a8" providerId="ADAL" clId="{BB711439-CC59-4640-B549-8D734DBFC2D1}" dt="2025-07-20T10:42:07.846" v="2"/>
            <ac:spMkLst>
              <pc:docMk/>
              <pc:sldMasterMk cId="1842427241" sldId="2147483648"/>
              <pc:sldLayoutMk cId="1354840371" sldId="2147483657"/>
              <ac:spMk id="2"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1354840371" sldId="2147483657"/>
              <ac:spMk id="3"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1354840371" sldId="2147483657"/>
              <ac:spMk id="4" creationId="{00000000-0000-0000-0000-000000000000}"/>
            </ac:spMkLst>
          </pc:spChg>
        </pc:sldLayoutChg>
        <pc:sldLayoutChg chg="modSp">
          <pc:chgData name="Jeremy Clifton" userId="b7121016-a606-4e59-9b8c-d8cabdc242a8" providerId="ADAL" clId="{BB711439-CC59-4640-B549-8D734DBFC2D1}" dt="2025-07-20T10:42:07.846" v="2"/>
          <pc:sldLayoutMkLst>
            <pc:docMk/>
            <pc:sldMasterMk cId="1842427241" sldId="2147483648"/>
            <pc:sldLayoutMk cId="3992767373" sldId="2147483659"/>
          </pc:sldLayoutMkLst>
          <pc:spChg chg="mod">
            <ac:chgData name="Jeremy Clifton" userId="b7121016-a606-4e59-9b8c-d8cabdc242a8" providerId="ADAL" clId="{BB711439-CC59-4640-B549-8D734DBFC2D1}" dt="2025-07-20T10:42:07.846" v="2"/>
            <ac:spMkLst>
              <pc:docMk/>
              <pc:sldMasterMk cId="1842427241" sldId="2147483648"/>
              <pc:sldLayoutMk cId="3992767373" sldId="2147483659"/>
              <ac:spMk id="2" creationId="{00000000-0000-0000-0000-000000000000}"/>
            </ac:spMkLst>
          </pc:spChg>
          <pc:spChg chg="mod">
            <ac:chgData name="Jeremy Clifton" userId="b7121016-a606-4e59-9b8c-d8cabdc242a8" providerId="ADAL" clId="{BB711439-CC59-4640-B549-8D734DBFC2D1}" dt="2025-07-20T10:42:07.846" v="2"/>
            <ac:spMkLst>
              <pc:docMk/>
              <pc:sldMasterMk cId="1842427241" sldId="2147483648"/>
              <pc:sldLayoutMk cId="3992767373"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189930-2C3F-4925-8E59-DC4728F25EF3}" type="datetimeFigureOut">
              <a:rPr lang="en-GB" smtClean="0"/>
              <a:t>20/07/2025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166446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89930-2C3F-4925-8E59-DC4728F25EF3}" type="datetimeFigureOut">
              <a:rPr lang="en-GB" smtClean="0"/>
              <a:t>20/07/2025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56808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89930-2C3F-4925-8E59-DC4728F25EF3}" type="datetimeFigureOut">
              <a:rPr lang="en-GB" smtClean="0"/>
              <a:t>20/07/2025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399276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189930-2C3F-4925-8E59-DC4728F25EF3}" type="datetimeFigureOut">
              <a:rPr lang="en-GB" smtClean="0"/>
              <a:t>20/07/2025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201180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189930-2C3F-4925-8E59-DC4728F25EF3}" type="datetimeFigureOut">
              <a:rPr lang="en-GB" smtClean="0"/>
              <a:t>20/07/2025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31432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189930-2C3F-4925-8E59-DC4728F25EF3}" type="datetimeFigureOut">
              <a:rPr lang="en-GB" smtClean="0"/>
              <a:t>20/07/2025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39295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189930-2C3F-4925-8E59-DC4728F25EF3}" type="datetimeFigureOut">
              <a:rPr lang="en-GB" smtClean="0"/>
              <a:t>20/07/2025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280479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189930-2C3F-4925-8E59-DC4728F25EF3}" type="datetimeFigureOut">
              <a:rPr lang="en-GB" smtClean="0"/>
              <a:t>20/07/2025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222715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89930-2C3F-4925-8E59-DC4728F25EF3}" type="datetimeFigureOut">
              <a:rPr lang="en-GB" smtClean="0"/>
              <a:t>20/07/2025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425765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189930-2C3F-4925-8E59-DC4728F25EF3}" type="datetimeFigureOut">
              <a:rPr lang="en-GB" smtClean="0"/>
              <a:t>20/07/2025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219932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189930-2C3F-4925-8E59-DC4728F25EF3}" type="datetimeFigureOut">
              <a:rPr lang="en-GB" smtClean="0"/>
              <a:t>20/07/2025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BEBCC9-0CA8-43A3-BBE4-EE65A0C64892}" type="slidenum">
              <a:rPr lang="en-GB" smtClean="0"/>
              <a:t>‹#›</a:t>
            </a:fld>
            <a:endParaRPr lang="en-GB"/>
          </a:p>
        </p:txBody>
      </p:sp>
    </p:spTree>
    <p:extLst>
      <p:ext uri="{BB962C8B-B14F-4D97-AF65-F5344CB8AC3E}">
        <p14:creationId xmlns:p14="http://schemas.microsoft.com/office/powerpoint/2010/main" val="135484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89930-2C3F-4925-8E59-DC4728F25EF3}" type="datetimeFigureOut">
              <a:rPr lang="en-GB" smtClean="0"/>
              <a:t>20/07/2025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C9-0CA8-43A3-BBE4-EE65A0C64892}" type="slidenum">
              <a:rPr lang="en-GB" smtClean="0"/>
              <a:t>‹#›</a:t>
            </a:fld>
            <a:endParaRPr lang="en-GB"/>
          </a:p>
        </p:txBody>
      </p:sp>
    </p:spTree>
    <p:extLst>
      <p:ext uri="{BB962C8B-B14F-4D97-AF65-F5344CB8AC3E}">
        <p14:creationId xmlns:p14="http://schemas.microsoft.com/office/powerpoint/2010/main" val="184242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2279576" y="332657"/>
            <a:ext cx="4104456" cy="616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7248128" y="2852937"/>
            <a:ext cx="2997200"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20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303912" y="3789040"/>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79576" y="1340768"/>
            <a:ext cx="7848872" cy="2123658"/>
          </a:xfrm>
          <a:prstGeom prst="rect">
            <a:avLst/>
          </a:prstGeom>
          <a:noFill/>
        </p:spPr>
        <p:txBody>
          <a:bodyPr wrap="square" rtlCol="0">
            <a:spAutoFit/>
          </a:bodyPr>
          <a:lstStyle/>
          <a:p>
            <a:pPr algn="ctr"/>
            <a:r>
              <a:rPr lang="en-GB" sz="4400" dirty="0">
                <a:solidFill>
                  <a:schemeClr val="bg1"/>
                </a:solidFill>
              </a:rPr>
              <a:t>JESUS gives us -the Rare Jewel of Christian Contentment…</a:t>
            </a:r>
          </a:p>
          <a:p>
            <a:pPr algn="ctr"/>
            <a:r>
              <a:rPr lang="en-GB" sz="4400" dirty="0">
                <a:solidFill>
                  <a:schemeClr val="bg1"/>
                </a:solidFill>
              </a:rPr>
              <a:t>(Psalm 131)</a:t>
            </a:r>
          </a:p>
        </p:txBody>
      </p:sp>
    </p:spTree>
    <p:extLst>
      <p:ext uri="{BB962C8B-B14F-4D97-AF65-F5344CB8AC3E}">
        <p14:creationId xmlns:p14="http://schemas.microsoft.com/office/powerpoint/2010/main" val="297300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303912" y="3789040"/>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79576" y="1340768"/>
            <a:ext cx="7848872" cy="2123658"/>
          </a:xfrm>
          <a:prstGeom prst="rect">
            <a:avLst/>
          </a:prstGeom>
          <a:noFill/>
        </p:spPr>
        <p:txBody>
          <a:bodyPr wrap="square" rtlCol="0">
            <a:spAutoFit/>
          </a:bodyPr>
          <a:lstStyle/>
          <a:p>
            <a:pPr algn="ctr"/>
            <a:r>
              <a:rPr lang="en-GB" sz="4400" dirty="0">
                <a:solidFill>
                  <a:schemeClr val="bg1"/>
                </a:solidFill>
              </a:rPr>
              <a:t>The Rare Jewel of Christian Contentment…</a:t>
            </a:r>
          </a:p>
          <a:p>
            <a:pPr algn="ctr"/>
            <a:r>
              <a:rPr lang="en-GB" sz="4400" dirty="0">
                <a:solidFill>
                  <a:schemeClr val="bg1"/>
                </a:solidFill>
              </a:rPr>
              <a:t>(Psalm 131)</a:t>
            </a:r>
          </a:p>
        </p:txBody>
      </p:sp>
    </p:spTree>
    <p:extLst>
      <p:ext uri="{BB962C8B-B14F-4D97-AF65-F5344CB8AC3E}">
        <p14:creationId xmlns:p14="http://schemas.microsoft.com/office/powerpoint/2010/main" val="66820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616280" y="4941168"/>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278940"/>
            <a:ext cx="8208912" cy="1015663"/>
          </a:xfrm>
          <a:prstGeom prst="rect">
            <a:avLst/>
          </a:prstGeom>
          <a:noFill/>
        </p:spPr>
        <p:txBody>
          <a:bodyPr wrap="square" rtlCol="0">
            <a:spAutoFit/>
          </a:bodyPr>
          <a:lstStyle/>
          <a:p>
            <a:pPr algn="ctr"/>
            <a:r>
              <a:rPr lang="en-GB" sz="3600" dirty="0">
                <a:solidFill>
                  <a:schemeClr val="bg1"/>
                </a:solidFill>
              </a:rPr>
              <a:t>The Rare Jewel of Christian Contentment…</a:t>
            </a:r>
          </a:p>
          <a:p>
            <a:pPr algn="ctr"/>
            <a:r>
              <a:rPr lang="en-GB" sz="2400" dirty="0">
                <a:solidFill>
                  <a:schemeClr val="bg1"/>
                </a:solidFill>
              </a:rPr>
              <a:t>(Psalm 131)</a:t>
            </a:r>
          </a:p>
        </p:txBody>
      </p:sp>
      <p:sp>
        <p:nvSpPr>
          <p:cNvPr id="3" name="TextBox 2"/>
          <p:cNvSpPr txBox="1"/>
          <p:nvPr/>
        </p:nvSpPr>
        <p:spPr>
          <a:xfrm>
            <a:off x="2279576" y="2276873"/>
            <a:ext cx="7272808" cy="2062103"/>
          </a:xfrm>
          <a:prstGeom prst="rect">
            <a:avLst/>
          </a:prstGeom>
          <a:noFill/>
        </p:spPr>
        <p:txBody>
          <a:bodyPr wrap="square" rtlCol="0">
            <a:spAutoFit/>
          </a:bodyPr>
          <a:lstStyle/>
          <a:p>
            <a:r>
              <a:rPr lang="en-GB" sz="3200" dirty="0">
                <a:solidFill>
                  <a:schemeClr val="bg1"/>
                </a:solidFill>
              </a:rPr>
              <a:t>What is it ….</a:t>
            </a:r>
          </a:p>
          <a:p>
            <a:endParaRPr lang="en-GB" sz="3200" dirty="0">
              <a:solidFill>
                <a:schemeClr val="bg1"/>
              </a:solidFill>
            </a:endParaRPr>
          </a:p>
          <a:p>
            <a:pPr algn="ctr"/>
            <a:r>
              <a:rPr lang="en-GB" sz="3200" dirty="0">
                <a:solidFill>
                  <a:schemeClr val="bg1"/>
                </a:solidFill>
              </a:rPr>
              <a:t>‘I have stilled and quieted my soul </a:t>
            </a:r>
          </a:p>
          <a:p>
            <a:pPr algn="ctr"/>
            <a:r>
              <a:rPr lang="en-GB" sz="3200" dirty="0">
                <a:solidFill>
                  <a:schemeClr val="bg1"/>
                </a:solidFill>
              </a:rPr>
              <a:t>like a weaned child….’</a:t>
            </a:r>
          </a:p>
        </p:txBody>
      </p:sp>
    </p:spTree>
    <p:extLst>
      <p:ext uri="{BB962C8B-B14F-4D97-AF65-F5344CB8AC3E}">
        <p14:creationId xmlns:p14="http://schemas.microsoft.com/office/powerpoint/2010/main" val="200116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844" y="4149080"/>
            <a:ext cx="8280920" cy="1569660"/>
          </a:xfrm>
          <a:prstGeom prst="rect">
            <a:avLst/>
          </a:prstGeom>
        </p:spPr>
        <p:txBody>
          <a:bodyPr wrap="square">
            <a:spAutoFit/>
          </a:bodyPr>
          <a:lstStyle/>
          <a:p>
            <a:r>
              <a:rPr lang="en-GB" sz="2400" dirty="0">
                <a:solidFill>
                  <a:schemeClr val="bg1"/>
                </a:solidFill>
              </a:rPr>
              <a:t>‘This is not a fulfilling life. – It is fulfilling from the sense of accomplishment but it’s not fulfilling from a sense of the deepest places of your heart.’</a:t>
            </a:r>
          </a:p>
          <a:p>
            <a:endParaRPr lang="en-GB" sz="2400" dirty="0">
              <a:solidFill>
                <a:schemeClr val="bg1"/>
              </a:solidFill>
            </a:endParaRPr>
          </a:p>
        </p:txBody>
      </p:sp>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3791744" y="1124745"/>
            <a:ext cx="4038600"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51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836712"/>
            <a:ext cx="8280920" cy="3416320"/>
          </a:xfrm>
          <a:prstGeom prst="rect">
            <a:avLst/>
          </a:prstGeom>
        </p:spPr>
        <p:txBody>
          <a:bodyPr wrap="square">
            <a:spAutoFit/>
          </a:bodyPr>
          <a:lstStyle/>
          <a:p>
            <a:endParaRPr lang="en-GB" sz="2400" dirty="0">
              <a:solidFill>
                <a:schemeClr val="bg1"/>
              </a:solidFill>
            </a:endParaRPr>
          </a:p>
          <a:p>
            <a:r>
              <a:rPr lang="en-GB" sz="2400" dirty="0">
                <a:solidFill>
                  <a:schemeClr val="bg1"/>
                </a:solidFill>
              </a:rPr>
              <a:t>‘There are a lot of people that make it to what they thought was going to fulfil them in life, and you get there, you get to number one in the world, and you’re like, ‘what’s the point?’</a:t>
            </a:r>
          </a:p>
          <a:p>
            <a:endParaRPr lang="en-GB" sz="2400" dirty="0">
              <a:solidFill>
                <a:schemeClr val="bg1"/>
              </a:solidFill>
            </a:endParaRPr>
          </a:p>
          <a:p>
            <a:endParaRPr lang="en-GB" sz="2400" dirty="0">
              <a:solidFill>
                <a:schemeClr val="bg1"/>
              </a:solidFill>
            </a:endParaRPr>
          </a:p>
          <a:p>
            <a:r>
              <a:rPr lang="en-GB" sz="2400" dirty="0">
                <a:solidFill>
                  <a:schemeClr val="bg1"/>
                </a:solidFill>
              </a:rPr>
              <a:t> ‘It feels like you work your whole life to celebrate winning a tournament for like a few </a:t>
            </a:r>
            <a:r>
              <a:rPr lang="en-GB" sz="2400" dirty="0" err="1">
                <a:solidFill>
                  <a:schemeClr val="bg1"/>
                </a:solidFill>
              </a:rPr>
              <a:t>mins</a:t>
            </a:r>
            <a:r>
              <a:rPr lang="en-GB" sz="2400" dirty="0">
                <a:solidFill>
                  <a:schemeClr val="bg1"/>
                </a:solidFill>
              </a:rPr>
              <a:t> – It only lasts a few </a:t>
            </a:r>
            <a:r>
              <a:rPr lang="en-GB" sz="2400" dirty="0" err="1">
                <a:solidFill>
                  <a:schemeClr val="bg1"/>
                </a:solidFill>
              </a:rPr>
              <a:t>mins</a:t>
            </a:r>
            <a:r>
              <a:rPr lang="en-GB" sz="2400" dirty="0">
                <a:solidFill>
                  <a:schemeClr val="bg1"/>
                </a:solidFill>
              </a:rPr>
              <a:t> that euphoric feeling’.</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136" y="4739477"/>
            <a:ext cx="2671276" cy="148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81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616280" y="4941168"/>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278940"/>
            <a:ext cx="8208912" cy="1015663"/>
          </a:xfrm>
          <a:prstGeom prst="rect">
            <a:avLst/>
          </a:prstGeom>
          <a:noFill/>
        </p:spPr>
        <p:txBody>
          <a:bodyPr wrap="square" rtlCol="0">
            <a:spAutoFit/>
          </a:bodyPr>
          <a:lstStyle/>
          <a:p>
            <a:pPr algn="ctr"/>
            <a:r>
              <a:rPr lang="en-GB" sz="3600" dirty="0">
                <a:solidFill>
                  <a:schemeClr val="bg1"/>
                </a:solidFill>
              </a:rPr>
              <a:t>The Rare Jewel of Christian Contentment…</a:t>
            </a:r>
          </a:p>
          <a:p>
            <a:pPr algn="ctr"/>
            <a:r>
              <a:rPr lang="en-GB" sz="2400" dirty="0">
                <a:solidFill>
                  <a:schemeClr val="bg1"/>
                </a:solidFill>
              </a:rPr>
              <a:t>(Psalm 131)</a:t>
            </a:r>
          </a:p>
        </p:txBody>
      </p:sp>
      <p:sp>
        <p:nvSpPr>
          <p:cNvPr id="3" name="TextBox 2"/>
          <p:cNvSpPr txBox="1"/>
          <p:nvPr/>
        </p:nvSpPr>
        <p:spPr>
          <a:xfrm>
            <a:off x="2279576" y="2276873"/>
            <a:ext cx="7272808" cy="584775"/>
          </a:xfrm>
          <a:prstGeom prst="rect">
            <a:avLst/>
          </a:prstGeom>
          <a:noFill/>
        </p:spPr>
        <p:txBody>
          <a:bodyPr wrap="square" rtlCol="0">
            <a:spAutoFit/>
          </a:bodyPr>
          <a:lstStyle/>
          <a:p>
            <a:r>
              <a:rPr lang="en-GB" sz="3200" dirty="0">
                <a:solidFill>
                  <a:schemeClr val="bg1"/>
                </a:solidFill>
              </a:rPr>
              <a:t>Where do we find it….</a:t>
            </a:r>
          </a:p>
        </p:txBody>
      </p:sp>
    </p:spTree>
    <p:extLst>
      <p:ext uri="{BB962C8B-B14F-4D97-AF65-F5344CB8AC3E}">
        <p14:creationId xmlns:p14="http://schemas.microsoft.com/office/powerpoint/2010/main" val="46384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616280" y="4941168"/>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278940"/>
            <a:ext cx="8208912" cy="1015663"/>
          </a:xfrm>
          <a:prstGeom prst="rect">
            <a:avLst/>
          </a:prstGeom>
          <a:noFill/>
        </p:spPr>
        <p:txBody>
          <a:bodyPr wrap="square" rtlCol="0">
            <a:spAutoFit/>
          </a:bodyPr>
          <a:lstStyle/>
          <a:p>
            <a:pPr algn="ctr"/>
            <a:r>
              <a:rPr lang="en-GB" sz="3600" dirty="0">
                <a:solidFill>
                  <a:schemeClr val="bg1"/>
                </a:solidFill>
              </a:rPr>
              <a:t>The Rare Jewel of Christian Contentment…</a:t>
            </a:r>
          </a:p>
          <a:p>
            <a:pPr algn="ctr"/>
            <a:r>
              <a:rPr lang="en-GB" sz="2400" dirty="0">
                <a:solidFill>
                  <a:schemeClr val="bg1"/>
                </a:solidFill>
              </a:rPr>
              <a:t>(Psalm 131)</a:t>
            </a:r>
          </a:p>
        </p:txBody>
      </p:sp>
      <p:sp>
        <p:nvSpPr>
          <p:cNvPr id="3" name="TextBox 2"/>
          <p:cNvSpPr txBox="1"/>
          <p:nvPr/>
        </p:nvSpPr>
        <p:spPr>
          <a:xfrm>
            <a:off x="2279576" y="2276872"/>
            <a:ext cx="7272808" cy="1077218"/>
          </a:xfrm>
          <a:prstGeom prst="rect">
            <a:avLst/>
          </a:prstGeom>
          <a:noFill/>
        </p:spPr>
        <p:txBody>
          <a:bodyPr wrap="square" rtlCol="0">
            <a:spAutoFit/>
          </a:bodyPr>
          <a:lstStyle/>
          <a:p>
            <a:r>
              <a:rPr lang="en-GB" sz="3200" dirty="0">
                <a:solidFill>
                  <a:schemeClr val="bg1"/>
                </a:solidFill>
              </a:rPr>
              <a:t>Where do we find it….</a:t>
            </a:r>
          </a:p>
          <a:p>
            <a:pPr marL="514350" indent="-514350">
              <a:buAutoNum type="alphaUcParenR"/>
            </a:pPr>
            <a:r>
              <a:rPr lang="en-GB" sz="3200" dirty="0">
                <a:solidFill>
                  <a:schemeClr val="bg1"/>
                </a:solidFill>
              </a:rPr>
              <a:t>A right view of ourselves (</a:t>
            </a:r>
            <a:r>
              <a:rPr lang="en-GB" sz="3200" dirty="0" err="1">
                <a:solidFill>
                  <a:schemeClr val="bg1"/>
                </a:solidFill>
              </a:rPr>
              <a:t>vs</a:t>
            </a:r>
            <a:r>
              <a:rPr lang="en-GB" sz="3200" dirty="0">
                <a:solidFill>
                  <a:schemeClr val="bg1"/>
                </a:solidFill>
              </a:rPr>
              <a:t> 1a)</a:t>
            </a:r>
          </a:p>
        </p:txBody>
      </p:sp>
    </p:spTree>
    <p:extLst>
      <p:ext uri="{BB962C8B-B14F-4D97-AF65-F5344CB8AC3E}">
        <p14:creationId xmlns:p14="http://schemas.microsoft.com/office/powerpoint/2010/main" val="313543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616280" y="4941168"/>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278940"/>
            <a:ext cx="8208912" cy="1015663"/>
          </a:xfrm>
          <a:prstGeom prst="rect">
            <a:avLst/>
          </a:prstGeom>
          <a:noFill/>
        </p:spPr>
        <p:txBody>
          <a:bodyPr wrap="square" rtlCol="0">
            <a:spAutoFit/>
          </a:bodyPr>
          <a:lstStyle/>
          <a:p>
            <a:pPr algn="ctr"/>
            <a:r>
              <a:rPr lang="en-GB" sz="3600" dirty="0">
                <a:solidFill>
                  <a:schemeClr val="bg1"/>
                </a:solidFill>
              </a:rPr>
              <a:t>The Rare Jewel of Christian Contentment…</a:t>
            </a:r>
          </a:p>
          <a:p>
            <a:pPr algn="ctr"/>
            <a:r>
              <a:rPr lang="en-GB" sz="2400" dirty="0">
                <a:solidFill>
                  <a:schemeClr val="bg1"/>
                </a:solidFill>
              </a:rPr>
              <a:t>(Psalm 131)</a:t>
            </a:r>
          </a:p>
        </p:txBody>
      </p:sp>
      <p:sp>
        <p:nvSpPr>
          <p:cNvPr id="3" name="TextBox 2"/>
          <p:cNvSpPr txBox="1"/>
          <p:nvPr/>
        </p:nvSpPr>
        <p:spPr>
          <a:xfrm>
            <a:off x="2279576" y="2276872"/>
            <a:ext cx="7272808" cy="1569660"/>
          </a:xfrm>
          <a:prstGeom prst="rect">
            <a:avLst/>
          </a:prstGeom>
          <a:noFill/>
        </p:spPr>
        <p:txBody>
          <a:bodyPr wrap="square" rtlCol="0">
            <a:spAutoFit/>
          </a:bodyPr>
          <a:lstStyle/>
          <a:p>
            <a:r>
              <a:rPr lang="en-GB" sz="3200" dirty="0">
                <a:solidFill>
                  <a:schemeClr val="bg1"/>
                </a:solidFill>
              </a:rPr>
              <a:t>Where do we find it….</a:t>
            </a:r>
          </a:p>
          <a:p>
            <a:pPr marL="514350" indent="-514350">
              <a:buAutoNum type="alphaUcParenR"/>
            </a:pPr>
            <a:r>
              <a:rPr lang="en-GB" sz="3200" dirty="0">
                <a:solidFill>
                  <a:schemeClr val="bg1"/>
                </a:solidFill>
              </a:rPr>
              <a:t>A right view of ourselves (</a:t>
            </a:r>
            <a:r>
              <a:rPr lang="en-GB" sz="3200" dirty="0" err="1">
                <a:solidFill>
                  <a:schemeClr val="bg1"/>
                </a:solidFill>
              </a:rPr>
              <a:t>vs</a:t>
            </a:r>
            <a:r>
              <a:rPr lang="en-GB" sz="3200" dirty="0">
                <a:solidFill>
                  <a:schemeClr val="bg1"/>
                </a:solidFill>
              </a:rPr>
              <a:t> 1a)</a:t>
            </a:r>
          </a:p>
          <a:p>
            <a:pPr marL="514350" indent="-514350">
              <a:buAutoNum type="alphaUcParenR"/>
            </a:pPr>
            <a:r>
              <a:rPr lang="en-GB" sz="3200" dirty="0">
                <a:solidFill>
                  <a:schemeClr val="bg1"/>
                </a:solidFill>
              </a:rPr>
              <a:t>A right view of our lives (</a:t>
            </a:r>
            <a:r>
              <a:rPr lang="en-GB" sz="3200" dirty="0" err="1">
                <a:solidFill>
                  <a:schemeClr val="bg1"/>
                </a:solidFill>
              </a:rPr>
              <a:t>vs</a:t>
            </a:r>
            <a:r>
              <a:rPr lang="en-GB" sz="3200" dirty="0">
                <a:solidFill>
                  <a:schemeClr val="bg1"/>
                </a:solidFill>
              </a:rPr>
              <a:t> 1b)</a:t>
            </a:r>
          </a:p>
        </p:txBody>
      </p:sp>
    </p:spTree>
    <p:extLst>
      <p:ext uri="{BB962C8B-B14F-4D97-AF65-F5344CB8AC3E}">
        <p14:creationId xmlns:p14="http://schemas.microsoft.com/office/powerpoint/2010/main" val="313543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616280" y="4941168"/>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278940"/>
            <a:ext cx="8208912" cy="1015663"/>
          </a:xfrm>
          <a:prstGeom prst="rect">
            <a:avLst/>
          </a:prstGeom>
          <a:noFill/>
        </p:spPr>
        <p:txBody>
          <a:bodyPr wrap="square" rtlCol="0">
            <a:spAutoFit/>
          </a:bodyPr>
          <a:lstStyle/>
          <a:p>
            <a:pPr algn="ctr"/>
            <a:r>
              <a:rPr lang="en-GB" sz="3600" dirty="0">
                <a:solidFill>
                  <a:schemeClr val="bg1"/>
                </a:solidFill>
              </a:rPr>
              <a:t>The Rare Jewel of Christian Contentment…</a:t>
            </a:r>
          </a:p>
          <a:p>
            <a:pPr algn="ctr"/>
            <a:r>
              <a:rPr lang="en-GB" sz="2400" dirty="0">
                <a:solidFill>
                  <a:schemeClr val="bg1"/>
                </a:solidFill>
              </a:rPr>
              <a:t>(Psalm 131)</a:t>
            </a:r>
          </a:p>
        </p:txBody>
      </p:sp>
      <p:sp>
        <p:nvSpPr>
          <p:cNvPr id="3" name="TextBox 2"/>
          <p:cNvSpPr txBox="1"/>
          <p:nvPr/>
        </p:nvSpPr>
        <p:spPr>
          <a:xfrm>
            <a:off x="2279576" y="2276873"/>
            <a:ext cx="7272808" cy="2062103"/>
          </a:xfrm>
          <a:prstGeom prst="rect">
            <a:avLst/>
          </a:prstGeom>
          <a:noFill/>
        </p:spPr>
        <p:txBody>
          <a:bodyPr wrap="square" rtlCol="0">
            <a:spAutoFit/>
          </a:bodyPr>
          <a:lstStyle/>
          <a:p>
            <a:r>
              <a:rPr lang="en-GB" sz="3200" dirty="0">
                <a:solidFill>
                  <a:schemeClr val="bg1"/>
                </a:solidFill>
              </a:rPr>
              <a:t>Where do we find it….</a:t>
            </a:r>
          </a:p>
          <a:p>
            <a:pPr marL="514350" indent="-514350">
              <a:buAutoNum type="alphaUcParenR"/>
            </a:pPr>
            <a:r>
              <a:rPr lang="en-GB" sz="3200" dirty="0">
                <a:solidFill>
                  <a:schemeClr val="bg1"/>
                </a:solidFill>
              </a:rPr>
              <a:t>A right view of ourselves (</a:t>
            </a:r>
            <a:r>
              <a:rPr lang="en-GB" sz="3200" dirty="0" err="1">
                <a:solidFill>
                  <a:schemeClr val="bg1"/>
                </a:solidFill>
              </a:rPr>
              <a:t>vs</a:t>
            </a:r>
            <a:r>
              <a:rPr lang="en-GB" sz="3200" dirty="0">
                <a:solidFill>
                  <a:schemeClr val="bg1"/>
                </a:solidFill>
              </a:rPr>
              <a:t> 1a)</a:t>
            </a:r>
          </a:p>
          <a:p>
            <a:pPr marL="514350" indent="-514350">
              <a:buAutoNum type="alphaUcParenR"/>
            </a:pPr>
            <a:r>
              <a:rPr lang="en-GB" sz="3200" dirty="0">
                <a:solidFill>
                  <a:schemeClr val="bg1"/>
                </a:solidFill>
              </a:rPr>
              <a:t>A right view of our lives (</a:t>
            </a:r>
            <a:r>
              <a:rPr lang="en-GB" sz="3200" dirty="0" err="1">
                <a:solidFill>
                  <a:schemeClr val="bg1"/>
                </a:solidFill>
              </a:rPr>
              <a:t>vs</a:t>
            </a:r>
            <a:r>
              <a:rPr lang="en-GB" sz="3200" dirty="0">
                <a:solidFill>
                  <a:schemeClr val="bg1"/>
                </a:solidFill>
              </a:rPr>
              <a:t> 1b)</a:t>
            </a:r>
          </a:p>
          <a:p>
            <a:pPr marL="514350" indent="-514350">
              <a:buAutoNum type="alphaUcParenR"/>
            </a:pPr>
            <a:r>
              <a:rPr lang="en-GB" sz="3200" dirty="0">
                <a:solidFill>
                  <a:schemeClr val="bg1"/>
                </a:solidFill>
              </a:rPr>
              <a:t>A right view of God (</a:t>
            </a:r>
            <a:r>
              <a:rPr lang="en-GB" sz="3200" dirty="0" err="1">
                <a:solidFill>
                  <a:schemeClr val="bg1"/>
                </a:solidFill>
              </a:rPr>
              <a:t>vs</a:t>
            </a:r>
            <a:r>
              <a:rPr lang="en-GB" sz="3200" dirty="0">
                <a:solidFill>
                  <a:schemeClr val="bg1"/>
                </a:solidFill>
              </a:rPr>
              <a:t> 3)</a:t>
            </a:r>
          </a:p>
        </p:txBody>
      </p:sp>
    </p:spTree>
    <p:extLst>
      <p:ext uri="{BB962C8B-B14F-4D97-AF65-F5344CB8AC3E}">
        <p14:creationId xmlns:p14="http://schemas.microsoft.com/office/powerpoint/2010/main" val="3135438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286</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dc:creator>
  <cp:lastModifiedBy>Jeremy Clifton</cp:lastModifiedBy>
  <cp:revision>10</cp:revision>
  <dcterms:created xsi:type="dcterms:W3CDTF">2025-07-18T11:11:38Z</dcterms:created>
  <dcterms:modified xsi:type="dcterms:W3CDTF">2025-07-20T10:42:14Z</dcterms:modified>
</cp:coreProperties>
</file>