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5" r:id="rId6"/>
    <p:sldId id="266" r:id="rId7"/>
    <p:sldId id="267" r:id="rId8"/>
    <p:sldId id="268" r:id="rId9"/>
    <p:sldId id="269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94" y="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DC73F2BB-E71A-4B48-B6C9-C5CD80A43A25}"/>
    <pc:docChg chg="delSld">
      <pc:chgData name="Jeremy Clifton" userId="b7121016-a606-4e59-9b8c-d8cabdc242a8" providerId="ADAL" clId="{DC73F2BB-E71A-4B48-B6C9-C5CD80A43A25}" dt="2025-01-05T15:56:35.482" v="0" actId="47"/>
      <pc:docMkLst>
        <pc:docMk/>
      </pc:docMkLst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2936292402" sldId="257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1815587995" sldId="258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1815587995" sldId="259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1481227866" sldId="260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796139955" sldId="261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1735840748" sldId="262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2342916856" sldId="263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2043792209" sldId="270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456459158" sldId="271"/>
        </pc:sldMkLst>
      </pc:sldChg>
      <pc:sldChg chg="del">
        <pc:chgData name="Jeremy Clifton" userId="b7121016-a606-4e59-9b8c-d8cabdc242a8" providerId="ADAL" clId="{DC73F2BB-E71A-4B48-B6C9-C5CD80A43A25}" dt="2025-01-05T15:56:35.482" v="0" actId="47"/>
        <pc:sldMkLst>
          <pc:docMk/>
          <pc:sldMk cId="3428424223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8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6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6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2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2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5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44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51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46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5A400-DB04-44FD-9085-F2019BDD44B9}" type="datetimeFigureOut">
              <a:rPr lang="en-GB" smtClean="0"/>
              <a:t>05/01/2025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DEBB-BB77-4660-9B42-7F76B7158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4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FCA5FBA9-7426-410B-800B-2E00915AF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407" y="549011"/>
            <a:ext cx="6961188" cy="106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>
                <a:solidFill>
                  <a:schemeClr val="bg1"/>
                </a:solidFill>
                <a:latin typeface="Calibri" panose="020F0502020204030204" pitchFamily="34" charset="0"/>
              </a:rPr>
              <a:t>None like Him.....</a:t>
            </a:r>
          </a:p>
          <a:p>
            <a:pPr eaLnBrk="1" hangingPunct="1"/>
            <a:r>
              <a:rPr lang="en-GB" altLang="en-US" sz="2333">
                <a:solidFill>
                  <a:schemeClr val="bg1"/>
                </a:solidFill>
                <a:latin typeface="Calibri" panose="020F0502020204030204" pitchFamily="34" charset="0"/>
              </a:rPr>
              <a:t>(John 1:15-18)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7B624822-DB2E-4C62-9C9F-F1470E99EE0E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72115" y="1897063"/>
            <a:ext cx="4320646" cy="32411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B42D32-3D2D-4B48-8807-E8103C7FF390}"/>
              </a:ext>
            </a:extLst>
          </p:cNvPr>
          <p:cNvSpPr txBox="1"/>
          <p:nvPr/>
        </p:nvSpPr>
        <p:spPr>
          <a:xfrm>
            <a:off x="323528" y="1117865"/>
            <a:ext cx="8208912" cy="2051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>
                <a:solidFill>
                  <a:schemeClr val="bg1"/>
                </a:solidFill>
              </a:rPr>
              <a:t>None like Him.....</a:t>
            </a:r>
          </a:p>
          <a:p>
            <a:pPr>
              <a:defRPr/>
            </a:pPr>
            <a:r>
              <a:rPr lang="en-GB" sz="2000">
                <a:solidFill>
                  <a:schemeClr val="bg1"/>
                </a:solidFill>
              </a:rPr>
              <a:t>(John 1:15-18)</a:t>
            </a:r>
          </a:p>
          <a:p>
            <a:pPr>
              <a:defRPr/>
            </a:pPr>
            <a:endParaRPr lang="en-GB" sz="2800">
              <a:solidFill>
                <a:schemeClr val="bg1"/>
              </a:solidFill>
            </a:endParaRPr>
          </a:p>
          <a:p>
            <a:pPr marL="285739" indent="-285739">
              <a:buFontTx/>
              <a:buAutoNum type="arabicParenR"/>
              <a:defRPr/>
            </a:pPr>
            <a:r>
              <a:rPr lang="en-GB" sz="2800" u="sng">
                <a:solidFill>
                  <a:schemeClr val="bg1"/>
                </a:solidFill>
              </a:rPr>
              <a:t>Superior Status </a:t>
            </a:r>
            <a:r>
              <a:rPr lang="en-GB" sz="2800">
                <a:solidFill>
                  <a:schemeClr val="bg1"/>
                </a:solidFill>
              </a:rPr>
              <a:t>- compared to John the Baptist </a:t>
            </a:r>
            <a:r>
              <a:rPr lang="en-GB" sz="2000">
                <a:solidFill>
                  <a:schemeClr val="bg1"/>
                </a:solidFill>
              </a:rPr>
              <a:t>(</a:t>
            </a:r>
            <a:r>
              <a:rPr lang="en-GB" sz="2000" err="1">
                <a:solidFill>
                  <a:schemeClr val="bg1"/>
                </a:solidFill>
              </a:rPr>
              <a:t>vs</a:t>
            </a:r>
            <a:r>
              <a:rPr lang="en-GB" sz="2000">
                <a:solidFill>
                  <a:schemeClr val="bg1"/>
                </a:solidFill>
              </a:rPr>
              <a:t> 15)</a:t>
            </a:r>
          </a:p>
          <a:p>
            <a:pPr marL="285739" indent="-285739">
              <a:defRPr/>
            </a:pPr>
            <a:endParaRPr lang="en-GB" sz="2333">
              <a:solidFill>
                <a:schemeClr val="bg1"/>
              </a:solidFill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FB0848D2-F6DE-494D-98E2-5F80242C4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04" y="3427434"/>
            <a:ext cx="2280336" cy="171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830C98-3C22-4728-A91F-A882C33C75BF}"/>
              </a:ext>
            </a:extLst>
          </p:cNvPr>
          <p:cNvSpPr txBox="1"/>
          <p:nvPr/>
        </p:nvSpPr>
        <p:spPr>
          <a:xfrm>
            <a:off x="467544" y="625252"/>
            <a:ext cx="8496943" cy="2913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>
                <a:solidFill>
                  <a:schemeClr val="bg1"/>
                </a:solidFill>
              </a:rPr>
              <a:t>None like Him.....</a:t>
            </a:r>
          </a:p>
          <a:p>
            <a:pPr>
              <a:defRPr/>
            </a:pPr>
            <a:r>
              <a:rPr lang="en-GB" sz="2000">
                <a:solidFill>
                  <a:schemeClr val="bg1"/>
                </a:solidFill>
              </a:rPr>
              <a:t>(John 1:15-18)</a:t>
            </a:r>
          </a:p>
          <a:p>
            <a:pPr>
              <a:defRPr/>
            </a:pPr>
            <a:endParaRPr lang="en-GB" sz="2800">
              <a:solidFill>
                <a:schemeClr val="bg1"/>
              </a:solidFill>
            </a:endParaRPr>
          </a:p>
          <a:p>
            <a:pPr marL="285739" indent="-285739">
              <a:buFontTx/>
              <a:buAutoNum type="arabicParenR"/>
              <a:defRPr/>
            </a:pPr>
            <a:r>
              <a:rPr lang="en-GB" sz="2800">
                <a:solidFill>
                  <a:schemeClr val="bg1"/>
                </a:solidFill>
              </a:rPr>
              <a:t>Superior Status - compared to John the Baptist </a:t>
            </a:r>
            <a:r>
              <a:rPr lang="en-GB" sz="2000">
                <a:solidFill>
                  <a:schemeClr val="bg1"/>
                </a:solidFill>
              </a:rPr>
              <a:t>(</a:t>
            </a:r>
            <a:r>
              <a:rPr lang="en-GB" sz="2000" err="1">
                <a:solidFill>
                  <a:schemeClr val="bg1"/>
                </a:solidFill>
              </a:rPr>
              <a:t>vs</a:t>
            </a:r>
            <a:r>
              <a:rPr lang="en-GB" sz="2000">
                <a:solidFill>
                  <a:schemeClr val="bg1"/>
                </a:solidFill>
              </a:rPr>
              <a:t> 15)</a:t>
            </a:r>
          </a:p>
          <a:p>
            <a:pPr marL="285739" indent="-285739">
              <a:buFontTx/>
              <a:buAutoNum type="arabicParenR"/>
              <a:defRPr/>
            </a:pPr>
            <a:endParaRPr lang="en-GB" sz="2800">
              <a:solidFill>
                <a:schemeClr val="bg1"/>
              </a:solidFill>
            </a:endParaRPr>
          </a:p>
          <a:p>
            <a:pPr marL="285739" indent="-285739">
              <a:buFontTx/>
              <a:buAutoNum type="arabicParenR"/>
              <a:defRPr/>
            </a:pPr>
            <a:r>
              <a:rPr lang="en-GB" sz="2800" u="sng">
                <a:solidFill>
                  <a:schemeClr val="bg1"/>
                </a:solidFill>
              </a:rPr>
              <a:t>Superior Blessings </a:t>
            </a:r>
            <a:r>
              <a:rPr lang="en-GB" sz="2800">
                <a:solidFill>
                  <a:schemeClr val="bg1"/>
                </a:solidFill>
              </a:rPr>
              <a:t>– compared to Moses </a:t>
            </a:r>
            <a:r>
              <a:rPr lang="en-GB" sz="2000">
                <a:solidFill>
                  <a:schemeClr val="bg1"/>
                </a:solidFill>
              </a:rPr>
              <a:t>(</a:t>
            </a:r>
            <a:r>
              <a:rPr lang="en-GB" sz="2000" err="1">
                <a:solidFill>
                  <a:schemeClr val="bg1"/>
                </a:solidFill>
              </a:rPr>
              <a:t>vs</a:t>
            </a:r>
            <a:r>
              <a:rPr lang="en-GB" sz="2000">
                <a:solidFill>
                  <a:schemeClr val="bg1"/>
                </a:solidFill>
              </a:rPr>
              <a:t> 16-17)</a:t>
            </a:r>
          </a:p>
          <a:p>
            <a:pPr marL="285739" indent="-285739">
              <a:defRPr/>
            </a:pPr>
            <a:endParaRPr lang="en-GB" sz="2333">
              <a:solidFill>
                <a:schemeClr val="bg1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58D5546-57B4-4645-A313-D42D5369C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04" y="3427434"/>
            <a:ext cx="2280336" cy="171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9912D0BE-1135-40CB-9E3C-97BB3257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701686"/>
            <a:ext cx="770485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‘I had what everybody else would call a successful career. </a:t>
            </a:r>
          </a:p>
          <a:p>
            <a:pPr algn="ctr" eaLnBrk="1" hangingPunct="1"/>
            <a:endParaRPr lang="en-GB" altLang="en-US" sz="2800" i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earned a lot more than my peers. </a:t>
            </a: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lived in a nice area. </a:t>
            </a:r>
          </a:p>
          <a:p>
            <a:pPr algn="ctr" eaLnBrk="1" hangingPunct="1"/>
            <a:endParaRPr lang="en-GB" altLang="en-US" sz="2800" i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was hanging out with important people. </a:t>
            </a: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should have been content – </a:t>
            </a: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really I felt empty inside’.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0028AD18-85B7-4DAC-BEB8-92F286ED7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9" y="583094"/>
            <a:ext cx="748941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667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He’s the One every person is looking for....  </a:t>
            </a:r>
          </a:p>
          <a:p>
            <a:pPr algn="ctr" eaLnBrk="1" hangingPunct="1"/>
            <a:endParaRPr lang="en-GB" altLang="en-US" sz="2800" i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Even in the best human relationships, </a:t>
            </a: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there’s an element of transaction there –</a:t>
            </a: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I’ll do this for you, because you do this for me. </a:t>
            </a:r>
          </a:p>
          <a:p>
            <a:pPr algn="ctr" eaLnBrk="1" hangingPunct="1"/>
            <a:endParaRPr lang="en-GB" altLang="en-US" sz="2800" i="1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altLang="en-US" sz="28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in Jesus, I have found someone who will always love me more than I love Him.’ </a:t>
            </a:r>
            <a:endParaRPr lang="en-GB" altLang="en-US" sz="2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5C232-FEC4-4AA1-8284-A5BD6B82FB4F}"/>
              </a:ext>
            </a:extLst>
          </p:cNvPr>
          <p:cNvSpPr txBox="1"/>
          <p:nvPr/>
        </p:nvSpPr>
        <p:spPr>
          <a:xfrm>
            <a:off x="503548" y="265212"/>
            <a:ext cx="81369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>
                <a:solidFill>
                  <a:schemeClr val="bg1"/>
                </a:solidFill>
              </a:rPr>
              <a:t>None like Him.....</a:t>
            </a:r>
          </a:p>
          <a:p>
            <a:pPr>
              <a:defRPr/>
            </a:pPr>
            <a:r>
              <a:rPr lang="en-GB" sz="2000">
                <a:solidFill>
                  <a:schemeClr val="bg1"/>
                </a:solidFill>
              </a:rPr>
              <a:t>(John 1:15-18)</a:t>
            </a:r>
          </a:p>
          <a:p>
            <a:pPr>
              <a:defRPr/>
            </a:pPr>
            <a:endParaRPr lang="en-GB" sz="2800">
              <a:solidFill>
                <a:schemeClr val="bg1"/>
              </a:solidFill>
            </a:endParaRPr>
          </a:p>
          <a:p>
            <a:pPr marL="285739" indent="-285739">
              <a:buFontTx/>
              <a:buAutoNum type="arabicParenR"/>
              <a:defRPr/>
            </a:pPr>
            <a:r>
              <a:rPr lang="en-GB" sz="2800">
                <a:solidFill>
                  <a:schemeClr val="bg1"/>
                </a:solidFill>
              </a:rPr>
              <a:t>Superior Status - compared to John the Baptist </a:t>
            </a:r>
            <a:r>
              <a:rPr lang="en-GB" sz="2000">
                <a:solidFill>
                  <a:schemeClr val="bg1"/>
                </a:solidFill>
              </a:rPr>
              <a:t>(</a:t>
            </a:r>
            <a:r>
              <a:rPr lang="en-GB" sz="2000" err="1">
                <a:solidFill>
                  <a:schemeClr val="bg1"/>
                </a:solidFill>
              </a:rPr>
              <a:t>vs</a:t>
            </a:r>
            <a:r>
              <a:rPr lang="en-GB" sz="2000">
                <a:solidFill>
                  <a:schemeClr val="bg1"/>
                </a:solidFill>
              </a:rPr>
              <a:t> 15)</a:t>
            </a:r>
          </a:p>
          <a:p>
            <a:pPr marL="285739" indent="-285739">
              <a:buFontTx/>
              <a:buAutoNum type="arabicParenR"/>
              <a:defRPr/>
            </a:pPr>
            <a:endParaRPr lang="en-GB" sz="2800">
              <a:solidFill>
                <a:schemeClr val="bg1"/>
              </a:solidFill>
            </a:endParaRPr>
          </a:p>
          <a:p>
            <a:pPr marL="285739" indent="-285739">
              <a:buFontTx/>
              <a:buAutoNum type="arabicParenR"/>
              <a:defRPr/>
            </a:pPr>
            <a:r>
              <a:rPr lang="en-GB" sz="2800">
                <a:solidFill>
                  <a:schemeClr val="bg1"/>
                </a:solidFill>
              </a:rPr>
              <a:t>Superior Blessings – compared to Moses </a:t>
            </a:r>
            <a:r>
              <a:rPr lang="en-GB" sz="2000">
                <a:solidFill>
                  <a:schemeClr val="bg1"/>
                </a:solidFill>
              </a:rPr>
              <a:t>(</a:t>
            </a:r>
            <a:r>
              <a:rPr lang="en-GB" sz="2000" err="1">
                <a:solidFill>
                  <a:schemeClr val="bg1"/>
                </a:solidFill>
              </a:rPr>
              <a:t>vs</a:t>
            </a:r>
            <a:r>
              <a:rPr lang="en-GB" sz="2000">
                <a:solidFill>
                  <a:schemeClr val="bg1"/>
                </a:solidFill>
              </a:rPr>
              <a:t> 16-17)</a:t>
            </a:r>
          </a:p>
          <a:p>
            <a:pPr marL="285739" indent="-285739">
              <a:buFontTx/>
              <a:buAutoNum type="arabicParenR"/>
              <a:defRPr/>
            </a:pPr>
            <a:endParaRPr lang="en-GB" sz="2800">
              <a:solidFill>
                <a:schemeClr val="bg1"/>
              </a:solidFill>
            </a:endParaRPr>
          </a:p>
          <a:p>
            <a:pPr marL="285739" indent="-285739">
              <a:buFontTx/>
              <a:buAutoNum type="arabicParenR"/>
              <a:defRPr/>
            </a:pPr>
            <a:r>
              <a:rPr lang="en-GB" sz="2800" u="sng">
                <a:solidFill>
                  <a:schemeClr val="bg1"/>
                </a:solidFill>
              </a:rPr>
              <a:t>Superior Revelation </a:t>
            </a:r>
            <a:r>
              <a:rPr lang="en-GB" sz="2800">
                <a:solidFill>
                  <a:schemeClr val="bg1"/>
                </a:solidFill>
              </a:rPr>
              <a:t>– compared to anybody...  </a:t>
            </a:r>
            <a:r>
              <a:rPr lang="en-GB" sz="2000">
                <a:solidFill>
                  <a:schemeClr val="bg1"/>
                </a:solidFill>
              </a:rPr>
              <a:t>(</a:t>
            </a:r>
            <a:r>
              <a:rPr lang="en-GB" sz="2000" err="1">
                <a:solidFill>
                  <a:schemeClr val="bg1"/>
                </a:solidFill>
              </a:rPr>
              <a:t>vs</a:t>
            </a:r>
            <a:r>
              <a:rPr lang="en-GB" sz="2000">
                <a:solidFill>
                  <a:schemeClr val="bg1"/>
                </a:solidFill>
              </a:rPr>
              <a:t> 18)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940F1235-8ADD-4A26-B74D-2E8AB520A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116" y="3681532"/>
            <a:ext cx="2280336" cy="171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8" ma:contentTypeDescription="Create a new document." ma:contentTypeScope="" ma:versionID="eb7070adef08a29a8445ba6c989b52c2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4e66116319688be64c4d8eed589baccb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38B47E-3FE7-49ED-BA18-610931EDE646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594B7E2-EC22-48C9-A334-14ADFFA9EF32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8976348-9BF1-47B1-9FA9-7F5BA8F631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204</Words>
  <Application>Microsoft Office PowerPoint</Application>
  <PresentationFormat>On-screen Show (16:10)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Hull</dc:creator>
  <cp:lastModifiedBy>Trevor Newman</cp:lastModifiedBy>
  <cp:revision>2</cp:revision>
  <dcterms:created xsi:type="dcterms:W3CDTF">2024-12-21T11:03:23Z</dcterms:created>
  <dcterms:modified xsi:type="dcterms:W3CDTF">2025-01-05T15:56:46Z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