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64" r:id="rId5"/>
    <p:sldId id="265" r:id="rId6"/>
    <p:sldId id="266" r:id="rId7"/>
    <p:sldId id="267" r:id="rId8"/>
    <p:sldId id="268" r:id="rId9"/>
    <p:sldId id="269" r:id="rId10"/>
  </p:sldIdLst>
  <p:sldSz cx="9144000" cy="5715000" type="screen16x1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80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25" d="100"/>
          <a:sy n="125" d="100"/>
        </p:scale>
        <p:origin x="1194" y="96"/>
      </p:cViewPr>
      <p:guideLst>
        <p:guide orient="horz" pos="180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6/11/relationships/changesInfo" Target="changesInfos/changesInfo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eremy Clifton" userId="b7121016-a606-4e59-9b8c-d8cabdc242a8" providerId="ADAL" clId="{DC73F2BB-E71A-4B48-B6C9-C5CD80A43A25}"/>
    <pc:docChg chg="delSld">
      <pc:chgData name="Jeremy Clifton" userId="b7121016-a606-4e59-9b8c-d8cabdc242a8" providerId="ADAL" clId="{DC73F2BB-E71A-4B48-B6C9-C5CD80A43A25}" dt="2025-01-05T15:56:35.482" v="0" actId="47"/>
      <pc:docMkLst>
        <pc:docMk/>
      </pc:docMkLst>
      <pc:sldChg chg="del">
        <pc:chgData name="Jeremy Clifton" userId="b7121016-a606-4e59-9b8c-d8cabdc242a8" providerId="ADAL" clId="{DC73F2BB-E71A-4B48-B6C9-C5CD80A43A25}" dt="2025-01-05T15:56:35.482" v="0" actId="47"/>
        <pc:sldMkLst>
          <pc:docMk/>
          <pc:sldMk cId="2936292402" sldId="257"/>
        </pc:sldMkLst>
      </pc:sldChg>
      <pc:sldChg chg="del">
        <pc:chgData name="Jeremy Clifton" userId="b7121016-a606-4e59-9b8c-d8cabdc242a8" providerId="ADAL" clId="{DC73F2BB-E71A-4B48-B6C9-C5CD80A43A25}" dt="2025-01-05T15:56:35.482" v="0" actId="47"/>
        <pc:sldMkLst>
          <pc:docMk/>
          <pc:sldMk cId="1815587995" sldId="258"/>
        </pc:sldMkLst>
      </pc:sldChg>
      <pc:sldChg chg="del">
        <pc:chgData name="Jeremy Clifton" userId="b7121016-a606-4e59-9b8c-d8cabdc242a8" providerId="ADAL" clId="{DC73F2BB-E71A-4B48-B6C9-C5CD80A43A25}" dt="2025-01-05T15:56:35.482" v="0" actId="47"/>
        <pc:sldMkLst>
          <pc:docMk/>
          <pc:sldMk cId="1815587995" sldId="259"/>
        </pc:sldMkLst>
      </pc:sldChg>
      <pc:sldChg chg="del">
        <pc:chgData name="Jeremy Clifton" userId="b7121016-a606-4e59-9b8c-d8cabdc242a8" providerId="ADAL" clId="{DC73F2BB-E71A-4B48-B6C9-C5CD80A43A25}" dt="2025-01-05T15:56:35.482" v="0" actId="47"/>
        <pc:sldMkLst>
          <pc:docMk/>
          <pc:sldMk cId="1481227866" sldId="260"/>
        </pc:sldMkLst>
      </pc:sldChg>
      <pc:sldChg chg="del">
        <pc:chgData name="Jeremy Clifton" userId="b7121016-a606-4e59-9b8c-d8cabdc242a8" providerId="ADAL" clId="{DC73F2BB-E71A-4B48-B6C9-C5CD80A43A25}" dt="2025-01-05T15:56:35.482" v="0" actId="47"/>
        <pc:sldMkLst>
          <pc:docMk/>
          <pc:sldMk cId="796139955" sldId="261"/>
        </pc:sldMkLst>
      </pc:sldChg>
      <pc:sldChg chg="del">
        <pc:chgData name="Jeremy Clifton" userId="b7121016-a606-4e59-9b8c-d8cabdc242a8" providerId="ADAL" clId="{DC73F2BB-E71A-4B48-B6C9-C5CD80A43A25}" dt="2025-01-05T15:56:35.482" v="0" actId="47"/>
        <pc:sldMkLst>
          <pc:docMk/>
          <pc:sldMk cId="1735840748" sldId="262"/>
        </pc:sldMkLst>
      </pc:sldChg>
      <pc:sldChg chg="del">
        <pc:chgData name="Jeremy Clifton" userId="b7121016-a606-4e59-9b8c-d8cabdc242a8" providerId="ADAL" clId="{DC73F2BB-E71A-4B48-B6C9-C5CD80A43A25}" dt="2025-01-05T15:56:35.482" v="0" actId="47"/>
        <pc:sldMkLst>
          <pc:docMk/>
          <pc:sldMk cId="2342916856" sldId="263"/>
        </pc:sldMkLst>
      </pc:sldChg>
      <pc:sldChg chg="del">
        <pc:chgData name="Jeremy Clifton" userId="b7121016-a606-4e59-9b8c-d8cabdc242a8" providerId="ADAL" clId="{DC73F2BB-E71A-4B48-B6C9-C5CD80A43A25}" dt="2025-01-05T15:56:35.482" v="0" actId="47"/>
        <pc:sldMkLst>
          <pc:docMk/>
          <pc:sldMk cId="2043792209" sldId="270"/>
        </pc:sldMkLst>
      </pc:sldChg>
      <pc:sldChg chg="del">
        <pc:chgData name="Jeremy Clifton" userId="b7121016-a606-4e59-9b8c-d8cabdc242a8" providerId="ADAL" clId="{DC73F2BB-E71A-4B48-B6C9-C5CD80A43A25}" dt="2025-01-05T15:56:35.482" v="0" actId="47"/>
        <pc:sldMkLst>
          <pc:docMk/>
          <pc:sldMk cId="456459158" sldId="271"/>
        </pc:sldMkLst>
      </pc:sldChg>
      <pc:sldChg chg="del">
        <pc:chgData name="Jeremy Clifton" userId="b7121016-a606-4e59-9b8c-d8cabdc242a8" providerId="ADAL" clId="{DC73F2BB-E71A-4B48-B6C9-C5CD80A43A25}" dt="2025-01-05T15:56:35.482" v="0" actId="47"/>
        <pc:sldMkLst>
          <pc:docMk/>
          <pc:sldMk cId="3428424223" sldId="274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75355"/>
            <a:ext cx="7772400" cy="122502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38500"/>
            <a:ext cx="6400800" cy="14605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809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7619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1429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5239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904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6668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0478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35A400-DB04-44FD-9085-F2019BDD44B9}" type="datetimeFigureOut">
              <a:rPr lang="en-GB" smtClean="0"/>
              <a:t>05/01/2025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4DEBB-BB77-4660-9B42-7F76B71585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20810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35A400-DB04-44FD-9085-F2019BDD44B9}" type="datetimeFigureOut">
              <a:rPr lang="en-GB" smtClean="0"/>
              <a:t>05/01/2025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4DEBB-BB77-4660-9B42-7F76B71585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11669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28865"/>
            <a:ext cx="2057400" cy="487627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28865"/>
            <a:ext cx="6019800" cy="487627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35A400-DB04-44FD-9085-F2019BDD44B9}" type="datetimeFigureOut">
              <a:rPr lang="en-GB" smtClean="0"/>
              <a:t>05/01/2025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4DEBB-BB77-4660-9B42-7F76B71585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21917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35A400-DB04-44FD-9085-F2019BDD44B9}" type="datetimeFigureOut">
              <a:rPr lang="en-GB" smtClean="0"/>
              <a:t>05/01/2025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4DEBB-BB77-4660-9B42-7F76B71585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86858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672417"/>
            <a:ext cx="7772400" cy="1135063"/>
          </a:xfrm>
        </p:spPr>
        <p:txBody>
          <a:bodyPr anchor="t"/>
          <a:lstStyle>
            <a:lvl1pPr algn="l">
              <a:defRPr sz="3333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422261"/>
            <a:ext cx="7772400" cy="1250156"/>
          </a:xfrm>
        </p:spPr>
        <p:txBody>
          <a:bodyPr anchor="b"/>
          <a:lstStyle>
            <a:lvl1pPr marL="0" indent="0">
              <a:buNone/>
              <a:defRPr sz="1667">
                <a:solidFill>
                  <a:schemeClr val="tx1">
                    <a:tint val="75000"/>
                  </a:schemeClr>
                </a:solidFill>
              </a:defRPr>
            </a:lvl1pPr>
            <a:lvl2pPr marL="38098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761970" indent="0">
              <a:buNone/>
              <a:defRPr sz="1333">
                <a:solidFill>
                  <a:schemeClr val="tx1">
                    <a:tint val="75000"/>
                  </a:schemeClr>
                </a:solidFill>
              </a:defRPr>
            </a:lvl3pPr>
            <a:lvl4pPr marL="1142954" indent="0">
              <a:buNone/>
              <a:defRPr sz="1167">
                <a:solidFill>
                  <a:schemeClr val="tx1">
                    <a:tint val="75000"/>
                  </a:schemeClr>
                </a:solidFill>
              </a:defRPr>
            </a:lvl4pPr>
            <a:lvl5pPr marL="1523939" indent="0">
              <a:buNone/>
              <a:defRPr sz="1167">
                <a:solidFill>
                  <a:schemeClr val="tx1">
                    <a:tint val="75000"/>
                  </a:schemeClr>
                </a:solidFill>
              </a:defRPr>
            </a:lvl5pPr>
            <a:lvl6pPr marL="1904924" indent="0">
              <a:buNone/>
              <a:defRPr sz="1167">
                <a:solidFill>
                  <a:schemeClr val="tx1">
                    <a:tint val="75000"/>
                  </a:schemeClr>
                </a:solidFill>
              </a:defRPr>
            </a:lvl6pPr>
            <a:lvl7pPr marL="2285909" indent="0">
              <a:buNone/>
              <a:defRPr sz="1167">
                <a:solidFill>
                  <a:schemeClr val="tx1">
                    <a:tint val="75000"/>
                  </a:schemeClr>
                </a:solidFill>
              </a:defRPr>
            </a:lvl7pPr>
            <a:lvl8pPr marL="2666893" indent="0">
              <a:buNone/>
              <a:defRPr sz="1167">
                <a:solidFill>
                  <a:schemeClr val="tx1">
                    <a:tint val="75000"/>
                  </a:schemeClr>
                </a:solidFill>
              </a:defRPr>
            </a:lvl8pPr>
            <a:lvl9pPr marL="3047878" indent="0">
              <a:buNone/>
              <a:defRPr sz="116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35A400-DB04-44FD-9085-F2019BDD44B9}" type="datetimeFigureOut">
              <a:rPr lang="en-GB" smtClean="0"/>
              <a:t>05/01/2025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4DEBB-BB77-4660-9B42-7F76B71585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23275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33500"/>
            <a:ext cx="4038600" cy="3771636"/>
          </a:xfrm>
        </p:spPr>
        <p:txBody>
          <a:bodyPr/>
          <a:lstStyle>
            <a:lvl1pPr>
              <a:defRPr sz="2333"/>
            </a:lvl1pPr>
            <a:lvl2pPr>
              <a:defRPr sz="2000"/>
            </a:lvl2pPr>
            <a:lvl3pPr>
              <a:defRPr sz="1667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33500"/>
            <a:ext cx="4038600" cy="3771636"/>
          </a:xfrm>
        </p:spPr>
        <p:txBody>
          <a:bodyPr/>
          <a:lstStyle>
            <a:lvl1pPr>
              <a:defRPr sz="2333"/>
            </a:lvl1pPr>
            <a:lvl2pPr>
              <a:defRPr sz="2000"/>
            </a:lvl2pPr>
            <a:lvl3pPr>
              <a:defRPr sz="1667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35A400-DB04-44FD-9085-F2019BDD44B9}" type="datetimeFigureOut">
              <a:rPr lang="en-GB" smtClean="0"/>
              <a:t>05/01/2025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4DEBB-BB77-4660-9B42-7F76B71585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99261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79261"/>
            <a:ext cx="4040188" cy="533135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380985" indent="0">
              <a:buNone/>
              <a:defRPr sz="1667" b="1"/>
            </a:lvl2pPr>
            <a:lvl3pPr marL="761970" indent="0">
              <a:buNone/>
              <a:defRPr sz="1500" b="1"/>
            </a:lvl3pPr>
            <a:lvl4pPr marL="1142954" indent="0">
              <a:buNone/>
              <a:defRPr sz="1333" b="1"/>
            </a:lvl4pPr>
            <a:lvl5pPr marL="1523939" indent="0">
              <a:buNone/>
              <a:defRPr sz="1333" b="1"/>
            </a:lvl5pPr>
            <a:lvl6pPr marL="1904924" indent="0">
              <a:buNone/>
              <a:defRPr sz="1333" b="1"/>
            </a:lvl6pPr>
            <a:lvl7pPr marL="2285909" indent="0">
              <a:buNone/>
              <a:defRPr sz="1333" b="1"/>
            </a:lvl7pPr>
            <a:lvl8pPr marL="2666893" indent="0">
              <a:buNone/>
              <a:defRPr sz="1333" b="1"/>
            </a:lvl8pPr>
            <a:lvl9pPr marL="3047878" indent="0">
              <a:buNone/>
              <a:defRPr sz="133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12396"/>
            <a:ext cx="4040188" cy="3292740"/>
          </a:xfrm>
        </p:spPr>
        <p:txBody>
          <a:bodyPr/>
          <a:lstStyle>
            <a:lvl1pPr>
              <a:defRPr sz="2000"/>
            </a:lvl1pPr>
            <a:lvl2pPr>
              <a:defRPr sz="1667"/>
            </a:lvl2pPr>
            <a:lvl3pPr>
              <a:defRPr sz="1500"/>
            </a:lvl3pPr>
            <a:lvl4pPr>
              <a:defRPr sz="1333"/>
            </a:lvl4pPr>
            <a:lvl5pPr>
              <a:defRPr sz="1333"/>
            </a:lvl5pPr>
            <a:lvl6pPr>
              <a:defRPr sz="1333"/>
            </a:lvl6pPr>
            <a:lvl7pPr>
              <a:defRPr sz="1333"/>
            </a:lvl7pPr>
            <a:lvl8pPr>
              <a:defRPr sz="1333"/>
            </a:lvl8pPr>
            <a:lvl9pPr>
              <a:defRPr sz="133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279261"/>
            <a:ext cx="4041775" cy="533135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380985" indent="0">
              <a:buNone/>
              <a:defRPr sz="1667" b="1"/>
            </a:lvl2pPr>
            <a:lvl3pPr marL="761970" indent="0">
              <a:buNone/>
              <a:defRPr sz="1500" b="1"/>
            </a:lvl3pPr>
            <a:lvl4pPr marL="1142954" indent="0">
              <a:buNone/>
              <a:defRPr sz="1333" b="1"/>
            </a:lvl4pPr>
            <a:lvl5pPr marL="1523939" indent="0">
              <a:buNone/>
              <a:defRPr sz="1333" b="1"/>
            </a:lvl5pPr>
            <a:lvl6pPr marL="1904924" indent="0">
              <a:buNone/>
              <a:defRPr sz="1333" b="1"/>
            </a:lvl6pPr>
            <a:lvl7pPr marL="2285909" indent="0">
              <a:buNone/>
              <a:defRPr sz="1333" b="1"/>
            </a:lvl7pPr>
            <a:lvl8pPr marL="2666893" indent="0">
              <a:buNone/>
              <a:defRPr sz="1333" b="1"/>
            </a:lvl8pPr>
            <a:lvl9pPr marL="3047878" indent="0">
              <a:buNone/>
              <a:defRPr sz="133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812396"/>
            <a:ext cx="4041775" cy="3292740"/>
          </a:xfrm>
        </p:spPr>
        <p:txBody>
          <a:bodyPr/>
          <a:lstStyle>
            <a:lvl1pPr>
              <a:defRPr sz="2000"/>
            </a:lvl1pPr>
            <a:lvl2pPr>
              <a:defRPr sz="1667"/>
            </a:lvl2pPr>
            <a:lvl3pPr>
              <a:defRPr sz="1500"/>
            </a:lvl3pPr>
            <a:lvl4pPr>
              <a:defRPr sz="1333"/>
            </a:lvl4pPr>
            <a:lvl5pPr>
              <a:defRPr sz="1333"/>
            </a:lvl5pPr>
            <a:lvl6pPr>
              <a:defRPr sz="1333"/>
            </a:lvl6pPr>
            <a:lvl7pPr>
              <a:defRPr sz="1333"/>
            </a:lvl7pPr>
            <a:lvl8pPr>
              <a:defRPr sz="1333"/>
            </a:lvl8pPr>
            <a:lvl9pPr>
              <a:defRPr sz="133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35A400-DB04-44FD-9085-F2019BDD44B9}" type="datetimeFigureOut">
              <a:rPr lang="en-GB" smtClean="0"/>
              <a:t>05/01/2025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4DEBB-BB77-4660-9B42-7F76B71585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66509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35A400-DB04-44FD-9085-F2019BDD44B9}" type="datetimeFigureOut">
              <a:rPr lang="en-GB" smtClean="0"/>
              <a:t>05/01/2025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4DEBB-BB77-4660-9B42-7F76B71585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24447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35A400-DB04-44FD-9085-F2019BDD44B9}" type="datetimeFigureOut">
              <a:rPr lang="en-GB" smtClean="0"/>
              <a:t>05/01/2025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4DEBB-BB77-4660-9B42-7F76B71585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55133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27542"/>
            <a:ext cx="3008313" cy="968375"/>
          </a:xfrm>
        </p:spPr>
        <p:txBody>
          <a:bodyPr anchor="b"/>
          <a:lstStyle>
            <a:lvl1pPr algn="l">
              <a:defRPr sz="1667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27542"/>
            <a:ext cx="5111750" cy="4877594"/>
          </a:xfrm>
        </p:spPr>
        <p:txBody>
          <a:bodyPr/>
          <a:lstStyle>
            <a:lvl1pPr>
              <a:defRPr sz="2667"/>
            </a:lvl1pPr>
            <a:lvl2pPr>
              <a:defRPr sz="2333"/>
            </a:lvl2pPr>
            <a:lvl3pPr>
              <a:defRPr sz="2000"/>
            </a:lvl3pPr>
            <a:lvl4pPr>
              <a:defRPr sz="1667"/>
            </a:lvl4pPr>
            <a:lvl5pPr>
              <a:defRPr sz="1667"/>
            </a:lvl5pPr>
            <a:lvl6pPr>
              <a:defRPr sz="1667"/>
            </a:lvl6pPr>
            <a:lvl7pPr>
              <a:defRPr sz="1667"/>
            </a:lvl7pPr>
            <a:lvl8pPr>
              <a:defRPr sz="1667"/>
            </a:lvl8pPr>
            <a:lvl9pPr>
              <a:defRPr sz="166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195917"/>
            <a:ext cx="3008313" cy="3909219"/>
          </a:xfrm>
        </p:spPr>
        <p:txBody>
          <a:bodyPr/>
          <a:lstStyle>
            <a:lvl1pPr marL="0" indent="0">
              <a:buNone/>
              <a:defRPr sz="1167"/>
            </a:lvl1pPr>
            <a:lvl2pPr marL="380985" indent="0">
              <a:buNone/>
              <a:defRPr sz="1000"/>
            </a:lvl2pPr>
            <a:lvl3pPr marL="761970" indent="0">
              <a:buNone/>
              <a:defRPr sz="833"/>
            </a:lvl3pPr>
            <a:lvl4pPr marL="1142954" indent="0">
              <a:buNone/>
              <a:defRPr sz="750"/>
            </a:lvl4pPr>
            <a:lvl5pPr marL="1523939" indent="0">
              <a:buNone/>
              <a:defRPr sz="750"/>
            </a:lvl5pPr>
            <a:lvl6pPr marL="1904924" indent="0">
              <a:buNone/>
              <a:defRPr sz="750"/>
            </a:lvl6pPr>
            <a:lvl7pPr marL="2285909" indent="0">
              <a:buNone/>
              <a:defRPr sz="750"/>
            </a:lvl7pPr>
            <a:lvl8pPr marL="2666893" indent="0">
              <a:buNone/>
              <a:defRPr sz="750"/>
            </a:lvl8pPr>
            <a:lvl9pPr marL="3047878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35A400-DB04-44FD-9085-F2019BDD44B9}" type="datetimeFigureOut">
              <a:rPr lang="en-GB" smtClean="0"/>
              <a:t>05/01/2025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4DEBB-BB77-4660-9B42-7F76B71585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399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000500"/>
            <a:ext cx="5486400" cy="472282"/>
          </a:xfrm>
        </p:spPr>
        <p:txBody>
          <a:bodyPr anchor="b"/>
          <a:lstStyle>
            <a:lvl1pPr algn="l">
              <a:defRPr sz="1667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510646"/>
            <a:ext cx="5486400" cy="3429000"/>
          </a:xfrm>
        </p:spPr>
        <p:txBody>
          <a:bodyPr/>
          <a:lstStyle>
            <a:lvl1pPr marL="0" indent="0">
              <a:buNone/>
              <a:defRPr sz="2667"/>
            </a:lvl1pPr>
            <a:lvl2pPr marL="380985" indent="0">
              <a:buNone/>
              <a:defRPr sz="2333"/>
            </a:lvl2pPr>
            <a:lvl3pPr marL="761970" indent="0">
              <a:buNone/>
              <a:defRPr sz="2000"/>
            </a:lvl3pPr>
            <a:lvl4pPr marL="1142954" indent="0">
              <a:buNone/>
              <a:defRPr sz="1667"/>
            </a:lvl4pPr>
            <a:lvl5pPr marL="1523939" indent="0">
              <a:buNone/>
              <a:defRPr sz="1667"/>
            </a:lvl5pPr>
            <a:lvl6pPr marL="1904924" indent="0">
              <a:buNone/>
              <a:defRPr sz="1667"/>
            </a:lvl6pPr>
            <a:lvl7pPr marL="2285909" indent="0">
              <a:buNone/>
              <a:defRPr sz="1667"/>
            </a:lvl7pPr>
            <a:lvl8pPr marL="2666893" indent="0">
              <a:buNone/>
              <a:defRPr sz="1667"/>
            </a:lvl8pPr>
            <a:lvl9pPr marL="3047878" indent="0">
              <a:buNone/>
              <a:defRPr sz="1667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472782"/>
            <a:ext cx="5486400" cy="670718"/>
          </a:xfrm>
        </p:spPr>
        <p:txBody>
          <a:bodyPr/>
          <a:lstStyle>
            <a:lvl1pPr marL="0" indent="0">
              <a:buNone/>
              <a:defRPr sz="1167"/>
            </a:lvl1pPr>
            <a:lvl2pPr marL="380985" indent="0">
              <a:buNone/>
              <a:defRPr sz="1000"/>
            </a:lvl2pPr>
            <a:lvl3pPr marL="761970" indent="0">
              <a:buNone/>
              <a:defRPr sz="833"/>
            </a:lvl3pPr>
            <a:lvl4pPr marL="1142954" indent="0">
              <a:buNone/>
              <a:defRPr sz="750"/>
            </a:lvl4pPr>
            <a:lvl5pPr marL="1523939" indent="0">
              <a:buNone/>
              <a:defRPr sz="750"/>
            </a:lvl5pPr>
            <a:lvl6pPr marL="1904924" indent="0">
              <a:buNone/>
              <a:defRPr sz="750"/>
            </a:lvl6pPr>
            <a:lvl7pPr marL="2285909" indent="0">
              <a:buNone/>
              <a:defRPr sz="750"/>
            </a:lvl7pPr>
            <a:lvl8pPr marL="2666893" indent="0">
              <a:buNone/>
              <a:defRPr sz="750"/>
            </a:lvl8pPr>
            <a:lvl9pPr marL="3047878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35A400-DB04-44FD-9085-F2019BDD44B9}" type="datetimeFigureOut">
              <a:rPr lang="en-GB" smtClean="0"/>
              <a:t>05/01/2025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4DEBB-BB77-4660-9B42-7F76B71585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84627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28865"/>
            <a:ext cx="8229600" cy="9525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33500"/>
            <a:ext cx="8229600" cy="37716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5296959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35A400-DB04-44FD-9085-F2019BDD44B9}" type="datetimeFigureOut">
              <a:rPr lang="en-GB" smtClean="0"/>
              <a:t>05/01/2025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5296959"/>
            <a:ext cx="2895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5296959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34DEBB-BB77-4660-9B42-7F76B71585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1426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761970" rtl="0" eaLnBrk="1" latinLnBrk="0" hangingPunct="1">
        <a:spcBef>
          <a:spcPct val="0"/>
        </a:spcBef>
        <a:buNone/>
        <a:defRPr sz="36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85739" indent="-285739" algn="l" defTabSz="7619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1pPr>
      <a:lvl2pPr marL="619100" indent="-238115" algn="l" defTabSz="761970" rtl="0" eaLnBrk="1" latinLnBrk="0" hangingPunct="1">
        <a:spcBef>
          <a:spcPct val="20000"/>
        </a:spcBef>
        <a:buFont typeface="Arial" pitchFamily="34" charset="0"/>
        <a:buChar char="–"/>
        <a:defRPr sz="2333" kern="1200">
          <a:solidFill>
            <a:schemeClr val="tx1"/>
          </a:solidFill>
          <a:latin typeface="+mn-lt"/>
          <a:ea typeface="+mn-ea"/>
          <a:cs typeface="+mn-cs"/>
        </a:defRPr>
      </a:lvl2pPr>
      <a:lvl3pPr marL="952462" indent="-190492" algn="l" defTabSz="76197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333447" indent="-190492" algn="l" defTabSz="761970" rtl="0" eaLnBrk="1" latinLnBrk="0" hangingPunct="1">
        <a:spcBef>
          <a:spcPct val="20000"/>
        </a:spcBef>
        <a:buFont typeface="Arial" pitchFamily="34" charset="0"/>
        <a:buChar char="–"/>
        <a:defRPr sz="1667" kern="1200">
          <a:solidFill>
            <a:schemeClr val="tx1"/>
          </a:solidFill>
          <a:latin typeface="+mn-lt"/>
          <a:ea typeface="+mn-ea"/>
          <a:cs typeface="+mn-cs"/>
        </a:defRPr>
      </a:lvl4pPr>
      <a:lvl5pPr marL="1714431" indent="-190492" algn="l" defTabSz="761970" rtl="0" eaLnBrk="1" latinLnBrk="0" hangingPunct="1">
        <a:spcBef>
          <a:spcPct val="20000"/>
        </a:spcBef>
        <a:buFont typeface="Arial" pitchFamily="34" charset="0"/>
        <a:buChar char="»"/>
        <a:defRPr sz="1667" kern="1200">
          <a:solidFill>
            <a:schemeClr val="tx1"/>
          </a:solidFill>
          <a:latin typeface="+mn-lt"/>
          <a:ea typeface="+mn-ea"/>
          <a:cs typeface="+mn-cs"/>
        </a:defRPr>
      </a:lvl5pPr>
      <a:lvl6pPr marL="2095416" indent="-190492" algn="l" defTabSz="761970" rtl="0" eaLnBrk="1" latinLnBrk="0" hangingPunct="1">
        <a:spcBef>
          <a:spcPct val="20000"/>
        </a:spcBef>
        <a:buFont typeface="Arial" pitchFamily="34" charset="0"/>
        <a:buChar char="•"/>
        <a:defRPr sz="1667" kern="1200">
          <a:solidFill>
            <a:schemeClr val="tx1"/>
          </a:solidFill>
          <a:latin typeface="+mn-lt"/>
          <a:ea typeface="+mn-ea"/>
          <a:cs typeface="+mn-cs"/>
        </a:defRPr>
      </a:lvl6pPr>
      <a:lvl7pPr marL="2476401" indent="-190492" algn="l" defTabSz="761970" rtl="0" eaLnBrk="1" latinLnBrk="0" hangingPunct="1">
        <a:spcBef>
          <a:spcPct val="20000"/>
        </a:spcBef>
        <a:buFont typeface="Arial" pitchFamily="34" charset="0"/>
        <a:buChar char="•"/>
        <a:defRPr sz="1667" kern="1200">
          <a:solidFill>
            <a:schemeClr val="tx1"/>
          </a:solidFill>
          <a:latin typeface="+mn-lt"/>
          <a:ea typeface="+mn-ea"/>
          <a:cs typeface="+mn-cs"/>
        </a:defRPr>
      </a:lvl7pPr>
      <a:lvl8pPr marL="2857386" indent="-190492" algn="l" defTabSz="761970" rtl="0" eaLnBrk="1" latinLnBrk="0" hangingPunct="1">
        <a:spcBef>
          <a:spcPct val="20000"/>
        </a:spcBef>
        <a:buFont typeface="Arial" pitchFamily="34" charset="0"/>
        <a:buChar char="•"/>
        <a:defRPr sz="1667" kern="1200">
          <a:solidFill>
            <a:schemeClr val="tx1"/>
          </a:solidFill>
          <a:latin typeface="+mn-lt"/>
          <a:ea typeface="+mn-ea"/>
          <a:cs typeface="+mn-cs"/>
        </a:defRPr>
      </a:lvl8pPr>
      <a:lvl9pPr marL="3238370" indent="-190492" algn="l" defTabSz="761970" rtl="0" eaLnBrk="1" latinLnBrk="0" hangingPunct="1">
        <a:spcBef>
          <a:spcPct val="20000"/>
        </a:spcBef>
        <a:buFont typeface="Arial" pitchFamily="34" charset="0"/>
        <a:buChar char="•"/>
        <a:defRPr sz="1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380985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761970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142954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23939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904924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85909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666893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3047878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Box 3">
            <a:extLst>
              <a:ext uri="{FF2B5EF4-FFF2-40B4-BE49-F238E27FC236}">
                <a16:creationId xmlns:a16="http://schemas.microsoft.com/office/drawing/2014/main" id="{FCA5FBA9-7426-410B-800B-2E00915AF8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91407" y="549011"/>
            <a:ext cx="6961188" cy="10668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4000">
                <a:solidFill>
                  <a:schemeClr val="bg1"/>
                </a:solidFill>
                <a:latin typeface="Calibri" panose="020F0502020204030204" pitchFamily="34" charset="0"/>
              </a:rPr>
              <a:t>None like Him.....</a:t>
            </a:r>
          </a:p>
          <a:p>
            <a:pPr eaLnBrk="1" hangingPunct="1"/>
            <a:r>
              <a:rPr lang="en-GB" altLang="en-US" sz="2333">
                <a:solidFill>
                  <a:schemeClr val="bg1"/>
                </a:solidFill>
                <a:latin typeface="Calibri" panose="020F0502020204030204" pitchFamily="34" charset="0"/>
              </a:rPr>
              <a:t>(John 1:15-18)</a:t>
            </a:r>
          </a:p>
        </p:txBody>
      </p:sp>
      <p:pic>
        <p:nvPicPr>
          <p:cNvPr id="2051" name="Picture 3">
            <a:extLst>
              <a:ext uri="{FF2B5EF4-FFF2-40B4-BE49-F238E27FC236}">
                <a16:creationId xmlns:a16="http://schemas.microsoft.com/office/drawing/2014/main" id="{7B624822-DB2E-4C62-9C9F-F1470E99EE0E}"/>
              </a:ext>
            </a:extLst>
          </p:cNvPr>
          <p:cNvPicPr>
            <a:picLocks noGrp="1" noChangeAspect="1" noChangeArrowheads="1"/>
          </p:cNvPicPr>
          <p:nvPr>
            <p:ph sz="half"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372115" y="1897063"/>
            <a:ext cx="4320646" cy="324114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9B42D32-3D2D-4B48-8807-E8103C7FF390}"/>
              </a:ext>
            </a:extLst>
          </p:cNvPr>
          <p:cNvSpPr txBox="1"/>
          <p:nvPr/>
        </p:nvSpPr>
        <p:spPr>
          <a:xfrm>
            <a:off x="323528" y="1117865"/>
            <a:ext cx="8208912" cy="205178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GB" sz="2800">
                <a:solidFill>
                  <a:schemeClr val="bg1"/>
                </a:solidFill>
              </a:rPr>
              <a:t>None like Him.....</a:t>
            </a:r>
          </a:p>
          <a:p>
            <a:pPr>
              <a:defRPr/>
            </a:pPr>
            <a:r>
              <a:rPr lang="en-GB" sz="2000">
                <a:solidFill>
                  <a:schemeClr val="bg1"/>
                </a:solidFill>
              </a:rPr>
              <a:t>(John 1:15-18)</a:t>
            </a:r>
          </a:p>
          <a:p>
            <a:pPr>
              <a:defRPr/>
            </a:pPr>
            <a:endParaRPr lang="en-GB" sz="2800">
              <a:solidFill>
                <a:schemeClr val="bg1"/>
              </a:solidFill>
            </a:endParaRPr>
          </a:p>
          <a:p>
            <a:pPr marL="285739" indent="-285739">
              <a:buFontTx/>
              <a:buAutoNum type="arabicParenR"/>
              <a:defRPr/>
            </a:pPr>
            <a:r>
              <a:rPr lang="en-GB" sz="2800" u="sng">
                <a:solidFill>
                  <a:schemeClr val="bg1"/>
                </a:solidFill>
              </a:rPr>
              <a:t>Superior Status </a:t>
            </a:r>
            <a:r>
              <a:rPr lang="en-GB" sz="2800">
                <a:solidFill>
                  <a:schemeClr val="bg1"/>
                </a:solidFill>
              </a:rPr>
              <a:t>- compared to John the Baptist </a:t>
            </a:r>
            <a:r>
              <a:rPr lang="en-GB" sz="2000">
                <a:solidFill>
                  <a:schemeClr val="bg1"/>
                </a:solidFill>
              </a:rPr>
              <a:t>(</a:t>
            </a:r>
            <a:r>
              <a:rPr lang="en-GB" sz="2000" err="1">
                <a:solidFill>
                  <a:schemeClr val="bg1"/>
                </a:solidFill>
              </a:rPr>
              <a:t>vs</a:t>
            </a:r>
            <a:r>
              <a:rPr lang="en-GB" sz="2000">
                <a:solidFill>
                  <a:schemeClr val="bg1"/>
                </a:solidFill>
              </a:rPr>
              <a:t> 15)</a:t>
            </a:r>
          </a:p>
          <a:p>
            <a:pPr marL="285739" indent="-285739">
              <a:defRPr/>
            </a:pPr>
            <a:endParaRPr lang="en-GB" sz="2333">
              <a:solidFill>
                <a:schemeClr val="bg1"/>
              </a:solidFill>
            </a:endParaRPr>
          </a:p>
        </p:txBody>
      </p:sp>
      <p:pic>
        <p:nvPicPr>
          <p:cNvPr id="3075" name="Picture 3">
            <a:extLst>
              <a:ext uri="{FF2B5EF4-FFF2-40B4-BE49-F238E27FC236}">
                <a16:creationId xmlns:a16="http://schemas.microsoft.com/office/drawing/2014/main" id="{FB0848D2-F6DE-494D-98E2-5F80242C4AD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52104" y="3427434"/>
            <a:ext cx="2280336" cy="1710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19830C98-3C22-4728-A91F-A882C33C75BF}"/>
              </a:ext>
            </a:extLst>
          </p:cNvPr>
          <p:cNvSpPr txBox="1"/>
          <p:nvPr/>
        </p:nvSpPr>
        <p:spPr>
          <a:xfrm>
            <a:off x="467544" y="625252"/>
            <a:ext cx="8496943" cy="291355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GB" sz="2800">
                <a:solidFill>
                  <a:schemeClr val="bg1"/>
                </a:solidFill>
              </a:rPr>
              <a:t>None like Him.....</a:t>
            </a:r>
          </a:p>
          <a:p>
            <a:pPr>
              <a:defRPr/>
            </a:pPr>
            <a:r>
              <a:rPr lang="en-GB" sz="2000">
                <a:solidFill>
                  <a:schemeClr val="bg1"/>
                </a:solidFill>
              </a:rPr>
              <a:t>(John 1:15-18)</a:t>
            </a:r>
          </a:p>
          <a:p>
            <a:pPr>
              <a:defRPr/>
            </a:pPr>
            <a:endParaRPr lang="en-GB" sz="2800">
              <a:solidFill>
                <a:schemeClr val="bg1"/>
              </a:solidFill>
            </a:endParaRPr>
          </a:p>
          <a:p>
            <a:pPr marL="285739" indent="-285739">
              <a:buFontTx/>
              <a:buAutoNum type="arabicParenR"/>
              <a:defRPr/>
            </a:pPr>
            <a:r>
              <a:rPr lang="en-GB" sz="2800">
                <a:solidFill>
                  <a:schemeClr val="bg1"/>
                </a:solidFill>
              </a:rPr>
              <a:t>Superior Status - compared to John the Baptist </a:t>
            </a:r>
            <a:r>
              <a:rPr lang="en-GB" sz="2000">
                <a:solidFill>
                  <a:schemeClr val="bg1"/>
                </a:solidFill>
              </a:rPr>
              <a:t>(</a:t>
            </a:r>
            <a:r>
              <a:rPr lang="en-GB" sz="2000" err="1">
                <a:solidFill>
                  <a:schemeClr val="bg1"/>
                </a:solidFill>
              </a:rPr>
              <a:t>vs</a:t>
            </a:r>
            <a:r>
              <a:rPr lang="en-GB" sz="2000">
                <a:solidFill>
                  <a:schemeClr val="bg1"/>
                </a:solidFill>
              </a:rPr>
              <a:t> 15)</a:t>
            </a:r>
          </a:p>
          <a:p>
            <a:pPr marL="285739" indent="-285739">
              <a:buFontTx/>
              <a:buAutoNum type="arabicParenR"/>
              <a:defRPr/>
            </a:pPr>
            <a:endParaRPr lang="en-GB" sz="2800">
              <a:solidFill>
                <a:schemeClr val="bg1"/>
              </a:solidFill>
            </a:endParaRPr>
          </a:p>
          <a:p>
            <a:pPr marL="285739" indent="-285739">
              <a:buFontTx/>
              <a:buAutoNum type="arabicParenR"/>
              <a:defRPr/>
            </a:pPr>
            <a:r>
              <a:rPr lang="en-GB" sz="2800" u="sng">
                <a:solidFill>
                  <a:schemeClr val="bg1"/>
                </a:solidFill>
              </a:rPr>
              <a:t>Superior Blessings </a:t>
            </a:r>
            <a:r>
              <a:rPr lang="en-GB" sz="2800">
                <a:solidFill>
                  <a:schemeClr val="bg1"/>
                </a:solidFill>
              </a:rPr>
              <a:t>– compared to Moses </a:t>
            </a:r>
            <a:r>
              <a:rPr lang="en-GB" sz="2000">
                <a:solidFill>
                  <a:schemeClr val="bg1"/>
                </a:solidFill>
              </a:rPr>
              <a:t>(</a:t>
            </a:r>
            <a:r>
              <a:rPr lang="en-GB" sz="2000" err="1">
                <a:solidFill>
                  <a:schemeClr val="bg1"/>
                </a:solidFill>
              </a:rPr>
              <a:t>vs</a:t>
            </a:r>
            <a:r>
              <a:rPr lang="en-GB" sz="2000">
                <a:solidFill>
                  <a:schemeClr val="bg1"/>
                </a:solidFill>
              </a:rPr>
              <a:t> 16-17)</a:t>
            </a:r>
          </a:p>
          <a:p>
            <a:pPr marL="285739" indent="-285739">
              <a:defRPr/>
            </a:pPr>
            <a:endParaRPr lang="en-GB" sz="2333">
              <a:solidFill>
                <a:schemeClr val="bg1"/>
              </a:solidFill>
            </a:endParaRPr>
          </a:p>
        </p:txBody>
      </p:sp>
      <p:pic>
        <p:nvPicPr>
          <p:cNvPr id="5" name="Picture 3">
            <a:extLst>
              <a:ext uri="{FF2B5EF4-FFF2-40B4-BE49-F238E27FC236}">
                <a16:creationId xmlns:a16="http://schemas.microsoft.com/office/drawing/2014/main" id="{258D5546-57B4-4645-A313-D42D5369C4B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52104" y="3427434"/>
            <a:ext cx="2280336" cy="1710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">
            <a:extLst>
              <a:ext uri="{FF2B5EF4-FFF2-40B4-BE49-F238E27FC236}">
                <a16:creationId xmlns:a16="http://schemas.microsoft.com/office/drawing/2014/main" id="{9912D0BE-1135-40CB-9E3C-97BB325787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3568" y="701686"/>
            <a:ext cx="7704856" cy="39703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 sz="2800" i="1">
                <a:solidFill>
                  <a:schemeClr val="bg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‘I had what everybody else would call a successful career. </a:t>
            </a:r>
          </a:p>
          <a:p>
            <a:pPr algn="ctr" eaLnBrk="1" hangingPunct="1"/>
            <a:endParaRPr lang="en-GB" altLang="en-US" sz="2800" i="1">
              <a:solidFill>
                <a:schemeClr val="bg1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 eaLnBrk="1" hangingPunct="1"/>
            <a:r>
              <a:rPr lang="en-GB" altLang="en-US" sz="2800" i="1">
                <a:solidFill>
                  <a:schemeClr val="bg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I earned a lot more than my peers. </a:t>
            </a:r>
          </a:p>
          <a:p>
            <a:pPr algn="ctr" eaLnBrk="1" hangingPunct="1"/>
            <a:r>
              <a:rPr lang="en-GB" altLang="en-US" sz="2800" i="1">
                <a:solidFill>
                  <a:schemeClr val="bg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I lived in a nice area. </a:t>
            </a:r>
          </a:p>
          <a:p>
            <a:pPr algn="ctr" eaLnBrk="1" hangingPunct="1"/>
            <a:endParaRPr lang="en-GB" altLang="en-US" sz="2800" i="1">
              <a:solidFill>
                <a:schemeClr val="bg1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 eaLnBrk="1" hangingPunct="1"/>
            <a:r>
              <a:rPr lang="en-GB" altLang="en-US" sz="2800" i="1">
                <a:solidFill>
                  <a:schemeClr val="bg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I was hanging out with important people. </a:t>
            </a:r>
          </a:p>
          <a:p>
            <a:pPr algn="ctr" eaLnBrk="1" hangingPunct="1"/>
            <a:r>
              <a:rPr lang="en-GB" altLang="en-US" sz="2800" i="1">
                <a:solidFill>
                  <a:schemeClr val="bg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I should have been content – </a:t>
            </a:r>
          </a:p>
          <a:p>
            <a:pPr algn="ctr" eaLnBrk="1" hangingPunct="1"/>
            <a:r>
              <a:rPr lang="en-GB" altLang="en-US" sz="2800" i="1">
                <a:solidFill>
                  <a:schemeClr val="bg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but really I felt empty inside’.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">
            <a:extLst>
              <a:ext uri="{FF2B5EF4-FFF2-40B4-BE49-F238E27FC236}">
                <a16:creationId xmlns:a16="http://schemas.microsoft.com/office/drawing/2014/main" id="{0028AD18-85B7-4DAC-BEB8-92F286ED71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3569" y="583094"/>
            <a:ext cx="7489412" cy="35394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 sz="2667" i="1">
                <a:solidFill>
                  <a:schemeClr val="bg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‘</a:t>
            </a:r>
            <a:r>
              <a:rPr lang="en-GB" altLang="en-US" sz="2800" i="1">
                <a:solidFill>
                  <a:schemeClr val="bg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He’s the One every person is looking for....  </a:t>
            </a:r>
          </a:p>
          <a:p>
            <a:pPr algn="ctr" eaLnBrk="1" hangingPunct="1"/>
            <a:endParaRPr lang="en-GB" altLang="en-US" sz="2800" i="1">
              <a:solidFill>
                <a:schemeClr val="bg1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 eaLnBrk="1" hangingPunct="1"/>
            <a:r>
              <a:rPr lang="en-GB" altLang="en-US" sz="2800" i="1">
                <a:solidFill>
                  <a:schemeClr val="bg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Even in the best human relationships, </a:t>
            </a:r>
          </a:p>
          <a:p>
            <a:pPr algn="ctr" eaLnBrk="1" hangingPunct="1"/>
            <a:r>
              <a:rPr lang="en-GB" altLang="en-US" sz="2800" i="1">
                <a:solidFill>
                  <a:schemeClr val="bg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there’s an element of transaction there –</a:t>
            </a:r>
          </a:p>
          <a:p>
            <a:pPr algn="ctr" eaLnBrk="1" hangingPunct="1"/>
            <a:r>
              <a:rPr lang="en-GB" altLang="en-US" sz="2800" i="1">
                <a:solidFill>
                  <a:schemeClr val="bg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I’ll do this for you, because you do this for me. </a:t>
            </a:r>
          </a:p>
          <a:p>
            <a:pPr algn="ctr" eaLnBrk="1" hangingPunct="1"/>
            <a:endParaRPr lang="en-GB" altLang="en-US" sz="2800" i="1">
              <a:solidFill>
                <a:schemeClr val="bg1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 eaLnBrk="1" hangingPunct="1"/>
            <a:r>
              <a:rPr lang="en-GB" altLang="en-US" sz="2800" i="1">
                <a:solidFill>
                  <a:schemeClr val="bg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But in Jesus, I have found someone who will always love me more than I love Him.’ </a:t>
            </a:r>
            <a:endParaRPr lang="en-GB" altLang="en-US" sz="2800">
              <a:solidFill>
                <a:schemeClr val="bg1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5A25C232-FEC4-4AA1-8284-A5BD6B82FB4F}"/>
              </a:ext>
            </a:extLst>
          </p:cNvPr>
          <p:cNvSpPr txBox="1"/>
          <p:nvPr/>
        </p:nvSpPr>
        <p:spPr>
          <a:xfrm>
            <a:off x="503548" y="265212"/>
            <a:ext cx="8136904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GB" sz="2800">
                <a:solidFill>
                  <a:schemeClr val="bg1"/>
                </a:solidFill>
              </a:rPr>
              <a:t>None like Him.....</a:t>
            </a:r>
          </a:p>
          <a:p>
            <a:pPr>
              <a:defRPr/>
            </a:pPr>
            <a:r>
              <a:rPr lang="en-GB" sz="2000">
                <a:solidFill>
                  <a:schemeClr val="bg1"/>
                </a:solidFill>
              </a:rPr>
              <a:t>(John 1:15-18)</a:t>
            </a:r>
          </a:p>
          <a:p>
            <a:pPr>
              <a:defRPr/>
            </a:pPr>
            <a:endParaRPr lang="en-GB" sz="2800">
              <a:solidFill>
                <a:schemeClr val="bg1"/>
              </a:solidFill>
            </a:endParaRPr>
          </a:p>
          <a:p>
            <a:pPr marL="285739" indent="-285739">
              <a:buFontTx/>
              <a:buAutoNum type="arabicParenR"/>
              <a:defRPr/>
            </a:pPr>
            <a:r>
              <a:rPr lang="en-GB" sz="2800">
                <a:solidFill>
                  <a:schemeClr val="bg1"/>
                </a:solidFill>
              </a:rPr>
              <a:t>Superior Status - compared to John the Baptist </a:t>
            </a:r>
            <a:r>
              <a:rPr lang="en-GB" sz="2000">
                <a:solidFill>
                  <a:schemeClr val="bg1"/>
                </a:solidFill>
              </a:rPr>
              <a:t>(</a:t>
            </a:r>
            <a:r>
              <a:rPr lang="en-GB" sz="2000" err="1">
                <a:solidFill>
                  <a:schemeClr val="bg1"/>
                </a:solidFill>
              </a:rPr>
              <a:t>vs</a:t>
            </a:r>
            <a:r>
              <a:rPr lang="en-GB" sz="2000">
                <a:solidFill>
                  <a:schemeClr val="bg1"/>
                </a:solidFill>
              </a:rPr>
              <a:t> 15)</a:t>
            </a:r>
          </a:p>
          <a:p>
            <a:pPr marL="285739" indent="-285739">
              <a:buFontTx/>
              <a:buAutoNum type="arabicParenR"/>
              <a:defRPr/>
            </a:pPr>
            <a:endParaRPr lang="en-GB" sz="2800">
              <a:solidFill>
                <a:schemeClr val="bg1"/>
              </a:solidFill>
            </a:endParaRPr>
          </a:p>
          <a:p>
            <a:pPr marL="285739" indent="-285739">
              <a:buFontTx/>
              <a:buAutoNum type="arabicParenR"/>
              <a:defRPr/>
            </a:pPr>
            <a:r>
              <a:rPr lang="en-GB" sz="2800">
                <a:solidFill>
                  <a:schemeClr val="bg1"/>
                </a:solidFill>
              </a:rPr>
              <a:t>Superior Blessings – compared to Moses </a:t>
            </a:r>
            <a:r>
              <a:rPr lang="en-GB" sz="2000">
                <a:solidFill>
                  <a:schemeClr val="bg1"/>
                </a:solidFill>
              </a:rPr>
              <a:t>(</a:t>
            </a:r>
            <a:r>
              <a:rPr lang="en-GB" sz="2000" err="1">
                <a:solidFill>
                  <a:schemeClr val="bg1"/>
                </a:solidFill>
              </a:rPr>
              <a:t>vs</a:t>
            </a:r>
            <a:r>
              <a:rPr lang="en-GB" sz="2000">
                <a:solidFill>
                  <a:schemeClr val="bg1"/>
                </a:solidFill>
              </a:rPr>
              <a:t> 16-17)</a:t>
            </a:r>
          </a:p>
          <a:p>
            <a:pPr marL="285739" indent="-285739">
              <a:buFontTx/>
              <a:buAutoNum type="arabicParenR"/>
              <a:defRPr/>
            </a:pPr>
            <a:endParaRPr lang="en-GB" sz="2800">
              <a:solidFill>
                <a:schemeClr val="bg1"/>
              </a:solidFill>
            </a:endParaRPr>
          </a:p>
          <a:p>
            <a:pPr marL="285739" indent="-285739">
              <a:buFontTx/>
              <a:buAutoNum type="arabicParenR"/>
              <a:defRPr/>
            </a:pPr>
            <a:r>
              <a:rPr lang="en-GB" sz="2800" u="sng">
                <a:solidFill>
                  <a:schemeClr val="bg1"/>
                </a:solidFill>
              </a:rPr>
              <a:t>Superior Revelation </a:t>
            </a:r>
            <a:r>
              <a:rPr lang="en-GB" sz="2800">
                <a:solidFill>
                  <a:schemeClr val="bg1"/>
                </a:solidFill>
              </a:rPr>
              <a:t>– compared to anybody...  </a:t>
            </a:r>
            <a:r>
              <a:rPr lang="en-GB" sz="2000">
                <a:solidFill>
                  <a:schemeClr val="bg1"/>
                </a:solidFill>
              </a:rPr>
              <a:t>(</a:t>
            </a:r>
            <a:r>
              <a:rPr lang="en-GB" sz="2000" err="1">
                <a:solidFill>
                  <a:schemeClr val="bg1"/>
                </a:solidFill>
              </a:rPr>
              <a:t>vs</a:t>
            </a:r>
            <a:r>
              <a:rPr lang="en-GB" sz="2000">
                <a:solidFill>
                  <a:schemeClr val="bg1"/>
                </a:solidFill>
              </a:rPr>
              <a:t> 18)</a:t>
            </a:r>
          </a:p>
        </p:txBody>
      </p:sp>
      <p:pic>
        <p:nvPicPr>
          <p:cNvPr id="5" name="Picture 3">
            <a:extLst>
              <a:ext uri="{FF2B5EF4-FFF2-40B4-BE49-F238E27FC236}">
                <a16:creationId xmlns:a16="http://schemas.microsoft.com/office/drawing/2014/main" id="{940F1235-8ADD-4A26-B74D-2E8AB520AEA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60116" y="3681532"/>
            <a:ext cx="2280336" cy="1710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75dc85ca-d713-4229-a48d-79f58fb065ec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BCA8C7965C295438B38469F9DA828B9" ma:contentTypeVersion="18" ma:contentTypeDescription="Create a new document." ma:contentTypeScope="" ma:versionID="eb7070adef08a29a8445ba6c989b52c2">
  <xsd:schema xmlns:xsd="http://www.w3.org/2001/XMLSchema" xmlns:xs="http://www.w3.org/2001/XMLSchema" xmlns:p="http://schemas.microsoft.com/office/2006/metadata/properties" xmlns:ns3="75dc85ca-d713-4229-a48d-79f58fb065ec" xmlns:ns4="6c5326a3-a756-4a42-a4f0-608067e2ab76" targetNamespace="http://schemas.microsoft.com/office/2006/metadata/properties" ma:root="true" ma:fieldsID="4e66116319688be64c4d8eed589baccb" ns3:_="" ns4:_="">
    <xsd:import namespace="75dc85ca-d713-4229-a48d-79f58fb065ec"/>
    <xsd:import namespace="6c5326a3-a756-4a42-a4f0-608067e2ab76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  <xsd:element ref="ns3:_activity" minOccurs="0"/>
                <xsd:element ref="ns3:MediaServiceObjectDetectorVersions" minOccurs="0"/>
                <xsd:element ref="ns3:MediaServiceSystemTag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5dc85ca-d713-4229-a48d-79f58fb065e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  <xsd:element name="_activity" ma:index="22" nillable="true" ma:displayName="_activity" ma:hidden="true" ma:internalName="_activity">
      <xsd:simpleType>
        <xsd:restriction base="dms:Note"/>
      </xsd:simple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ystemTags" ma:index="24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c5326a3-a756-4a42-a4f0-608067e2ab76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738B47E-3FE7-49ED-BA18-610931EDE646}">
  <ds:schemaRefs>
    <ds:schemaRef ds:uri="6c5326a3-a756-4a42-a4f0-608067e2ab76"/>
    <ds:schemaRef ds:uri="75dc85ca-d713-4229-a48d-79f58fb065ec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D594B7E2-EC22-48C9-A334-14ADFFA9EF32}">
  <ds:schemaRefs>
    <ds:schemaRef ds:uri="6c5326a3-a756-4a42-a4f0-608067e2ab76"/>
    <ds:schemaRef ds:uri="75dc85ca-d713-4229-a48d-79f58fb065ec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38976348-9BF1-47B1-9FA9-7F5BA8F6316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204</Words>
  <Application>Microsoft Office PowerPoint</Application>
  <PresentationFormat>On-screen Show (16:10)</PresentationFormat>
  <Paragraphs>35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Martin Hull</dc:creator>
  <cp:lastModifiedBy>Trevor Newman</cp:lastModifiedBy>
  <cp:revision>2</cp:revision>
  <dcterms:created xsi:type="dcterms:W3CDTF">2024-12-21T11:03:23Z</dcterms:created>
  <dcterms:modified xsi:type="dcterms:W3CDTF">2025-01-05T15:56:46Z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0x010100DBCA8C7965C295438B38469F9DA828B9</vt:lpwstr>
  </property>
</Properties>
</file>