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6"/>
  </p:notesMasterIdLst>
  <p:sldIdLst>
    <p:sldId id="2784" r:id="rId5"/>
    <p:sldId id="2834" r:id="rId6"/>
    <p:sldId id="2720" r:id="rId7"/>
    <p:sldId id="2838" r:id="rId8"/>
    <p:sldId id="2840" r:id="rId9"/>
    <p:sldId id="2839" r:id="rId10"/>
    <p:sldId id="2835" r:id="rId11"/>
    <p:sldId id="2842" r:id="rId12"/>
    <p:sldId id="2783" r:id="rId13"/>
    <p:sldId id="2844" r:id="rId14"/>
    <p:sldId id="2843" r:id="rId15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b7121016-a606-4e59-9b8c-d8cabdc242a8" providerId="ADAL" clId="{58012A7F-8953-40D2-8085-B17C04184C07}"/>
    <pc:docChg chg="delSld">
      <pc:chgData name="Jeremy Clifton" userId="b7121016-a606-4e59-9b8c-d8cabdc242a8" providerId="ADAL" clId="{58012A7F-8953-40D2-8085-B17C04184C07}" dt="2024-12-12T11:54:43.887" v="4" actId="47"/>
      <pc:docMkLst>
        <pc:docMk/>
      </pc:docMkLst>
      <pc:sldChg chg="del">
        <pc:chgData name="Jeremy Clifton" userId="b7121016-a606-4e59-9b8c-d8cabdc242a8" providerId="ADAL" clId="{58012A7F-8953-40D2-8085-B17C04184C07}" dt="2024-12-12T11:54:15.727" v="0" actId="47"/>
        <pc:sldMkLst>
          <pc:docMk/>
          <pc:sldMk cId="251116125" sldId="2574"/>
        </pc:sldMkLst>
      </pc:sldChg>
      <pc:sldChg chg="del">
        <pc:chgData name="Jeremy Clifton" userId="b7121016-a606-4e59-9b8c-d8cabdc242a8" providerId="ADAL" clId="{58012A7F-8953-40D2-8085-B17C04184C07}" dt="2024-12-12T11:54:15.727" v="0" actId="47"/>
        <pc:sldMkLst>
          <pc:docMk/>
          <pc:sldMk cId="294064188" sldId="2575"/>
        </pc:sldMkLst>
      </pc:sldChg>
      <pc:sldChg chg="del">
        <pc:chgData name="Jeremy Clifton" userId="b7121016-a606-4e59-9b8c-d8cabdc242a8" providerId="ADAL" clId="{58012A7F-8953-40D2-8085-B17C04184C07}" dt="2024-12-12T11:54:15.727" v="0" actId="47"/>
        <pc:sldMkLst>
          <pc:docMk/>
          <pc:sldMk cId="1575531842" sldId="2677"/>
        </pc:sldMkLst>
      </pc:sldChg>
      <pc:sldChg chg="del">
        <pc:chgData name="Jeremy Clifton" userId="b7121016-a606-4e59-9b8c-d8cabdc242a8" providerId="ADAL" clId="{58012A7F-8953-40D2-8085-B17C04184C07}" dt="2024-12-12T11:54:43.887" v="4" actId="47"/>
        <pc:sldMkLst>
          <pc:docMk/>
          <pc:sldMk cId="2541874859" sldId="2751"/>
        </pc:sldMkLst>
      </pc:sldChg>
      <pc:sldChg chg="del">
        <pc:chgData name="Jeremy Clifton" userId="b7121016-a606-4e59-9b8c-d8cabdc242a8" providerId="ADAL" clId="{58012A7F-8953-40D2-8085-B17C04184C07}" dt="2024-12-12T11:54:15.727" v="0" actId="47"/>
        <pc:sldMkLst>
          <pc:docMk/>
          <pc:sldMk cId="173265255" sldId="2753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2734408467" sldId="2766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3874304106" sldId="2767"/>
        </pc:sldMkLst>
      </pc:sldChg>
      <pc:sldChg chg="del">
        <pc:chgData name="Jeremy Clifton" userId="b7121016-a606-4e59-9b8c-d8cabdc242a8" providerId="ADAL" clId="{58012A7F-8953-40D2-8085-B17C04184C07}" dt="2024-12-12T11:54:15.727" v="0" actId="47"/>
        <pc:sldMkLst>
          <pc:docMk/>
          <pc:sldMk cId="2117799377" sldId="2769"/>
        </pc:sldMkLst>
      </pc:sldChg>
      <pc:sldChg chg="del">
        <pc:chgData name="Jeremy Clifton" userId="b7121016-a606-4e59-9b8c-d8cabdc242a8" providerId="ADAL" clId="{58012A7F-8953-40D2-8085-B17C04184C07}" dt="2024-12-12T11:54:15.727" v="0" actId="47"/>
        <pc:sldMkLst>
          <pc:docMk/>
          <pc:sldMk cId="1026405758" sldId="2798"/>
        </pc:sldMkLst>
      </pc:sldChg>
      <pc:sldChg chg="del">
        <pc:chgData name="Jeremy Clifton" userId="b7121016-a606-4e59-9b8c-d8cabdc242a8" providerId="ADAL" clId="{58012A7F-8953-40D2-8085-B17C04184C07}" dt="2024-12-12T11:54:15.727" v="0" actId="47"/>
        <pc:sldMkLst>
          <pc:docMk/>
          <pc:sldMk cId="1552973808" sldId="2799"/>
        </pc:sldMkLst>
      </pc:sldChg>
      <pc:sldChg chg="del">
        <pc:chgData name="Jeremy Clifton" userId="b7121016-a606-4e59-9b8c-d8cabdc242a8" providerId="ADAL" clId="{58012A7F-8953-40D2-8085-B17C04184C07}" dt="2024-12-12T11:54:15.727" v="0" actId="47"/>
        <pc:sldMkLst>
          <pc:docMk/>
          <pc:sldMk cId="847211210" sldId="2800"/>
        </pc:sldMkLst>
      </pc:sldChg>
      <pc:sldChg chg="del">
        <pc:chgData name="Jeremy Clifton" userId="b7121016-a606-4e59-9b8c-d8cabdc242a8" providerId="ADAL" clId="{58012A7F-8953-40D2-8085-B17C04184C07}" dt="2024-12-12T11:54:15.727" v="0" actId="47"/>
        <pc:sldMkLst>
          <pc:docMk/>
          <pc:sldMk cId="1926661585" sldId="2801"/>
        </pc:sldMkLst>
      </pc:sldChg>
      <pc:sldChg chg="del">
        <pc:chgData name="Jeremy Clifton" userId="b7121016-a606-4e59-9b8c-d8cabdc242a8" providerId="ADAL" clId="{58012A7F-8953-40D2-8085-B17C04184C07}" dt="2024-12-12T11:54:15.727" v="0" actId="47"/>
        <pc:sldMkLst>
          <pc:docMk/>
          <pc:sldMk cId="1668219927" sldId="2802"/>
        </pc:sldMkLst>
      </pc:sldChg>
      <pc:sldChg chg="del">
        <pc:chgData name="Jeremy Clifton" userId="b7121016-a606-4e59-9b8c-d8cabdc242a8" providerId="ADAL" clId="{58012A7F-8953-40D2-8085-B17C04184C07}" dt="2024-12-12T11:54:15.727" v="0" actId="47"/>
        <pc:sldMkLst>
          <pc:docMk/>
          <pc:sldMk cId="2723549774" sldId="2803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3153742616" sldId="2804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456487420" sldId="2805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2610065330" sldId="2806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2292460053" sldId="2808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2084583099" sldId="2810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828708443" sldId="2811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4253655413" sldId="2812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2745376130" sldId="2813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2482227030" sldId="2814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2261196466" sldId="2815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1301567943" sldId="2816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3142635692" sldId="2817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1528992783" sldId="2818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780115920" sldId="2819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2499559819" sldId="2820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2629287060" sldId="2822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3675542471" sldId="2823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1659838349" sldId="2824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1591186859" sldId="2825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1168160445" sldId="2826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3111630187" sldId="2827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4170038" sldId="2828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2641992631" sldId="2829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3509006551" sldId="2830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343314304" sldId="2831"/>
        </pc:sldMkLst>
      </pc:sldChg>
      <pc:sldChg chg="del">
        <pc:chgData name="Jeremy Clifton" userId="b7121016-a606-4e59-9b8c-d8cabdc242a8" providerId="ADAL" clId="{58012A7F-8953-40D2-8085-B17C04184C07}" dt="2024-12-12T11:54:34.378" v="1" actId="47"/>
        <pc:sldMkLst>
          <pc:docMk/>
          <pc:sldMk cId="1842895035" sldId="2832"/>
        </pc:sldMkLst>
      </pc:sldChg>
      <pc:sldChg chg="del">
        <pc:chgData name="Jeremy Clifton" userId="b7121016-a606-4e59-9b8c-d8cabdc242a8" providerId="ADAL" clId="{58012A7F-8953-40D2-8085-B17C04184C07}" dt="2024-12-12T11:54:36.825" v="2" actId="47"/>
        <pc:sldMkLst>
          <pc:docMk/>
          <pc:sldMk cId="3684120613" sldId="2833"/>
        </pc:sldMkLst>
      </pc:sldChg>
      <pc:sldChg chg="del">
        <pc:chgData name="Jeremy Clifton" userId="b7121016-a606-4e59-9b8c-d8cabdc242a8" providerId="ADAL" clId="{58012A7F-8953-40D2-8085-B17C04184C07}" dt="2024-12-12T11:54:40.495" v="3" actId="47"/>
        <pc:sldMkLst>
          <pc:docMk/>
          <pc:sldMk cId="412821005" sldId="28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Art of Getting Rejected">
            <a:extLst>
              <a:ext uri="{FF2B5EF4-FFF2-40B4-BE49-F238E27FC236}">
                <a16:creationId xmlns:a16="http://schemas.microsoft.com/office/drawing/2014/main" id="{400ADD5F-9BEF-7560-FE02-E1B11193C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937" y="431297"/>
            <a:ext cx="8968351" cy="60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8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795534-2218-BBAF-7B85-589973AED5E4}"/>
              </a:ext>
            </a:extLst>
          </p:cNvPr>
          <p:cNvSpPr txBox="1"/>
          <p:nvPr/>
        </p:nvSpPr>
        <p:spPr>
          <a:xfrm>
            <a:off x="673496" y="691482"/>
            <a:ext cx="11516005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u="sng">
                <a:solidFill>
                  <a:schemeClr val="bg2"/>
                </a:solidFill>
                <a:ea typeface="Calibri"/>
                <a:cs typeface="Calibri" panose="020F0502020204030204"/>
              </a:rPr>
              <a:t>3 responses to Jesus</a:t>
            </a: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 panose="020F0502020204030204"/>
              </a:rPr>
              <a:t>the world's </a:t>
            </a:r>
            <a:r>
              <a:rPr lang="en-US" sz="6000" b="1">
                <a:solidFill>
                  <a:schemeClr val="bg2"/>
                </a:solidFill>
                <a:ea typeface="Calibri"/>
                <a:cs typeface="Calibri" panose="020F0502020204030204"/>
              </a:rPr>
              <a:t>indifference </a:t>
            </a:r>
            <a:r>
              <a:rPr lang="en-US" sz="6000">
                <a:solidFill>
                  <a:schemeClr val="bg2"/>
                </a:solidFill>
                <a:ea typeface="Calibri"/>
                <a:cs typeface="Calibri" panose="020F0502020204030204"/>
              </a:rPr>
              <a:t>(v10)</a:t>
            </a: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 panose="020F0502020204030204"/>
              </a:rPr>
              <a:t>the Jewish people's </a:t>
            </a:r>
            <a:r>
              <a:rPr lang="en-US" sz="6000" b="1">
                <a:solidFill>
                  <a:schemeClr val="bg2"/>
                </a:solidFill>
                <a:ea typeface="Calibri" panose="020F0502020204030204"/>
                <a:cs typeface="Calibri" panose="020F0502020204030204"/>
              </a:rPr>
              <a:t>rejection</a:t>
            </a:r>
            <a:r>
              <a:rPr lang="en-US" sz="6000">
                <a:solidFill>
                  <a:schemeClr val="bg2"/>
                </a:solidFill>
                <a:ea typeface="Calibri" panose="020F0502020204030204"/>
                <a:cs typeface="Calibri" panose="020F0502020204030204"/>
              </a:rPr>
              <a:t> (v11)</a:t>
            </a:r>
          </a:p>
          <a:p>
            <a:pPr marL="1143000" indent="-1143000">
              <a:buAutoNum type="arabicPeriod"/>
            </a:pPr>
            <a:endParaRPr lang="en-US" sz="6000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5926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795534-2218-BBAF-7B85-589973AED5E4}"/>
              </a:ext>
            </a:extLst>
          </p:cNvPr>
          <p:cNvSpPr txBox="1"/>
          <p:nvPr/>
        </p:nvSpPr>
        <p:spPr>
          <a:xfrm>
            <a:off x="673496" y="691482"/>
            <a:ext cx="11516005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u="sng">
                <a:solidFill>
                  <a:schemeClr val="bg2"/>
                </a:solidFill>
                <a:ea typeface="Calibri"/>
                <a:cs typeface="Calibri" panose="020F0502020204030204"/>
              </a:rPr>
              <a:t>3 responses to Jesus</a:t>
            </a: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 panose="020F0502020204030204"/>
              </a:rPr>
              <a:t>the world's </a:t>
            </a:r>
            <a:r>
              <a:rPr lang="en-US" sz="6000" b="1">
                <a:solidFill>
                  <a:schemeClr val="bg2"/>
                </a:solidFill>
                <a:ea typeface="Calibri"/>
                <a:cs typeface="Calibri" panose="020F0502020204030204"/>
              </a:rPr>
              <a:t>indifference </a:t>
            </a:r>
            <a:r>
              <a:rPr lang="en-US" sz="6000">
                <a:solidFill>
                  <a:schemeClr val="bg2"/>
                </a:solidFill>
                <a:ea typeface="Calibri"/>
                <a:cs typeface="Calibri" panose="020F0502020204030204"/>
              </a:rPr>
              <a:t>(v10)</a:t>
            </a: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 panose="020F0502020204030204"/>
              </a:rPr>
              <a:t>the Jewish people's </a:t>
            </a:r>
            <a:r>
              <a:rPr lang="en-US" sz="6000" b="1">
                <a:solidFill>
                  <a:schemeClr val="bg2"/>
                </a:solidFill>
                <a:ea typeface="Calibri" panose="020F0502020204030204"/>
                <a:cs typeface="Calibri" panose="020F0502020204030204"/>
              </a:rPr>
              <a:t>rejection</a:t>
            </a:r>
            <a:r>
              <a:rPr lang="en-US" sz="6000">
                <a:solidFill>
                  <a:schemeClr val="bg2"/>
                </a:solidFill>
                <a:ea typeface="Calibri" panose="020F0502020204030204"/>
                <a:cs typeface="Calibri" panose="020F0502020204030204"/>
              </a:rPr>
              <a:t> (v11)</a:t>
            </a: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 panose="020F0502020204030204"/>
                <a:cs typeface="Calibri" panose="020F0502020204030204"/>
              </a:rPr>
              <a:t>the Christians' </a:t>
            </a:r>
            <a:r>
              <a:rPr lang="en-US" sz="6000" b="1">
                <a:solidFill>
                  <a:schemeClr val="bg2"/>
                </a:solidFill>
                <a:ea typeface="Calibri" panose="020F0502020204030204"/>
                <a:cs typeface="Calibri" panose="020F0502020204030204"/>
              </a:rPr>
              <a:t>faith </a:t>
            </a:r>
            <a:r>
              <a:rPr lang="en-US" sz="6000">
                <a:solidFill>
                  <a:schemeClr val="bg2"/>
                </a:solidFill>
                <a:ea typeface="Calibri" panose="020F0502020204030204"/>
                <a:cs typeface="Calibri" panose="020F0502020204030204"/>
              </a:rPr>
              <a:t>(v12-13)</a:t>
            </a:r>
          </a:p>
        </p:txBody>
      </p:sp>
    </p:spTree>
    <p:extLst>
      <p:ext uri="{BB962C8B-B14F-4D97-AF65-F5344CB8AC3E}">
        <p14:creationId xmlns:p14="http://schemas.microsoft.com/office/powerpoint/2010/main" val="18726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0E27AC-9263-FBEA-EF42-530C5EC05FFD}"/>
              </a:ext>
            </a:extLst>
          </p:cNvPr>
          <p:cNvSpPr txBox="1"/>
          <p:nvPr/>
        </p:nvSpPr>
        <p:spPr>
          <a:xfrm>
            <a:off x="24765" y="887923"/>
            <a:ext cx="1216473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b="1">
                <a:solidFill>
                  <a:schemeClr val="bg2"/>
                </a:solidFill>
                <a:ea typeface="Calibri"/>
                <a:cs typeface="Calibri" panose="020F0502020204030204"/>
              </a:rPr>
              <a:t>v1-5: </a:t>
            </a:r>
            <a:r>
              <a:rPr lang="en-US" sz="7200">
                <a:solidFill>
                  <a:schemeClr val="bg2"/>
                </a:solidFill>
                <a:ea typeface="Calibri"/>
                <a:cs typeface="Calibri" panose="020F0502020204030204"/>
              </a:rPr>
              <a:t>who Jesus is</a:t>
            </a:r>
            <a:endParaRPr lang="en-US">
              <a:solidFill>
                <a:schemeClr val="bg2"/>
              </a:solidFill>
            </a:endParaRPr>
          </a:p>
          <a:p>
            <a:pPr algn="ctr"/>
            <a:endParaRPr lang="en-US" sz="7200">
              <a:solidFill>
                <a:schemeClr val="bg2"/>
              </a:solidFill>
              <a:ea typeface="Calibri"/>
              <a:cs typeface="Calibri" panose="020F0502020204030204"/>
            </a:endParaRPr>
          </a:p>
          <a:p>
            <a:pPr algn="ctr"/>
            <a:r>
              <a:rPr lang="en-US" sz="7200" b="1">
                <a:solidFill>
                  <a:schemeClr val="bg2"/>
                </a:solidFill>
                <a:ea typeface="Calibri"/>
                <a:cs typeface="Calibri" panose="020F0502020204030204"/>
              </a:rPr>
              <a:t>v6-13:</a:t>
            </a:r>
            <a:r>
              <a:rPr lang="en-US" sz="7200">
                <a:solidFill>
                  <a:schemeClr val="bg2"/>
                </a:solidFill>
                <a:ea typeface="Calibri"/>
                <a:cs typeface="Calibri" panose="020F0502020204030204"/>
              </a:rPr>
              <a:t> how Jesus came              &amp; how he was received</a:t>
            </a:r>
          </a:p>
        </p:txBody>
      </p:sp>
    </p:spTree>
    <p:extLst>
      <p:ext uri="{BB962C8B-B14F-4D97-AF65-F5344CB8AC3E}">
        <p14:creationId xmlns:p14="http://schemas.microsoft.com/office/powerpoint/2010/main" val="173718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D92122-9FEF-DE93-C577-2CFB5F0F39AC}"/>
              </a:ext>
            </a:extLst>
          </p:cNvPr>
          <p:cNvSpPr txBox="1"/>
          <p:nvPr/>
        </p:nvSpPr>
        <p:spPr>
          <a:xfrm>
            <a:off x="338222" y="555698"/>
            <a:ext cx="1151600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7200" b="1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 The light who </a:t>
            </a:r>
            <a:r>
              <a:rPr lang="en-US" sz="7200" b="1" i="1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was coming</a:t>
            </a:r>
            <a:r>
              <a:rPr lang="en-US" sz="7200" b="1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    </a:t>
            </a:r>
          </a:p>
          <a:p>
            <a:r>
              <a:rPr lang="en-US" sz="7200" b="1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                                           (6-9)</a:t>
            </a:r>
            <a:endParaRPr lang="en-US" sz="7200" b="1">
              <a:solidFill>
                <a:schemeClr val="accent4">
                  <a:lumMod val="20000"/>
                  <a:lumOff val="80000"/>
                </a:schemeClr>
              </a:solidFill>
              <a:ea typeface="Calibri"/>
              <a:cs typeface="Calibri" panose="020F0502020204030204"/>
            </a:endParaRPr>
          </a:p>
        </p:txBody>
      </p:sp>
      <p:pic>
        <p:nvPicPr>
          <p:cNvPr id="4" name="Picture 3" descr="Where Does Blue Light Come From? | BlockBlueLight">
            <a:extLst>
              <a:ext uri="{FF2B5EF4-FFF2-40B4-BE49-F238E27FC236}">
                <a16:creationId xmlns:a16="http://schemas.microsoft.com/office/drawing/2014/main" id="{7374B881-BD2F-CE96-F7E7-835684DCC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097" y="2475234"/>
            <a:ext cx="5745472" cy="359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7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B0355A-C94D-29E0-7353-9CE22A53B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709" y="1152981"/>
            <a:ext cx="6774485" cy="4549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3EF6D4-5DD5-586F-3DAE-E55215430A51}"/>
              </a:ext>
            </a:extLst>
          </p:cNvPr>
          <p:cNvSpPr txBox="1"/>
          <p:nvPr/>
        </p:nvSpPr>
        <p:spPr>
          <a:xfrm>
            <a:off x="171286" y="1828806"/>
            <a:ext cx="4456204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John the Baptist</a:t>
            </a:r>
            <a:endParaRPr lang="en-US" sz="6600">
              <a:solidFill>
                <a:schemeClr val="accent4">
                  <a:lumMod val="20000"/>
                  <a:lumOff val="80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511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B0355A-C94D-29E0-7353-9CE22A53B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709" y="1152981"/>
            <a:ext cx="6774485" cy="4549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3EF6D4-5DD5-586F-3DAE-E55215430A51}"/>
              </a:ext>
            </a:extLst>
          </p:cNvPr>
          <p:cNvSpPr txBox="1"/>
          <p:nvPr/>
        </p:nvSpPr>
        <p:spPr>
          <a:xfrm>
            <a:off x="150691" y="840265"/>
            <a:ext cx="4456204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John the Baptist</a:t>
            </a:r>
          </a:p>
          <a:p>
            <a:pPr algn="ctr"/>
            <a:r>
              <a:rPr lang="en-US" sz="6600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was not the Messiah</a:t>
            </a:r>
          </a:p>
        </p:txBody>
      </p:sp>
    </p:spTree>
    <p:extLst>
      <p:ext uri="{BB962C8B-B14F-4D97-AF65-F5344CB8AC3E}">
        <p14:creationId xmlns:p14="http://schemas.microsoft.com/office/powerpoint/2010/main" val="2525734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B0355A-C94D-29E0-7353-9CE22A53B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709" y="1152981"/>
            <a:ext cx="6774485" cy="4549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3EF6D4-5DD5-586F-3DAE-E55215430A51}"/>
              </a:ext>
            </a:extLst>
          </p:cNvPr>
          <p:cNvSpPr txBox="1"/>
          <p:nvPr/>
        </p:nvSpPr>
        <p:spPr>
          <a:xfrm>
            <a:off x="150691" y="840265"/>
            <a:ext cx="4456204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John the Baptist</a:t>
            </a:r>
          </a:p>
          <a:p>
            <a:pPr algn="ctr"/>
            <a:r>
              <a:rPr lang="en-US" sz="6600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was a witness to the Messiah</a:t>
            </a:r>
          </a:p>
        </p:txBody>
      </p:sp>
    </p:spTree>
    <p:extLst>
      <p:ext uri="{BB962C8B-B14F-4D97-AF65-F5344CB8AC3E}">
        <p14:creationId xmlns:p14="http://schemas.microsoft.com/office/powerpoint/2010/main" val="256465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CH – Rend Collective">
            <a:extLst>
              <a:ext uri="{FF2B5EF4-FFF2-40B4-BE49-F238E27FC236}">
                <a16:creationId xmlns:a16="http://schemas.microsoft.com/office/drawing/2014/main" id="{F0ADE3C1-206F-4258-CE69-5941D2D39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89" y="497311"/>
            <a:ext cx="10440691" cy="585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1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D92122-9FEF-DE93-C577-2CFB5F0F39AC}"/>
              </a:ext>
            </a:extLst>
          </p:cNvPr>
          <p:cNvSpPr txBox="1"/>
          <p:nvPr/>
        </p:nvSpPr>
        <p:spPr>
          <a:xfrm>
            <a:off x="338222" y="555698"/>
            <a:ext cx="1151600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b="1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Calibri" panose="020F0502020204030204"/>
              </a:rPr>
              <a:t>2. The light who </a:t>
            </a:r>
            <a:r>
              <a:rPr lang="en-US" sz="7200" b="1" i="1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Calibri" panose="020F0502020204030204"/>
              </a:rPr>
              <a:t>has come</a:t>
            </a:r>
            <a:r>
              <a:rPr lang="en-US" sz="7200" b="1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Calibri" panose="020F0502020204030204"/>
              </a:rPr>
              <a:t> </a:t>
            </a:r>
          </a:p>
          <a:p>
            <a:r>
              <a:rPr lang="en-US" sz="7200" b="1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Calibri" panose="020F0502020204030204"/>
              </a:rPr>
              <a:t>                                       (v10-13)</a:t>
            </a:r>
          </a:p>
        </p:txBody>
      </p:sp>
      <p:pic>
        <p:nvPicPr>
          <p:cNvPr id="4" name="Picture 3" descr="Where Does Blue Light Come From? | BlockBlueLight">
            <a:extLst>
              <a:ext uri="{FF2B5EF4-FFF2-40B4-BE49-F238E27FC236}">
                <a16:creationId xmlns:a16="http://schemas.microsoft.com/office/drawing/2014/main" id="{7374B881-BD2F-CE96-F7E7-835684DCC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48" y="2495829"/>
            <a:ext cx="5745472" cy="359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41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795534-2218-BBAF-7B85-589973AED5E4}"/>
              </a:ext>
            </a:extLst>
          </p:cNvPr>
          <p:cNvSpPr txBox="1"/>
          <p:nvPr/>
        </p:nvSpPr>
        <p:spPr>
          <a:xfrm>
            <a:off x="673496" y="691482"/>
            <a:ext cx="11516005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u="sng">
                <a:solidFill>
                  <a:schemeClr val="bg2"/>
                </a:solidFill>
                <a:ea typeface="Calibri"/>
                <a:cs typeface="Calibri" panose="020F0502020204030204"/>
              </a:rPr>
              <a:t>3 responses to Jesus</a:t>
            </a: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 panose="020F0502020204030204"/>
              </a:rPr>
              <a:t>the world's </a:t>
            </a:r>
            <a:r>
              <a:rPr lang="en-US" sz="6000" b="1">
                <a:solidFill>
                  <a:schemeClr val="bg2"/>
                </a:solidFill>
                <a:ea typeface="Calibri"/>
                <a:cs typeface="Calibri" panose="020F0502020204030204"/>
              </a:rPr>
              <a:t>indifference </a:t>
            </a:r>
            <a:r>
              <a:rPr lang="en-US" sz="6000">
                <a:solidFill>
                  <a:schemeClr val="bg2"/>
                </a:solidFill>
                <a:ea typeface="Calibri"/>
                <a:cs typeface="Calibri" panose="020F0502020204030204"/>
              </a:rPr>
              <a:t>(v10)</a:t>
            </a:r>
          </a:p>
          <a:p>
            <a:pPr marL="1143000" indent="-1143000">
              <a:buAutoNum type="arabicPeriod"/>
            </a:pPr>
            <a:endParaRPr lang="en-US" sz="6000">
              <a:solidFill>
                <a:schemeClr val="bg2"/>
              </a:solidFill>
              <a:ea typeface="Calibri"/>
              <a:cs typeface="Calibri" panose="020F0502020204030204"/>
            </a:endParaRPr>
          </a:p>
          <a:p>
            <a:pPr marL="1143000" indent="-1143000">
              <a:buAutoNum type="arabicPeriod"/>
            </a:pPr>
            <a:endParaRPr lang="en-US" sz="6000">
              <a:solidFill>
                <a:schemeClr val="bg2"/>
              </a:solidFill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4377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106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Hutchings</dc:creator>
  <cp:lastModifiedBy>Trevor Newman</cp:lastModifiedBy>
  <cp:revision>2</cp:revision>
  <cp:lastPrinted>2023-02-12T02:31:22Z</cp:lastPrinted>
  <dcterms:created xsi:type="dcterms:W3CDTF">2019-12-15T16:16:57Z</dcterms:created>
  <dcterms:modified xsi:type="dcterms:W3CDTF">2024-12-12T11:54:47Z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