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08" r:id="rId5"/>
  </p:sldMasterIdLst>
  <p:notesMasterIdLst>
    <p:notesMasterId r:id="rId13"/>
  </p:notesMasterIdLst>
  <p:sldIdLst>
    <p:sldId id="2594" r:id="rId6"/>
    <p:sldId id="2597" r:id="rId7"/>
    <p:sldId id="2598" r:id="rId8"/>
    <p:sldId id="2601" r:id="rId9"/>
    <p:sldId id="2602" r:id="rId10"/>
    <p:sldId id="2603" r:id="rId11"/>
    <p:sldId id="2596" r:id="rId12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B534EEF6-E92D-4B69-8F27-E7C2BF5C4C80}"/>
    <pc:docChg chg="undo redo custSel addSld delSld">
      <pc:chgData name="Jeremy Clifton" userId="b7121016-a606-4e59-9b8c-d8cabdc242a8" providerId="ADAL" clId="{B534EEF6-E92D-4B69-8F27-E7C2BF5C4C80}" dt="2024-07-22T07:12:08.308" v="5" actId="47"/>
      <pc:docMkLst>
        <pc:docMk/>
      </pc:docMkLst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511499765" sldId="2548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116945597" sldId="2552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096059120" sldId="2553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246964411" sldId="2562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24119388" sldId="2563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515406462" sldId="2564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348538363" sldId="2565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451008008" sldId="2566"/>
        </pc:sldMkLst>
      </pc:sldChg>
      <pc:sldChg chg="add del">
        <pc:chgData name="Jeremy Clifton" userId="b7121016-a606-4e59-9b8c-d8cabdc242a8" providerId="ADAL" clId="{B534EEF6-E92D-4B69-8F27-E7C2BF5C4C80}" dt="2024-07-22T07:12:08.151" v="4" actId="47"/>
        <pc:sldMkLst>
          <pc:docMk/>
          <pc:sldMk cId="679344577" sldId="2567"/>
        </pc:sldMkLst>
      </pc:sldChg>
      <pc:sldChg chg="add del">
        <pc:chgData name="Jeremy Clifton" userId="b7121016-a606-4e59-9b8c-d8cabdc242a8" providerId="ADAL" clId="{B534EEF6-E92D-4B69-8F27-E7C2BF5C4C80}" dt="2024-07-22T07:12:08.151" v="4" actId="47"/>
        <pc:sldMkLst>
          <pc:docMk/>
          <pc:sldMk cId="3504568656" sldId="2568"/>
        </pc:sldMkLst>
      </pc:sldChg>
      <pc:sldChg chg="add del">
        <pc:chgData name="Jeremy Clifton" userId="b7121016-a606-4e59-9b8c-d8cabdc242a8" providerId="ADAL" clId="{B534EEF6-E92D-4B69-8F27-E7C2BF5C4C80}" dt="2024-07-22T07:12:08.151" v="4" actId="47"/>
        <pc:sldMkLst>
          <pc:docMk/>
          <pc:sldMk cId="4084733357" sldId="2569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147558018" sldId="2570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1587651276" sldId="2571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146882534" sldId="2572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4095755445" sldId="2573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610001644" sldId="2574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868813824" sldId="2575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119148833" sldId="2577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957994715" sldId="2578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613334424" sldId="2579"/>
        </pc:sldMkLst>
      </pc:sldChg>
      <pc:sldChg chg="add del">
        <pc:chgData name="Jeremy Clifton" userId="b7121016-a606-4e59-9b8c-d8cabdc242a8" providerId="ADAL" clId="{B534EEF6-E92D-4B69-8F27-E7C2BF5C4C80}" dt="2024-07-22T07:12:08.151" v="4" actId="47"/>
        <pc:sldMkLst>
          <pc:docMk/>
          <pc:sldMk cId="3580157669" sldId="2580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402640098" sldId="2581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180540315" sldId="2582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587051502" sldId="2583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020533271" sldId="2584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1480617777" sldId="2585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628624758" sldId="2586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717018968" sldId="2587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2808775380" sldId="2588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210258351" sldId="2589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533167552" sldId="2590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1163344141" sldId="2591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3970257120" sldId="2592"/>
        </pc:sldMkLst>
      </pc:sldChg>
      <pc:sldChg chg="add del">
        <pc:chgData name="Jeremy Clifton" userId="b7121016-a606-4e59-9b8c-d8cabdc242a8" providerId="ADAL" clId="{B534EEF6-E92D-4B69-8F27-E7C2BF5C4C80}" dt="2024-07-22T07:12:07.997" v="3" actId="47"/>
        <pc:sldMkLst>
          <pc:docMk/>
          <pc:sldMk cId="1828831658" sldId="2593"/>
        </pc:sldMkLst>
      </pc:sldChg>
      <pc:sldChg chg="add del">
        <pc:chgData name="Jeremy Clifton" userId="b7121016-a606-4e59-9b8c-d8cabdc242a8" providerId="ADAL" clId="{B534EEF6-E92D-4B69-8F27-E7C2BF5C4C80}" dt="2024-07-22T07:12:08.151" v="4" actId="47"/>
        <pc:sldMkLst>
          <pc:docMk/>
          <pc:sldMk cId="3619684248" sldId="2595"/>
        </pc:sldMkLst>
      </pc:sldChg>
      <pc:sldChg chg="add del">
        <pc:chgData name="Jeremy Clifton" userId="b7121016-a606-4e59-9b8c-d8cabdc242a8" providerId="ADAL" clId="{B534EEF6-E92D-4B69-8F27-E7C2BF5C4C80}" dt="2024-07-22T07:12:08.308" v="5" actId="47"/>
        <pc:sldMkLst>
          <pc:docMk/>
          <pc:sldMk cId="1360717535" sldId="2599"/>
        </pc:sldMkLst>
      </pc:sldChg>
      <pc:sldChg chg="add del">
        <pc:chgData name="Jeremy Clifton" userId="b7121016-a606-4e59-9b8c-d8cabdc242a8" providerId="ADAL" clId="{B534EEF6-E92D-4B69-8F27-E7C2BF5C4C80}" dt="2024-07-22T07:12:08.308" v="5" actId="47"/>
        <pc:sldMkLst>
          <pc:docMk/>
          <pc:sldMk cId="386059956" sldId="26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AE26E-736F-C214-A511-8DA65B2F9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91EB0-6B4E-378E-8E98-3B9C5D421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186BA-25AD-2E38-54D9-5E3E29F5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4FE4E-7049-B8F1-989D-44EC5466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E9250-B4E2-FC46-664E-884EB739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62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B3B9A-6116-A308-5CEB-CE7161C8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475D4-6AEF-4ADF-1620-E09CD070B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922BB-5952-8B9F-D0F7-830BA5B0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AB022-E29D-A506-1E14-6824957E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6481E-8A2A-4102-D94A-1ED2B292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31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BC3A9-2BF2-60B9-CEB2-B11A025D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88785-7422-19A9-0A0B-9C923323A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531E3-5539-1B0D-3BB7-B68F60F7D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13F24-EC5E-BC40-9C15-32377006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08BFE-7A05-F750-4264-755699DDA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619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681AF-2BC5-608E-5ED0-E9FCC826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80287-D9FC-BDF4-8639-71E5060C5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5613D8-2D40-9C79-E67A-BE42327E2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CA995-1216-8E33-8C7F-58487780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8B08E-A964-722B-D881-0593F2E5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F2B88-D546-E7B2-B68E-C5C5CB69B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243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7A77-E749-DB62-D45A-AE7D57901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A64FB-D77C-43AD-1357-70690215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71EA59-6083-AF06-C161-3C7368A79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E834CE-317E-91C8-1E57-71C33E46C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9EC49-118B-D988-9F7E-2CCFD30C0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BC69B-D74F-1A05-532A-32357DBE1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D59FF5-3720-DC4C-5E57-B31E4393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D53E7-15B3-1606-B006-8EE5EB7E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797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5EA5C-3FB2-4502-B4D9-384A47F5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AFCF3E-FC1D-BEF4-E710-E2694CD1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19519C-CA54-F203-314F-6799371A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70862-04C7-ECFF-3693-0C2C073A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689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D013AF-C6E4-3271-8A7A-6946AB02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B4F10-CDF3-AA85-A888-C2A7D820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21272-1A87-BAB0-9F37-29D802AE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055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DC996-F4CA-1B44-F2B7-25CD7008D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01803-500B-6707-B922-25981DE9C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AF21A-1649-78A9-C06E-F7E48C577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B1A0F-6267-121A-0D2B-6AED891A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CB1A3-28DD-AD67-137A-1A2A6208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C73C0-0D18-E439-D64C-37B8D013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86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4648-A7FD-E4E4-87C0-E6523CF3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0A8092-CE33-1F00-0B37-FD6197CF4F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5173E-F929-A473-5980-D373BF30B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A139F-390B-5E31-0DF4-2B75B0C35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400F0-7FDD-AF5B-EC0B-E71DEFDA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AF6E0-7092-D9D0-94BA-FA515746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75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F745F-31C5-6D97-B10E-E343531D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3D25D4-91A7-6912-7D84-942528E00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91D6C-6E48-D12A-76AD-B5433E12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88873-46EB-176C-749C-F12814458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12806-95AD-0085-DB77-35FA2212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05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D5B4E2-9F07-742D-6C03-7C8675FF1A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A8B155-F8C4-A321-1456-7E48DFE0A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C6195-AA87-CDDE-18CD-7D35283D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6F704-8E46-8CEB-5563-7052E449B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F3770-E624-6344-B525-86C6224B4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06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6F835-0DFA-7A09-556A-C740D7C7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74B3D-40C0-488A-76A1-9D98E8EA1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7DAFD-D27C-12E1-FA3C-565DEB59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F776-3843-1F4B-A493-D6DB035E6120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CE085-7D05-741B-FF59-8662D7EDD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327B7-FC8F-EFF5-6DBC-98392B635E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4F558-BC79-B845-9999-99D99A758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D2C0-0381-A07D-29A8-8E711B64D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83" y="2562777"/>
            <a:ext cx="11134034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742950" indent="-742950">
              <a:buAutoNum type="arabicPeriod"/>
            </a:pPr>
            <a:r>
              <a:rPr lang="en-US" sz="9600" b="1" dirty="0">
                <a:solidFill>
                  <a:schemeClr val="bg2"/>
                </a:solidFill>
                <a:cs typeface="Calibri Light" panose="020F0302020204030204"/>
              </a:rPr>
              <a:t> Follow the sacrificial Son of Man (v18-22).</a:t>
            </a:r>
          </a:p>
        </p:txBody>
      </p:sp>
    </p:spTree>
    <p:extLst>
      <p:ext uri="{BB962C8B-B14F-4D97-AF65-F5344CB8AC3E}">
        <p14:creationId xmlns:p14="http://schemas.microsoft.com/office/powerpoint/2010/main" val="321064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ith Jesus on the Sea of Galilee - Randy Ingermanson's Blog">
            <a:extLst>
              <a:ext uri="{FF2B5EF4-FFF2-40B4-BE49-F238E27FC236}">
                <a16:creationId xmlns:a16="http://schemas.microsoft.com/office/drawing/2014/main" id="{4A3A733F-2BE3-3061-29CA-BB004A913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725" y="231353"/>
            <a:ext cx="7706495" cy="635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57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0D497A1-71E8-B80C-5972-BD660C7452EE}"/>
              </a:ext>
            </a:extLst>
          </p:cNvPr>
          <p:cNvSpPr txBox="1">
            <a:spLocks/>
          </p:cNvSpPr>
          <p:nvPr/>
        </p:nvSpPr>
        <p:spPr>
          <a:xfrm>
            <a:off x="528983" y="2562777"/>
            <a:ext cx="111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chemeClr val="bg2"/>
                </a:solidFill>
                <a:cs typeface="Calibri Light" panose="020F0302020204030204"/>
              </a:rPr>
              <a:t>Surprise 1: A teacher of the law waned to follow Jesus.</a:t>
            </a:r>
            <a:endParaRPr lang="en-US" sz="8800" b="1" dirty="0">
              <a:solidFill>
                <a:schemeClr val="bg2"/>
              </a:solidFill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2288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0D497A1-71E8-B80C-5972-BD660C7452EE}"/>
              </a:ext>
            </a:extLst>
          </p:cNvPr>
          <p:cNvSpPr txBox="1">
            <a:spLocks/>
          </p:cNvSpPr>
          <p:nvPr/>
        </p:nvSpPr>
        <p:spPr>
          <a:xfrm>
            <a:off x="528983" y="2562777"/>
            <a:ext cx="111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chemeClr val="bg2"/>
                </a:solidFill>
                <a:cs typeface="Calibri Light" panose="020F0302020204030204"/>
              </a:rPr>
              <a:t>Surprise 2: The teacher of the law was very keen.</a:t>
            </a:r>
            <a:endParaRPr lang="en-US" sz="6000" b="1" dirty="0">
              <a:solidFill>
                <a:schemeClr val="bg2"/>
              </a:solidFill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9953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0D497A1-71E8-B80C-5972-BD660C7452EE}"/>
              </a:ext>
            </a:extLst>
          </p:cNvPr>
          <p:cNvSpPr txBox="1">
            <a:spLocks/>
          </p:cNvSpPr>
          <p:nvPr/>
        </p:nvSpPr>
        <p:spPr>
          <a:xfrm>
            <a:off x="528983" y="2562777"/>
            <a:ext cx="111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>
              <a:buFont typeface="Calibri"/>
              <a:buChar char="-"/>
            </a:pPr>
            <a:r>
              <a:rPr lang="en-US" sz="6000" b="1" dirty="0">
                <a:solidFill>
                  <a:schemeClr val="bg2"/>
                </a:solidFill>
                <a:cs typeface="Calibri Light" panose="020F0302020204030204"/>
              </a:rPr>
              <a:t>Jesus doesn't ask us to do anything he hasn't done himself</a:t>
            </a:r>
            <a:endParaRPr lang="en-US" sz="6000" b="1" dirty="0">
              <a:solidFill>
                <a:schemeClr val="bg2"/>
              </a:solidFill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92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0D497A1-71E8-B80C-5972-BD660C7452EE}"/>
              </a:ext>
            </a:extLst>
          </p:cNvPr>
          <p:cNvSpPr txBox="1">
            <a:spLocks/>
          </p:cNvSpPr>
          <p:nvPr/>
        </p:nvSpPr>
        <p:spPr>
          <a:xfrm>
            <a:off x="528983" y="2562777"/>
            <a:ext cx="111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>
              <a:buFont typeface="Calibri"/>
              <a:buChar char="-"/>
            </a:pPr>
            <a:r>
              <a:rPr lang="en-US" sz="6000" b="1" dirty="0">
                <a:solidFill>
                  <a:schemeClr val="bg2"/>
                </a:solidFill>
                <a:cs typeface="Calibri Light" panose="020F0302020204030204"/>
              </a:rPr>
              <a:t>He will bless us 100 times over as we make sacrifices for him</a:t>
            </a:r>
            <a:endParaRPr lang="en-US" sz="6000" b="1" dirty="0">
              <a:solidFill>
                <a:schemeClr val="bg2"/>
              </a:solidFill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4854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D2C0-0381-A07D-29A8-8E711B64D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83" y="2562777"/>
            <a:ext cx="11134034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9600" b="1" dirty="0">
                <a:solidFill>
                  <a:schemeClr val="bg2"/>
                </a:solidFill>
                <a:cs typeface="Calibri Light" panose="020F0302020204030204"/>
              </a:rPr>
              <a:t>2. Have faith in the sovereign Son of God (v23-27).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5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72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 Follow the sacrificial Son of Man (v18-22).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Have faith in the sovereign Son of God (v23-27).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Newman</dc:creator>
  <cp:lastModifiedBy>Jeremy Clifton</cp:lastModifiedBy>
  <cp:revision>47</cp:revision>
  <cp:lastPrinted>2023-02-12T02:31:22Z</cp:lastPrinted>
  <dcterms:created xsi:type="dcterms:W3CDTF">2019-12-15T16:16:57Z</dcterms:created>
  <dcterms:modified xsi:type="dcterms:W3CDTF">2024-07-22T07:12:09Z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