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9"/>
  </p:notesMasterIdLst>
  <p:sldIdLst>
    <p:sldId id="4182" r:id="rId5"/>
    <p:sldId id="4180" r:id="rId6"/>
    <p:sldId id="4183" r:id="rId7"/>
    <p:sldId id="4184" r:id="rId8"/>
  </p:sldIdLst>
  <p:sldSz cx="12192000" cy="6858000"/>
  <p:notesSz cx="6794500" cy="9931400"/>
  <p:defaultTextStyle>
    <a:defPPr>
      <a:defRPr lang="en-US"/>
    </a:defPPr>
    <a:lvl1pPr marL="0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emy Clifton" userId="S::wec@woodfordec.onmicrosoft.com::b7121016-a606-4e59-9b8c-d8cabdc242a8" providerId="AD" clId="Web-{CDEC0358-0AC2-98D2-FDF8-C5444431C7B0}"/>
    <pc:docChg chg="addSld delSld modSld sldOrd">
      <pc:chgData name="Jeremy Clifton" userId="S::wec@woodfordec.onmicrosoft.com::b7121016-a606-4e59-9b8c-d8cabdc242a8" providerId="AD" clId="Web-{CDEC0358-0AC2-98D2-FDF8-C5444431C7B0}" dt="2026-06-28T08:52:13.256" v="1137" actId="1076"/>
      <pc:docMkLst>
        <pc:docMk/>
      </pc:docMkLst>
    </pc:docChg>
  </pc:docChgLst>
  <pc:docChgLst>
    <pc:chgData name="Jeremy Clifton" userId="S::wec@woodfordec.onmicrosoft.com::b7121016-a606-4e59-9b8c-d8cabdc242a8" providerId="AD" clId="Web-{BBC88D45-D316-1BCF-7924-2F2837511737}"/>
    <pc:docChg chg="addSld delSld modSld sldOrd">
      <pc:chgData name="Jeremy Clifton" userId="S::wec@woodfordec.onmicrosoft.com::b7121016-a606-4e59-9b8c-d8cabdc242a8" providerId="AD" clId="Web-{BBC88D45-D316-1BCF-7924-2F2837511737}" dt="2026-06-21T09:11:51.360" v="641"/>
      <pc:docMkLst>
        <pc:docMk/>
      </pc:docMkLst>
    </pc:docChg>
  </pc:docChgLst>
  <pc:docChgLst>
    <pc:chgData name="Jeremy Clifton" userId="S::wec@woodfordec.onmicrosoft.com::b7121016-a606-4e59-9b8c-d8cabdc242a8" providerId="AD" clId="Web-{2E32D60F-FC3F-7AEB-E34B-4635889C2698}"/>
    <pc:docChg chg="addSld delSld modSld sldOrd">
      <pc:chgData name="Jeremy Clifton" userId="S::wec@woodfordec.onmicrosoft.com::b7121016-a606-4e59-9b8c-d8cabdc242a8" providerId="AD" clId="Web-{2E32D60F-FC3F-7AEB-E34B-4635889C2698}" dt="2026-07-12T09:10:34.909" v="605"/>
      <pc:docMkLst>
        <pc:docMk/>
      </pc:docMkLst>
    </pc:docChg>
  </pc:docChgLst>
  <pc:docChgLst>
    <pc:chgData name="Jeremy Clifton" userId="S::wec@woodfordec.onmicrosoft.com::b7121016-a606-4e59-9b8c-d8cabdc242a8" providerId="AD" clId="Web-{4C93FF84-8865-418B-2D3F-F7D137F37A56}"/>
    <pc:docChg chg="addSld delSld modSld sldOrd">
      <pc:chgData name="Jeremy Clifton" userId="S::wec@woodfordec.onmicrosoft.com::b7121016-a606-4e59-9b8c-d8cabdc242a8" providerId="AD" clId="Web-{4C93FF84-8865-418B-2D3F-F7D137F37A56}" dt="2026-07-17T00:41:06.040" v="293"/>
      <pc:docMkLst>
        <pc:docMk/>
      </pc:docMkLst>
    </pc:docChg>
  </pc:docChgLst>
  <pc:docChgLst>
    <pc:chgData name="Jeremy Clifton" userId="S::wec@woodfordec.onmicrosoft.com::b7121016-a606-4e59-9b8c-d8cabdc242a8" providerId="AD" clId="Web-{FE68F55B-5537-77E4-5129-B937FB7138DD}"/>
    <pc:docChg chg="addSld delSld modSld sldOrd">
      <pc:chgData name="Jeremy Clifton" userId="S::wec@woodfordec.onmicrosoft.com::b7121016-a606-4e59-9b8c-d8cabdc242a8" providerId="AD" clId="Web-{FE68F55B-5537-77E4-5129-B937FB7138DD}" dt="2026-07-19T08:58:54.857" v="83"/>
      <pc:docMkLst>
        <pc:docMk/>
      </pc:docMkLst>
      <pc:sldChg chg="del">
        <pc:chgData name="Jeremy Clifton" userId="S::wec@woodfordec.onmicrosoft.com::b7121016-a606-4e59-9b8c-d8cabdc242a8" providerId="AD" clId="Web-{FE68F55B-5537-77E4-5129-B937FB7138DD}" dt="2026-07-19T08:58:49.982" v="72"/>
        <pc:sldMkLst>
          <pc:docMk/>
          <pc:sldMk cId="1065490862" sldId="4125"/>
        </pc:sldMkLst>
      </pc:sldChg>
      <pc:sldChg chg="del">
        <pc:chgData name="Jeremy Clifton" userId="S::wec@woodfordec.onmicrosoft.com::b7121016-a606-4e59-9b8c-d8cabdc242a8" providerId="AD" clId="Web-{FE68F55B-5537-77E4-5129-B937FB7138DD}" dt="2026-07-19T08:58:50.545" v="73"/>
        <pc:sldMkLst>
          <pc:docMk/>
          <pc:sldMk cId="3681330731" sldId="4128"/>
        </pc:sldMkLst>
      </pc:sldChg>
      <pc:sldChg chg="del">
        <pc:chgData name="Jeremy Clifton" userId="S::wec@woodfordec.onmicrosoft.com::b7121016-a606-4e59-9b8c-d8cabdc242a8" providerId="AD" clId="Web-{FE68F55B-5537-77E4-5129-B937FB7138DD}" dt="2026-07-19T08:58:50.888" v="74"/>
        <pc:sldMkLst>
          <pc:docMk/>
          <pc:sldMk cId="1638175745" sldId="4130"/>
        </pc:sldMkLst>
      </pc:sldChg>
      <pc:sldChg chg="del">
        <pc:chgData name="Jeremy Clifton" userId="S::wec@woodfordec.onmicrosoft.com::b7121016-a606-4e59-9b8c-d8cabdc242a8" providerId="AD" clId="Web-{FE68F55B-5537-77E4-5129-B937FB7138DD}" dt="2026-07-19T08:58:53.123" v="81"/>
        <pc:sldMkLst>
          <pc:docMk/>
          <pc:sldMk cId="285218755" sldId="4145"/>
        </pc:sldMkLst>
      </pc:sldChg>
      <pc:sldChg chg="del">
        <pc:chgData name="Jeremy Clifton" userId="S::wec@woodfordec.onmicrosoft.com::b7121016-a606-4e59-9b8c-d8cabdc242a8" providerId="AD" clId="Web-{FE68F55B-5537-77E4-5129-B937FB7138DD}" dt="2026-07-19T08:58:51.795" v="76"/>
        <pc:sldMkLst>
          <pc:docMk/>
          <pc:sldMk cId="2994921507" sldId="4146"/>
        </pc:sldMkLst>
      </pc:sldChg>
      <pc:sldChg chg="del">
        <pc:chgData name="Jeremy Clifton" userId="S::wec@woodfordec.onmicrosoft.com::b7121016-a606-4e59-9b8c-d8cabdc242a8" providerId="AD" clId="Web-{FE68F55B-5537-77E4-5129-B937FB7138DD}" dt="2026-07-19T08:58:51.685" v="75"/>
        <pc:sldMkLst>
          <pc:docMk/>
          <pc:sldMk cId="1885476846" sldId="4147"/>
        </pc:sldMkLst>
      </pc:sldChg>
      <pc:sldChg chg="del">
        <pc:chgData name="Jeremy Clifton" userId="S::wec@woodfordec.onmicrosoft.com::b7121016-a606-4e59-9b8c-d8cabdc242a8" providerId="AD" clId="Web-{FE68F55B-5537-77E4-5129-B937FB7138DD}" dt="2026-07-19T08:58:51.873" v="77"/>
        <pc:sldMkLst>
          <pc:docMk/>
          <pc:sldMk cId="817807398" sldId="4154"/>
        </pc:sldMkLst>
      </pc:sldChg>
      <pc:sldChg chg="del">
        <pc:chgData name="Jeremy Clifton" userId="S::wec@woodfordec.onmicrosoft.com::b7121016-a606-4e59-9b8c-d8cabdc242a8" providerId="AD" clId="Web-{FE68F55B-5537-77E4-5129-B937FB7138DD}" dt="2026-07-19T08:58:52.592" v="78"/>
        <pc:sldMkLst>
          <pc:docMk/>
          <pc:sldMk cId="1320016436" sldId="4156"/>
        </pc:sldMkLst>
      </pc:sldChg>
      <pc:sldChg chg="del">
        <pc:chgData name="Jeremy Clifton" userId="S::wec@woodfordec.onmicrosoft.com::b7121016-a606-4e59-9b8c-d8cabdc242a8" providerId="AD" clId="Web-{FE68F55B-5537-77E4-5129-B937FB7138DD}" dt="2026-07-19T08:58:52.623" v="79"/>
        <pc:sldMkLst>
          <pc:docMk/>
          <pc:sldMk cId="1526233569" sldId="4157"/>
        </pc:sldMkLst>
      </pc:sldChg>
      <pc:sldChg chg="del">
        <pc:chgData name="Jeremy Clifton" userId="S::wec@woodfordec.onmicrosoft.com::b7121016-a606-4e59-9b8c-d8cabdc242a8" providerId="AD" clId="Web-{FE68F55B-5537-77E4-5129-B937FB7138DD}" dt="2026-07-19T08:58:52.888" v="80"/>
        <pc:sldMkLst>
          <pc:docMk/>
          <pc:sldMk cId="543855121" sldId="4158"/>
        </pc:sldMkLst>
      </pc:sldChg>
      <pc:sldChg chg="del">
        <pc:chgData name="Jeremy Clifton" userId="S::wec@woodfordec.onmicrosoft.com::b7121016-a606-4e59-9b8c-d8cabdc242a8" providerId="AD" clId="Web-{FE68F55B-5537-77E4-5129-B937FB7138DD}" dt="2026-07-19T08:58:53.482" v="82"/>
        <pc:sldMkLst>
          <pc:docMk/>
          <pc:sldMk cId="4193919393" sldId="4159"/>
        </pc:sldMkLst>
      </pc:sldChg>
      <pc:sldChg chg="del">
        <pc:chgData name="Jeremy Clifton" userId="S::wec@woodfordec.onmicrosoft.com::b7121016-a606-4e59-9b8c-d8cabdc242a8" providerId="AD" clId="Web-{FE68F55B-5537-77E4-5129-B937FB7138DD}" dt="2026-07-19T08:58:54.857" v="83"/>
        <pc:sldMkLst>
          <pc:docMk/>
          <pc:sldMk cId="604496942" sldId="4170"/>
        </pc:sldMkLst>
      </pc:sldChg>
      <pc:sldChg chg="modSp add ord replId">
        <pc:chgData name="Jeremy Clifton" userId="S::wec@woodfordec.onmicrosoft.com::b7121016-a606-4e59-9b8c-d8cabdc242a8" providerId="AD" clId="Web-{FE68F55B-5537-77E4-5129-B937FB7138DD}" dt="2026-07-19T08:56:40.815" v="40" actId="20577"/>
        <pc:sldMkLst>
          <pc:docMk/>
          <pc:sldMk cId="391297765" sldId="4180"/>
        </pc:sldMkLst>
        <pc:spChg chg="mod">
          <ac:chgData name="Jeremy Clifton" userId="S::wec@woodfordec.onmicrosoft.com::b7121016-a606-4e59-9b8c-d8cabdc242a8" providerId="AD" clId="Web-{FE68F55B-5537-77E4-5129-B937FB7138DD}" dt="2026-07-19T08:56:40.815" v="40" actId="20577"/>
          <ac:spMkLst>
            <pc:docMk/>
            <pc:sldMk cId="391297765" sldId="4180"/>
            <ac:spMk id="3" creationId="{8E93C00B-B5E8-06E4-E392-FBA4E038C181}"/>
          </ac:spMkLst>
        </pc:spChg>
      </pc:sldChg>
      <pc:sldChg chg="add ord replId">
        <pc:chgData name="Jeremy Clifton" userId="S::wec@woodfordec.onmicrosoft.com::b7121016-a606-4e59-9b8c-d8cabdc242a8" providerId="AD" clId="Web-{FE68F55B-5537-77E4-5129-B937FB7138DD}" dt="2026-07-19T08:56:17.080" v="14"/>
        <pc:sldMkLst>
          <pc:docMk/>
          <pc:sldMk cId="3832203140" sldId="4181"/>
        </pc:sldMkLst>
      </pc:sldChg>
      <pc:sldChg chg="modSp add replId">
        <pc:chgData name="Jeremy Clifton" userId="S::wec@woodfordec.onmicrosoft.com::b7121016-a606-4e59-9b8c-d8cabdc242a8" providerId="AD" clId="Web-{FE68F55B-5537-77E4-5129-B937FB7138DD}" dt="2026-07-19T08:55:44.704" v="12" actId="20577"/>
        <pc:sldMkLst>
          <pc:docMk/>
          <pc:sldMk cId="3764850128" sldId="4182"/>
        </pc:sldMkLst>
        <pc:spChg chg="mod">
          <ac:chgData name="Jeremy Clifton" userId="S::wec@woodfordec.onmicrosoft.com::b7121016-a606-4e59-9b8c-d8cabdc242a8" providerId="AD" clId="Web-{FE68F55B-5537-77E4-5129-B937FB7138DD}" dt="2026-07-19T08:55:44.704" v="12" actId="20577"/>
          <ac:spMkLst>
            <pc:docMk/>
            <pc:sldMk cId="3764850128" sldId="4182"/>
            <ac:spMk id="3" creationId="{F8AE5A10-F43C-9FE3-47E1-5E8226879CEE}"/>
          </ac:spMkLst>
        </pc:spChg>
      </pc:sldChg>
      <pc:sldChg chg="addSp modSp add ord replId">
        <pc:chgData name="Jeremy Clifton" userId="S::wec@woodfordec.onmicrosoft.com::b7121016-a606-4e59-9b8c-d8cabdc242a8" providerId="AD" clId="Web-{FE68F55B-5537-77E4-5129-B937FB7138DD}" dt="2026-07-19T08:58:11.168" v="71" actId="1076"/>
        <pc:sldMkLst>
          <pc:docMk/>
          <pc:sldMk cId="2030677088" sldId="4183"/>
        </pc:sldMkLst>
        <pc:picChg chg="add mod">
          <ac:chgData name="Jeremy Clifton" userId="S::wec@woodfordec.onmicrosoft.com::b7121016-a606-4e59-9b8c-d8cabdc242a8" providerId="AD" clId="Web-{FE68F55B-5537-77E4-5129-B937FB7138DD}" dt="2026-07-19T08:58:11.168" v="71" actId="1076"/>
          <ac:picMkLst>
            <pc:docMk/>
            <pc:sldMk cId="2030677088" sldId="4183"/>
            <ac:picMk id="2" creationId="{5F6B84B3-56AB-00ED-78F6-D5B8CE0FAE90}"/>
          </ac:picMkLst>
        </pc:picChg>
      </pc:sldChg>
      <pc:sldChg chg="modSp add replId">
        <pc:chgData name="Jeremy Clifton" userId="S::wec@woodfordec.onmicrosoft.com::b7121016-a606-4e59-9b8c-d8cabdc242a8" providerId="AD" clId="Web-{FE68F55B-5537-77E4-5129-B937FB7138DD}" dt="2026-07-19T08:57:53.199" v="66" actId="20577"/>
        <pc:sldMkLst>
          <pc:docMk/>
          <pc:sldMk cId="1650035613" sldId="4184"/>
        </pc:sldMkLst>
        <pc:spChg chg="mod">
          <ac:chgData name="Jeremy Clifton" userId="S::wec@woodfordec.onmicrosoft.com::b7121016-a606-4e59-9b8c-d8cabdc242a8" providerId="AD" clId="Web-{FE68F55B-5537-77E4-5129-B937FB7138DD}" dt="2026-07-19T08:57:53.199" v="66" actId="20577"/>
          <ac:spMkLst>
            <pc:docMk/>
            <pc:sldMk cId="1650035613" sldId="4184"/>
            <ac:spMk id="3" creationId="{F3318247-EBE3-ED07-D54C-93D83BF3F0A9}"/>
          </ac:spMkLst>
        </pc:spChg>
      </pc:sldChg>
      <pc:sldChg chg="add replId">
        <pc:chgData name="Jeremy Clifton" userId="S::wec@woodfordec.onmicrosoft.com::b7121016-a606-4e59-9b8c-d8cabdc242a8" providerId="AD" clId="Web-{FE68F55B-5537-77E4-5129-B937FB7138DD}" dt="2026-07-19T08:57:53.918" v="67"/>
        <pc:sldMkLst>
          <pc:docMk/>
          <pc:sldMk cId="1512745179" sldId="4185"/>
        </pc:sldMkLst>
      </pc:sldChg>
    </pc:docChg>
  </pc:docChgLst>
  <pc:docChgLst>
    <pc:chgData name="Jeremy Clifton" userId="b7121016-a606-4e59-9b8c-d8cabdc242a8" providerId="ADAL" clId="{E211E35B-DF94-4D8F-8790-8C823AF181FA}"/>
    <pc:docChg chg="delSld">
      <pc:chgData name="Jeremy Clifton" userId="b7121016-a606-4e59-9b8c-d8cabdc242a8" providerId="ADAL" clId="{E211E35B-DF94-4D8F-8790-8C823AF181FA}" dt="2026-07-20T12:20:45.642" v="2" actId="47"/>
      <pc:docMkLst>
        <pc:docMk/>
      </pc:docMkLst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59391916" sldId="3680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1320250242" sldId="4008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3186282112" sldId="4012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3681396392" sldId="4042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1959409576" sldId="4121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3776555569" sldId="4122"/>
        </pc:sldMkLst>
      </pc:sldChg>
      <pc:sldChg chg="del">
        <pc:chgData name="Jeremy Clifton" userId="b7121016-a606-4e59-9b8c-d8cabdc242a8" providerId="ADAL" clId="{E211E35B-DF94-4D8F-8790-8C823AF181FA}" dt="2026-07-20T12:20:45.642" v="2" actId="47"/>
        <pc:sldMkLst>
          <pc:docMk/>
          <pc:sldMk cId="3842103411" sldId="4144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885767341" sldId="4160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1788721900" sldId="4161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51358775" sldId="4162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797550903" sldId="4163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3048332410" sldId="4164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2562612601" sldId="4165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2679685348" sldId="4166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3385067229" sldId="4167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593628640" sldId="4168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1027197048" sldId="4169"/>
        </pc:sldMkLst>
      </pc:sldChg>
      <pc:sldChg chg="del">
        <pc:chgData name="Jeremy Clifton" userId="b7121016-a606-4e59-9b8c-d8cabdc242a8" providerId="ADAL" clId="{E211E35B-DF94-4D8F-8790-8C823AF181FA}" dt="2026-07-20T12:20:45.642" v="2" actId="47"/>
        <pc:sldMkLst>
          <pc:docMk/>
          <pc:sldMk cId="1587986454" sldId="4171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855683636" sldId="4172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2042956409" sldId="4173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1199142225" sldId="4174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3626160629" sldId="4175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3657367613" sldId="4176"/>
        </pc:sldMkLst>
      </pc:sldChg>
      <pc:sldChg chg="del">
        <pc:chgData name="Jeremy Clifton" userId="b7121016-a606-4e59-9b8c-d8cabdc242a8" providerId="ADAL" clId="{E211E35B-DF94-4D8F-8790-8C823AF181FA}" dt="2026-07-20T12:20:38.529" v="0" actId="47"/>
        <pc:sldMkLst>
          <pc:docMk/>
          <pc:sldMk cId="920506614" sldId="4179"/>
        </pc:sldMkLst>
      </pc:sldChg>
      <pc:sldChg chg="del">
        <pc:chgData name="Jeremy Clifton" userId="b7121016-a606-4e59-9b8c-d8cabdc242a8" providerId="ADAL" clId="{E211E35B-DF94-4D8F-8790-8C823AF181FA}" dt="2026-07-20T12:20:40.840" v="1" actId="47"/>
        <pc:sldMkLst>
          <pc:docMk/>
          <pc:sldMk cId="3832203140" sldId="4181"/>
        </pc:sldMkLst>
      </pc:sldChg>
      <pc:sldChg chg="del">
        <pc:chgData name="Jeremy Clifton" userId="b7121016-a606-4e59-9b8c-d8cabdc242a8" providerId="ADAL" clId="{E211E35B-DF94-4D8F-8790-8C823AF181FA}" dt="2026-07-20T12:20:45.642" v="2" actId="47"/>
        <pc:sldMkLst>
          <pc:docMk/>
          <pc:sldMk cId="1512745179" sldId="418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8295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r">
              <a:defRPr sz="1200"/>
            </a:lvl1pPr>
          </a:lstStyle>
          <a:p>
            <a:fld id="{D53EB7DD-7AB6-42BD-9F39-79E2E8754541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41425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30" tIns="45665" rIns="91330" bIns="4566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7"/>
            <a:ext cx="5435600" cy="3910488"/>
          </a:xfrm>
          <a:prstGeom prst="rect">
            <a:avLst/>
          </a:prstGeom>
        </p:spPr>
        <p:txBody>
          <a:bodyPr vert="horz" lIns="91330" tIns="45665" rIns="91330" bIns="4566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3107"/>
            <a:ext cx="2944283" cy="498294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r">
              <a:defRPr sz="1200"/>
            </a:lvl1pPr>
          </a:lstStyle>
          <a:p>
            <a:fld id="{C57F6B98-AE3F-4561-ACA5-C79A3D72D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576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435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460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616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7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570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22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5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215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113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715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557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F23B5-3E63-4248-9393-5DCE9F5782DE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98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E60DE-28E2-1B6A-82D6-F5FC8AFC4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8AE5A10-F43C-9FE3-47E1-5E8226879CEE}"/>
              </a:ext>
            </a:extLst>
          </p:cNvPr>
          <p:cNvSpPr txBox="1"/>
          <p:nvPr/>
        </p:nvSpPr>
        <p:spPr>
          <a:xfrm>
            <a:off x="130087" y="115802"/>
            <a:ext cx="11628567" cy="19082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u="sng">
                <a:solidFill>
                  <a:schemeClr val="bg2"/>
                </a:solidFill>
                <a:ea typeface="Calibri"/>
                <a:cs typeface="Calibri"/>
              </a:rPr>
              <a:t>Matthew 10</a:t>
            </a:r>
            <a:endParaRPr lang="en-US" sz="360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bg2"/>
                </a:solidFill>
                <a:ea typeface="Calibri"/>
                <a:cs typeface="Calibri"/>
              </a:rPr>
              <a:t>1</a:t>
            </a:r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 Jesus called his twelve disciples to him and gave them authority to 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drive out impure spirits and to heal every disease and illness.</a:t>
            </a:r>
          </a:p>
          <a:p>
            <a:endParaRPr lang="en-US">
              <a:solidFill>
                <a:schemeClr val="bg2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4850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32275-04D2-EA20-F846-0800B31FE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8E93C00B-B5E8-06E4-E392-FBA4E038C181}"/>
              </a:ext>
            </a:extLst>
          </p:cNvPr>
          <p:cNvSpPr txBox="1"/>
          <p:nvPr/>
        </p:nvSpPr>
        <p:spPr>
          <a:xfrm>
            <a:off x="534243" y="252919"/>
            <a:ext cx="11341678" cy="31700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0" dirty="0">
                <a:solidFill>
                  <a:schemeClr val="bg2"/>
                </a:solidFill>
                <a:ea typeface="Calibri"/>
                <a:cs typeface="Calibri"/>
              </a:rPr>
              <a:t>1. </a:t>
            </a:r>
            <a:r>
              <a:rPr lang="en-US" sz="8000" u="sng" dirty="0">
                <a:solidFill>
                  <a:schemeClr val="bg2"/>
                </a:solidFill>
                <a:ea typeface="Calibri"/>
                <a:cs typeface="Calibri"/>
              </a:rPr>
              <a:t>Jesus' </a:t>
            </a:r>
            <a:r>
              <a:rPr lang="en-US" sz="8000" b="1" u="sng" dirty="0">
                <a:solidFill>
                  <a:schemeClr val="bg2"/>
                </a:solidFill>
                <a:ea typeface="Calibri"/>
                <a:cs typeface="Calibri"/>
              </a:rPr>
              <a:t>power </a:t>
            </a:r>
            <a:endParaRPr lang="en-US" b="1" u="sng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8000">
                <a:solidFill>
                  <a:schemeClr val="bg2"/>
                </a:solidFill>
                <a:ea typeface="Calibri"/>
                <a:cs typeface="Calibri"/>
              </a:rPr>
              <a:t>for his </a:t>
            </a:r>
            <a:r>
              <a:rPr lang="en-US" sz="8000" dirty="0">
                <a:solidFill>
                  <a:schemeClr val="bg2"/>
                </a:solidFill>
                <a:ea typeface="Calibri"/>
                <a:cs typeface="Calibri"/>
              </a:rPr>
              <a:t>failed </a:t>
            </a:r>
            <a:r>
              <a:rPr lang="en-US" sz="8000">
                <a:solidFill>
                  <a:schemeClr val="bg2"/>
                </a:solidFill>
                <a:ea typeface="Calibri"/>
                <a:cs typeface="Calibri"/>
              </a:rPr>
              <a:t>people</a:t>
            </a:r>
            <a:r>
              <a:rPr lang="en-US" sz="4000" b="1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(v14-18)</a:t>
            </a:r>
            <a:endParaRPr lang="en-US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endParaRPr lang="en-US" sz="400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1297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A370F-34EA-4A2C-5A3E-15EFFE148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F6B84B3-56AB-00ED-78F6-D5B8CE0FA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145" y="408895"/>
            <a:ext cx="3817710" cy="582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677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9080D-249A-FD0C-AE11-C94F4BB37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F3318247-EBE3-ED07-D54C-93D83BF3F0A9}"/>
              </a:ext>
            </a:extLst>
          </p:cNvPr>
          <p:cNvSpPr txBox="1"/>
          <p:nvPr/>
        </p:nvSpPr>
        <p:spPr>
          <a:xfrm>
            <a:off x="534243" y="252919"/>
            <a:ext cx="11341678" cy="31700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0" dirty="0">
                <a:solidFill>
                  <a:schemeClr val="bg2"/>
                </a:solidFill>
                <a:ea typeface="Calibri"/>
                <a:cs typeface="Calibri"/>
              </a:rPr>
              <a:t>2. </a:t>
            </a:r>
            <a:r>
              <a:rPr lang="en-US" sz="8000" u="sng" dirty="0">
                <a:solidFill>
                  <a:schemeClr val="bg2"/>
                </a:solidFill>
                <a:ea typeface="Calibri"/>
                <a:cs typeface="Calibri"/>
              </a:rPr>
              <a:t>Jesus' </a:t>
            </a:r>
            <a:r>
              <a:rPr lang="en-US" sz="8000" b="1" u="sng">
                <a:solidFill>
                  <a:schemeClr val="bg2"/>
                </a:solidFill>
                <a:ea typeface="Calibri"/>
                <a:cs typeface="Calibri"/>
              </a:rPr>
              <a:t>promise </a:t>
            </a:r>
            <a:endParaRPr lang="en-US" b="1" u="sng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8000" dirty="0">
                <a:solidFill>
                  <a:schemeClr val="bg2"/>
                </a:solidFill>
                <a:ea typeface="Calibri"/>
                <a:cs typeface="Calibri"/>
              </a:rPr>
              <a:t>for his faithless </a:t>
            </a:r>
            <a:r>
              <a:rPr lang="en-US" sz="8000">
                <a:solidFill>
                  <a:schemeClr val="bg2"/>
                </a:solidFill>
                <a:ea typeface="Calibri"/>
                <a:cs typeface="Calibri"/>
              </a:rPr>
              <a:t>people</a:t>
            </a:r>
            <a:r>
              <a:rPr lang="en-US" sz="4000" b="1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(v19-20)</a:t>
            </a:r>
            <a:endParaRPr lang="en-US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endParaRPr lang="en-US" sz="400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50035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5dc85ca-d713-4229-a48d-79f58fb065e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CA8C7965C295438B38469F9DA828B9" ma:contentTypeVersion="15" ma:contentTypeDescription="Create a new document." ma:contentTypeScope="" ma:versionID="9d26b14d2be81836a4526e40bcfaa935">
  <xsd:schema xmlns:xsd="http://www.w3.org/2001/XMLSchema" xmlns:xs="http://www.w3.org/2001/XMLSchema" xmlns:p="http://schemas.microsoft.com/office/2006/metadata/properties" xmlns:ns3="75dc85ca-d713-4229-a48d-79f58fb065ec" xmlns:ns4="6c5326a3-a756-4a42-a4f0-608067e2ab76" targetNamespace="http://schemas.microsoft.com/office/2006/metadata/properties" ma:root="true" ma:fieldsID="db0ad0c3b89310596b7e49b2c8839552" ns3:_="" ns4:_="">
    <xsd:import namespace="75dc85ca-d713-4229-a48d-79f58fb065ec"/>
    <xsd:import namespace="6c5326a3-a756-4a42-a4f0-608067e2ab7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c85ca-d713-4229-a48d-79f58fb065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5326a3-a756-4a42-a4f0-608067e2ab7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648EFD-F2F0-4783-9B5D-B8AECCB6A270}">
  <ds:schemaRefs>
    <ds:schemaRef ds:uri="6c5326a3-a756-4a42-a4f0-608067e2ab76"/>
    <ds:schemaRef ds:uri="75dc85ca-d713-4229-a48d-79f58fb065e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962B488-279C-460D-BAF7-8870D23824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B633AA-15AD-47D7-AD96-6B70D0D433B5}">
  <ds:schemaRefs>
    <ds:schemaRef ds:uri="6c5326a3-a756-4a42-a4f0-608067e2ab76"/>
    <ds:schemaRef ds:uri="75dc85ca-d713-4229-a48d-79f58fb065e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51</Words>
  <Application>Microsoft Office PowerPoint</Application>
  <PresentationFormat>Widescreen</PresentationFormat>
  <Paragraphs>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Lawrence</dc:creator>
  <cp:lastModifiedBy>Trevor Newman</cp:lastModifiedBy>
  <cp:revision>284</cp:revision>
  <cp:lastPrinted>2023-02-12T02:31:22Z</cp:lastPrinted>
  <dcterms:created xsi:type="dcterms:W3CDTF">2019-12-15T16:16:57Z</dcterms:created>
  <dcterms:modified xsi:type="dcterms:W3CDTF">2026-07-20T12:20:49Z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0x010100DBCA8C7965C295438B38469F9DA828B9</vt:lpwstr>
  </property>
</Properties>
</file>