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67" r:id="rId2"/>
    <p:sldId id="268" r:id="rId3"/>
    <p:sldId id="269" r:id="rId4"/>
    <p:sldId id="270" r:id="rId5"/>
    <p:sldId id="271" r:id="rId6"/>
    <p:sldId id="284" r:id="rId7"/>
    <p:sldId id="280" r:id="rId8"/>
    <p:sldId id="281" r:id="rId9"/>
    <p:sldId id="283" r:id="rId10"/>
    <p:sldId id="282" r:id="rId11"/>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4BE5D7-392A-46DA-8752-A78294DDA29F}" v="1" dt="2026-06-05T13:25:09.1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02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emy Clifton" userId="b7121016-a606-4e59-9b8c-d8cabdc242a8" providerId="ADAL" clId="{59DAF793-FF44-4679-BC2D-399D97055421}"/>
    <pc:docChg chg="addSld modSld sldOrd">
      <pc:chgData name="Jeremy Clifton" userId="b7121016-a606-4e59-9b8c-d8cabdc242a8" providerId="ADAL" clId="{59DAF793-FF44-4679-BC2D-399D97055421}" dt="2026-05-31T09:10:16.043" v="2"/>
      <pc:docMkLst>
        <pc:docMk/>
      </pc:docMkLst>
      <pc:sldChg chg="new ord">
        <pc:chgData name="Jeremy Clifton" userId="b7121016-a606-4e59-9b8c-d8cabdc242a8" providerId="ADAL" clId="{59DAF793-FF44-4679-BC2D-399D97055421}" dt="2026-05-31T09:10:16.043" v="2"/>
        <pc:sldMkLst>
          <pc:docMk/>
          <pc:sldMk cId="3499626544" sldId="285"/>
        </pc:sldMkLst>
      </pc:sldChg>
    </pc:docChg>
  </pc:docChgLst>
  <pc:docChgLst>
    <pc:chgData name="Jeremy Clifton" userId="b7121016-a606-4e59-9b8c-d8cabdc242a8" providerId="ADAL" clId="{E211E35B-DF94-4D8F-8790-8C823AF181FA}"/>
    <pc:docChg chg="delSld modSld modMainMaster modNotesMaster">
      <pc:chgData name="Jeremy Clifton" userId="b7121016-a606-4e59-9b8c-d8cabdc242a8" providerId="ADAL" clId="{E211E35B-DF94-4D8F-8790-8C823AF181FA}" dt="2026-06-05T13:25:22.129" v="1" actId="47"/>
      <pc:docMkLst>
        <pc:docMk/>
      </pc:docMkLst>
      <pc:sldChg chg="modSp del">
        <pc:chgData name="Jeremy Clifton" userId="b7121016-a606-4e59-9b8c-d8cabdc242a8" providerId="ADAL" clId="{E211E35B-DF94-4D8F-8790-8C823AF181FA}" dt="2026-06-05T13:25:22.129" v="1" actId="47"/>
        <pc:sldMkLst>
          <pc:docMk/>
          <pc:sldMk cId="672094286" sldId="261"/>
        </pc:sldMkLst>
        <pc:spChg chg="mod">
          <ac:chgData name="Jeremy Clifton" userId="b7121016-a606-4e59-9b8c-d8cabdc242a8" providerId="ADAL" clId="{E211E35B-DF94-4D8F-8790-8C823AF181FA}" dt="2026-06-05T13:25:09.103" v="0"/>
          <ac:spMkLst>
            <pc:docMk/>
            <pc:sldMk cId="672094286" sldId="261"/>
            <ac:spMk id="2" creationId="{00000000-0000-0000-0000-000000000000}"/>
          </ac:spMkLst>
        </pc:spChg>
        <pc:picChg chg="mod">
          <ac:chgData name="Jeremy Clifton" userId="b7121016-a606-4e59-9b8c-d8cabdc242a8" providerId="ADAL" clId="{E211E35B-DF94-4D8F-8790-8C823AF181FA}" dt="2026-06-05T13:25:09.103" v="0"/>
          <ac:picMkLst>
            <pc:docMk/>
            <pc:sldMk cId="672094286" sldId="261"/>
            <ac:picMk id="8" creationId="{00000000-0000-0000-0000-000000000000}"/>
          </ac:picMkLst>
        </pc:picChg>
        <pc:picChg chg="mod">
          <ac:chgData name="Jeremy Clifton" userId="b7121016-a606-4e59-9b8c-d8cabdc242a8" providerId="ADAL" clId="{E211E35B-DF94-4D8F-8790-8C823AF181FA}" dt="2026-06-05T13:25:09.103" v="0"/>
          <ac:picMkLst>
            <pc:docMk/>
            <pc:sldMk cId="672094286" sldId="261"/>
            <ac:picMk id="9" creationId="{00000000-0000-0000-0000-000000000000}"/>
          </ac:picMkLst>
        </pc:picChg>
        <pc:picChg chg="mod">
          <ac:chgData name="Jeremy Clifton" userId="b7121016-a606-4e59-9b8c-d8cabdc242a8" providerId="ADAL" clId="{E211E35B-DF94-4D8F-8790-8C823AF181FA}" dt="2026-06-05T13:25:09.103" v="0"/>
          <ac:picMkLst>
            <pc:docMk/>
            <pc:sldMk cId="672094286" sldId="261"/>
            <ac:picMk id="10" creationId="{00000000-0000-0000-0000-000000000000}"/>
          </ac:picMkLst>
        </pc:picChg>
        <pc:picChg chg="mod">
          <ac:chgData name="Jeremy Clifton" userId="b7121016-a606-4e59-9b8c-d8cabdc242a8" providerId="ADAL" clId="{E211E35B-DF94-4D8F-8790-8C823AF181FA}" dt="2026-06-05T13:25:09.103" v="0"/>
          <ac:picMkLst>
            <pc:docMk/>
            <pc:sldMk cId="672094286" sldId="261"/>
            <ac:picMk id="11" creationId="{00000000-0000-0000-0000-000000000000}"/>
          </ac:picMkLst>
        </pc:picChg>
        <pc:picChg chg="mod">
          <ac:chgData name="Jeremy Clifton" userId="b7121016-a606-4e59-9b8c-d8cabdc242a8" providerId="ADAL" clId="{E211E35B-DF94-4D8F-8790-8C823AF181FA}" dt="2026-06-05T13:25:09.103" v="0"/>
          <ac:picMkLst>
            <pc:docMk/>
            <pc:sldMk cId="672094286" sldId="261"/>
            <ac:picMk id="12" creationId="{00000000-0000-0000-0000-000000000000}"/>
          </ac:picMkLst>
        </pc:picChg>
        <pc:picChg chg="mod">
          <ac:chgData name="Jeremy Clifton" userId="b7121016-a606-4e59-9b8c-d8cabdc242a8" providerId="ADAL" clId="{E211E35B-DF94-4D8F-8790-8C823AF181FA}" dt="2026-06-05T13:25:09.103" v="0"/>
          <ac:picMkLst>
            <pc:docMk/>
            <pc:sldMk cId="672094286" sldId="261"/>
            <ac:picMk id="14" creationId="{00000000-0000-0000-0000-000000000000}"/>
          </ac:picMkLst>
        </pc:picChg>
        <pc:picChg chg="mod">
          <ac:chgData name="Jeremy Clifton" userId="b7121016-a606-4e59-9b8c-d8cabdc242a8" providerId="ADAL" clId="{E211E35B-DF94-4D8F-8790-8C823AF181FA}" dt="2026-06-05T13:25:09.103" v="0"/>
          <ac:picMkLst>
            <pc:docMk/>
            <pc:sldMk cId="672094286" sldId="261"/>
            <ac:picMk id="6146" creationId="{00000000-0000-0000-0000-000000000000}"/>
          </ac:picMkLst>
        </pc:picChg>
        <pc:picChg chg="mod">
          <ac:chgData name="Jeremy Clifton" userId="b7121016-a606-4e59-9b8c-d8cabdc242a8" providerId="ADAL" clId="{E211E35B-DF94-4D8F-8790-8C823AF181FA}" dt="2026-06-05T13:25:09.103" v="0"/>
          <ac:picMkLst>
            <pc:docMk/>
            <pc:sldMk cId="672094286" sldId="261"/>
            <ac:picMk id="6147" creationId="{00000000-0000-0000-0000-000000000000}"/>
          </ac:picMkLst>
        </pc:picChg>
        <pc:picChg chg="mod">
          <ac:chgData name="Jeremy Clifton" userId="b7121016-a606-4e59-9b8c-d8cabdc242a8" providerId="ADAL" clId="{E211E35B-DF94-4D8F-8790-8C823AF181FA}" dt="2026-06-05T13:25:09.103" v="0"/>
          <ac:picMkLst>
            <pc:docMk/>
            <pc:sldMk cId="672094286" sldId="261"/>
            <ac:picMk id="6148" creationId="{00000000-0000-0000-0000-000000000000}"/>
          </ac:picMkLst>
        </pc:picChg>
      </pc:sldChg>
      <pc:sldChg chg="modSp del">
        <pc:chgData name="Jeremy Clifton" userId="b7121016-a606-4e59-9b8c-d8cabdc242a8" providerId="ADAL" clId="{E211E35B-DF94-4D8F-8790-8C823AF181FA}" dt="2026-06-05T13:25:22.129" v="1" actId="47"/>
        <pc:sldMkLst>
          <pc:docMk/>
          <pc:sldMk cId="2521662678" sldId="262"/>
        </pc:sldMkLst>
        <pc:picChg chg="mod">
          <ac:chgData name="Jeremy Clifton" userId="b7121016-a606-4e59-9b8c-d8cabdc242a8" providerId="ADAL" clId="{E211E35B-DF94-4D8F-8790-8C823AF181FA}" dt="2026-06-05T13:25:09.103" v="0"/>
          <ac:picMkLst>
            <pc:docMk/>
            <pc:sldMk cId="2521662678" sldId="262"/>
            <ac:picMk id="9" creationId="{00000000-0000-0000-0000-000000000000}"/>
          </ac:picMkLst>
        </pc:picChg>
        <pc:picChg chg="mod">
          <ac:chgData name="Jeremy Clifton" userId="b7121016-a606-4e59-9b8c-d8cabdc242a8" providerId="ADAL" clId="{E211E35B-DF94-4D8F-8790-8C823AF181FA}" dt="2026-06-05T13:25:09.103" v="0"/>
          <ac:picMkLst>
            <pc:docMk/>
            <pc:sldMk cId="2521662678" sldId="262"/>
            <ac:picMk id="10" creationId="{00000000-0000-0000-0000-000000000000}"/>
          </ac:picMkLst>
        </pc:picChg>
        <pc:picChg chg="mod">
          <ac:chgData name="Jeremy Clifton" userId="b7121016-a606-4e59-9b8c-d8cabdc242a8" providerId="ADAL" clId="{E211E35B-DF94-4D8F-8790-8C823AF181FA}" dt="2026-06-05T13:25:09.103" v="0"/>
          <ac:picMkLst>
            <pc:docMk/>
            <pc:sldMk cId="2521662678" sldId="262"/>
            <ac:picMk id="12" creationId="{00000000-0000-0000-0000-000000000000}"/>
          </ac:picMkLst>
        </pc:picChg>
        <pc:picChg chg="mod">
          <ac:chgData name="Jeremy Clifton" userId="b7121016-a606-4e59-9b8c-d8cabdc242a8" providerId="ADAL" clId="{E211E35B-DF94-4D8F-8790-8C823AF181FA}" dt="2026-06-05T13:25:09.103" v="0"/>
          <ac:picMkLst>
            <pc:docMk/>
            <pc:sldMk cId="2521662678" sldId="262"/>
            <ac:picMk id="15" creationId="{00000000-0000-0000-0000-000000000000}"/>
          </ac:picMkLst>
        </pc:picChg>
        <pc:picChg chg="mod">
          <ac:chgData name="Jeremy Clifton" userId="b7121016-a606-4e59-9b8c-d8cabdc242a8" providerId="ADAL" clId="{E211E35B-DF94-4D8F-8790-8C823AF181FA}" dt="2026-06-05T13:25:09.103" v="0"/>
          <ac:picMkLst>
            <pc:docMk/>
            <pc:sldMk cId="2521662678" sldId="262"/>
            <ac:picMk id="16" creationId="{00000000-0000-0000-0000-000000000000}"/>
          </ac:picMkLst>
        </pc:picChg>
        <pc:picChg chg="mod">
          <ac:chgData name="Jeremy Clifton" userId="b7121016-a606-4e59-9b8c-d8cabdc242a8" providerId="ADAL" clId="{E211E35B-DF94-4D8F-8790-8C823AF181FA}" dt="2026-06-05T13:25:09.103" v="0"/>
          <ac:picMkLst>
            <pc:docMk/>
            <pc:sldMk cId="2521662678" sldId="262"/>
            <ac:picMk id="17" creationId="{00000000-0000-0000-0000-000000000000}"/>
          </ac:picMkLst>
        </pc:picChg>
        <pc:picChg chg="mod">
          <ac:chgData name="Jeremy Clifton" userId="b7121016-a606-4e59-9b8c-d8cabdc242a8" providerId="ADAL" clId="{E211E35B-DF94-4D8F-8790-8C823AF181FA}" dt="2026-06-05T13:25:09.103" v="0"/>
          <ac:picMkLst>
            <pc:docMk/>
            <pc:sldMk cId="2521662678" sldId="262"/>
            <ac:picMk id="18" creationId="{00000000-0000-0000-0000-000000000000}"/>
          </ac:picMkLst>
        </pc:picChg>
        <pc:picChg chg="mod">
          <ac:chgData name="Jeremy Clifton" userId="b7121016-a606-4e59-9b8c-d8cabdc242a8" providerId="ADAL" clId="{E211E35B-DF94-4D8F-8790-8C823AF181FA}" dt="2026-06-05T13:25:09.103" v="0"/>
          <ac:picMkLst>
            <pc:docMk/>
            <pc:sldMk cId="2521662678" sldId="262"/>
            <ac:picMk id="1026" creationId="{00000000-0000-0000-0000-000000000000}"/>
          </ac:picMkLst>
        </pc:picChg>
        <pc:picChg chg="mod">
          <ac:chgData name="Jeremy Clifton" userId="b7121016-a606-4e59-9b8c-d8cabdc242a8" providerId="ADAL" clId="{E211E35B-DF94-4D8F-8790-8C823AF181FA}" dt="2026-06-05T13:25:09.103" v="0"/>
          <ac:picMkLst>
            <pc:docMk/>
            <pc:sldMk cId="2521662678" sldId="262"/>
            <ac:picMk id="1027" creationId="{00000000-0000-0000-0000-000000000000}"/>
          </ac:picMkLst>
        </pc:picChg>
        <pc:picChg chg="mod">
          <ac:chgData name="Jeremy Clifton" userId="b7121016-a606-4e59-9b8c-d8cabdc242a8" providerId="ADAL" clId="{E211E35B-DF94-4D8F-8790-8C823AF181FA}" dt="2026-06-05T13:25:09.103" v="0"/>
          <ac:picMkLst>
            <pc:docMk/>
            <pc:sldMk cId="2521662678" sldId="262"/>
            <ac:picMk id="1028" creationId="{00000000-0000-0000-0000-000000000000}"/>
          </ac:picMkLst>
        </pc:picChg>
      </pc:sldChg>
      <pc:sldChg chg="modSp del">
        <pc:chgData name="Jeremy Clifton" userId="b7121016-a606-4e59-9b8c-d8cabdc242a8" providerId="ADAL" clId="{E211E35B-DF94-4D8F-8790-8C823AF181FA}" dt="2026-06-05T13:25:22.129" v="1" actId="47"/>
        <pc:sldMkLst>
          <pc:docMk/>
          <pc:sldMk cId="1846270946" sldId="263"/>
        </pc:sldMkLst>
        <pc:spChg chg="mod">
          <ac:chgData name="Jeremy Clifton" userId="b7121016-a606-4e59-9b8c-d8cabdc242a8" providerId="ADAL" clId="{E211E35B-DF94-4D8F-8790-8C823AF181FA}" dt="2026-06-05T13:25:09.103" v="0"/>
          <ac:spMkLst>
            <pc:docMk/>
            <pc:sldMk cId="1846270946" sldId="263"/>
            <ac:spMk id="2" creationId="{00000000-0000-0000-0000-000000000000}"/>
          </ac:spMkLst>
        </pc:spChg>
      </pc:sldChg>
      <pc:sldChg chg="del">
        <pc:chgData name="Jeremy Clifton" userId="b7121016-a606-4e59-9b8c-d8cabdc242a8" providerId="ADAL" clId="{E211E35B-DF94-4D8F-8790-8C823AF181FA}" dt="2026-06-05T13:25:22.129" v="1" actId="47"/>
        <pc:sldMkLst>
          <pc:docMk/>
          <pc:sldMk cId="4156824854" sldId="264"/>
        </pc:sldMkLst>
      </pc:sldChg>
      <pc:sldChg chg="modSp del">
        <pc:chgData name="Jeremy Clifton" userId="b7121016-a606-4e59-9b8c-d8cabdc242a8" providerId="ADAL" clId="{E211E35B-DF94-4D8F-8790-8C823AF181FA}" dt="2026-06-05T13:25:22.129" v="1" actId="47"/>
        <pc:sldMkLst>
          <pc:docMk/>
          <pc:sldMk cId="2324980251" sldId="265"/>
        </pc:sldMkLst>
        <pc:spChg chg="mod">
          <ac:chgData name="Jeremy Clifton" userId="b7121016-a606-4e59-9b8c-d8cabdc242a8" providerId="ADAL" clId="{E211E35B-DF94-4D8F-8790-8C823AF181FA}" dt="2026-06-05T13:25:09.103" v="0"/>
          <ac:spMkLst>
            <pc:docMk/>
            <pc:sldMk cId="2324980251" sldId="265"/>
            <ac:spMk id="4" creationId="{00000000-0000-0000-0000-000000000000}"/>
          </ac:spMkLst>
        </pc:spChg>
        <pc:picChg chg="mod">
          <ac:chgData name="Jeremy Clifton" userId="b7121016-a606-4e59-9b8c-d8cabdc242a8" providerId="ADAL" clId="{E211E35B-DF94-4D8F-8790-8C823AF181FA}" dt="2026-06-05T13:25:09.103" v="0"/>
          <ac:picMkLst>
            <pc:docMk/>
            <pc:sldMk cId="2324980251" sldId="265"/>
            <ac:picMk id="2" creationId="{00000000-0000-0000-0000-000000000000}"/>
          </ac:picMkLst>
        </pc:picChg>
        <pc:picChg chg="mod">
          <ac:chgData name="Jeremy Clifton" userId="b7121016-a606-4e59-9b8c-d8cabdc242a8" providerId="ADAL" clId="{E211E35B-DF94-4D8F-8790-8C823AF181FA}" dt="2026-06-05T13:25:09.103" v="0"/>
          <ac:picMkLst>
            <pc:docMk/>
            <pc:sldMk cId="2324980251" sldId="265"/>
            <ac:picMk id="3" creationId="{00000000-0000-0000-0000-000000000000}"/>
          </ac:picMkLst>
        </pc:picChg>
      </pc:sldChg>
      <pc:sldChg chg="del">
        <pc:chgData name="Jeremy Clifton" userId="b7121016-a606-4e59-9b8c-d8cabdc242a8" providerId="ADAL" clId="{E211E35B-DF94-4D8F-8790-8C823AF181FA}" dt="2026-06-05T13:25:22.129" v="1" actId="47"/>
        <pc:sldMkLst>
          <pc:docMk/>
          <pc:sldMk cId="2184172546" sldId="266"/>
        </pc:sldMkLst>
      </pc:sldChg>
      <pc:sldChg chg="modSp">
        <pc:chgData name="Jeremy Clifton" userId="b7121016-a606-4e59-9b8c-d8cabdc242a8" providerId="ADAL" clId="{E211E35B-DF94-4D8F-8790-8C823AF181FA}" dt="2026-06-05T13:25:09.103" v="0"/>
        <pc:sldMkLst>
          <pc:docMk/>
          <pc:sldMk cId="1876362818" sldId="267"/>
        </pc:sldMkLst>
        <pc:picChg chg="mod">
          <ac:chgData name="Jeremy Clifton" userId="b7121016-a606-4e59-9b8c-d8cabdc242a8" providerId="ADAL" clId="{E211E35B-DF94-4D8F-8790-8C823AF181FA}" dt="2026-06-05T13:25:09.103" v="0"/>
          <ac:picMkLst>
            <pc:docMk/>
            <pc:sldMk cId="1876362818" sldId="267"/>
            <ac:picMk id="1027" creationId="{00000000-0000-0000-0000-000000000000}"/>
          </ac:picMkLst>
        </pc:picChg>
      </pc:sldChg>
      <pc:sldChg chg="modSp">
        <pc:chgData name="Jeremy Clifton" userId="b7121016-a606-4e59-9b8c-d8cabdc242a8" providerId="ADAL" clId="{E211E35B-DF94-4D8F-8790-8C823AF181FA}" dt="2026-06-05T13:25:09.103" v="0"/>
        <pc:sldMkLst>
          <pc:docMk/>
          <pc:sldMk cId="2472507348" sldId="268"/>
        </pc:sldMkLst>
        <pc:spChg chg="mod">
          <ac:chgData name="Jeremy Clifton" userId="b7121016-a606-4e59-9b8c-d8cabdc242a8" providerId="ADAL" clId="{E211E35B-DF94-4D8F-8790-8C823AF181FA}" dt="2026-06-05T13:25:09.103" v="0"/>
          <ac:spMkLst>
            <pc:docMk/>
            <pc:sldMk cId="2472507348" sldId="268"/>
            <ac:spMk id="2" creationId="{00000000-0000-0000-0000-000000000000}"/>
          </ac:spMkLst>
        </pc:spChg>
      </pc:sldChg>
      <pc:sldChg chg="modSp">
        <pc:chgData name="Jeremy Clifton" userId="b7121016-a606-4e59-9b8c-d8cabdc242a8" providerId="ADAL" clId="{E211E35B-DF94-4D8F-8790-8C823AF181FA}" dt="2026-06-05T13:25:09.103" v="0"/>
        <pc:sldMkLst>
          <pc:docMk/>
          <pc:sldMk cId="3910517662" sldId="269"/>
        </pc:sldMkLst>
        <pc:spChg chg="mod">
          <ac:chgData name="Jeremy Clifton" userId="b7121016-a606-4e59-9b8c-d8cabdc242a8" providerId="ADAL" clId="{E211E35B-DF94-4D8F-8790-8C823AF181FA}" dt="2026-06-05T13:25:09.103" v="0"/>
          <ac:spMkLst>
            <pc:docMk/>
            <pc:sldMk cId="3910517662" sldId="269"/>
            <ac:spMk id="2" creationId="{00000000-0000-0000-0000-000000000000}"/>
          </ac:spMkLst>
        </pc:spChg>
      </pc:sldChg>
      <pc:sldChg chg="modSp">
        <pc:chgData name="Jeremy Clifton" userId="b7121016-a606-4e59-9b8c-d8cabdc242a8" providerId="ADAL" clId="{E211E35B-DF94-4D8F-8790-8C823AF181FA}" dt="2026-06-05T13:25:09.103" v="0"/>
        <pc:sldMkLst>
          <pc:docMk/>
          <pc:sldMk cId="4276114222" sldId="270"/>
        </pc:sldMkLst>
        <pc:spChg chg="mod">
          <ac:chgData name="Jeremy Clifton" userId="b7121016-a606-4e59-9b8c-d8cabdc242a8" providerId="ADAL" clId="{E211E35B-DF94-4D8F-8790-8C823AF181FA}" dt="2026-06-05T13:25:09.103" v="0"/>
          <ac:spMkLst>
            <pc:docMk/>
            <pc:sldMk cId="4276114222" sldId="270"/>
            <ac:spMk id="2" creationId="{00000000-0000-0000-0000-000000000000}"/>
          </ac:spMkLst>
        </pc:spChg>
      </pc:sldChg>
      <pc:sldChg chg="modSp">
        <pc:chgData name="Jeremy Clifton" userId="b7121016-a606-4e59-9b8c-d8cabdc242a8" providerId="ADAL" clId="{E211E35B-DF94-4D8F-8790-8C823AF181FA}" dt="2026-06-05T13:25:09.103" v="0"/>
        <pc:sldMkLst>
          <pc:docMk/>
          <pc:sldMk cId="523699155" sldId="271"/>
        </pc:sldMkLst>
        <pc:spChg chg="mod">
          <ac:chgData name="Jeremy Clifton" userId="b7121016-a606-4e59-9b8c-d8cabdc242a8" providerId="ADAL" clId="{E211E35B-DF94-4D8F-8790-8C823AF181FA}" dt="2026-06-05T13:25:09.103" v="0"/>
          <ac:spMkLst>
            <pc:docMk/>
            <pc:sldMk cId="523699155" sldId="271"/>
            <ac:spMk id="2" creationId="{00000000-0000-0000-0000-000000000000}"/>
          </ac:spMkLst>
        </pc:spChg>
        <pc:picChg chg="mod">
          <ac:chgData name="Jeremy Clifton" userId="b7121016-a606-4e59-9b8c-d8cabdc242a8" providerId="ADAL" clId="{E211E35B-DF94-4D8F-8790-8C823AF181FA}" dt="2026-06-05T13:25:09.103" v="0"/>
          <ac:picMkLst>
            <pc:docMk/>
            <pc:sldMk cId="523699155" sldId="271"/>
            <ac:picMk id="2050" creationId="{00000000-0000-0000-0000-000000000000}"/>
          </ac:picMkLst>
        </pc:picChg>
      </pc:sldChg>
      <pc:sldChg chg="modSp del">
        <pc:chgData name="Jeremy Clifton" userId="b7121016-a606-4e59-9b8c-d8cabdc242a8" providerId="ADAL" clId="{E211E35B-DF94-4D8F-8790-8C823AF181FA}" dt="2026-06-05T13:25:22.129" v="1" actId="47"/>
        <pc:sldMkLst>
          <pc:docMk/>
          <pc:sldMk cId="373693454" sldId="272"/>
        </pc:sldMkLst>
        <pc:spChg chg="mod">
          <ac:chgData name="Jeremy Clifton" userId="b7121016-a606-4e59-9b8c-d8cabdc242a8" providerId="ADAL" clId="{E211E35B-DF94-4D8F-8790-8C823AF181FA}" dt="2026-06-05T13:25:09.103" v="0"/>
          <ac:spMkLst>
            <pc:docMk/>
            <pc:sldMk cId="373693454" sldId="272"/>
            <ac:spMk id="2" creationId="{00000000-0000-0000-0000-000000000000}"/>
          </ac:spMkLst>
        </pc:spChg>
        <pc:picChg chg="mod">
          <ac:chgData name="Jeremy Clifton" userId="b7121016-a606-4e59-9b8c-d8cabdc242a8" providerId="ADAL" clId="{E211E35B-DF94-4D8F-8790-8C823AF181FA}" dt="2026-06-05T13:25:09.103" v="0"/>
          <ac:picMkLst>
            <pc:docMk/>
            <pc:sldMk cId="373693454" sldId="272"/>
            <ac:picMk id="9" creationId="{00000000-0000-0000-0000-000000000000}"/>
          </ac:picMkLst>
        </pc:picChg>
        <pc:picChg chg="mod">
          <ac:chgData name="Jeremy Clifton" userId="b7121016-a606-4e59-9b8c-d8cabdc242a8" providerId="ADAL" clId="{E211E35B-DF94-4D8F-8790-8C823AF181FA}" dt="2026-06-05T13:25:09.103" v="0"/>
          <ac:picMkLst>
            <pc:docMk/>
            <pc:sldMk cId="373693454" sldId="272"/>
            <ac:picMk id="10" creationId="{00000000-0000-0000-0000-000000000000}"/>
          </ac:picMkLst>
        </pc:picChg>
        <pc:picChg chg="mod">
          <ac:chgData name="Jeremy Clifton" userId="b7121016-a606-4e59-9b8c-d8cabdc242a8" providerId="ADAL" clId="{E211E35B-DF94-4D8F-8790-8C823AF181FA}" dt="2026-06-05T13:25:09.103" v="0"/>
          <ac:picMkLst>
            <pc:docMk/>
            <pc:sldMk cId="373693454" sldId="272"/>
            <ac:picMk id="11" creationId="{00000000-0000-0000-0000-000000000000}"/>
          </ac:picMkLst>
        </pc:picChg>
        <pc:picChg chg="mod">
          <ac:chgData name="Jeremy Clifton" userId="b7121016-a606-4e59-9b8c-d8cabdc242a8" providerId="ADAL" clId="{E211E35B-DF94-4D8F-8790-8C823AF181FA}" dt="2026-06-05T13:25:09.103" v="0"/>
          <ac:picMkLst>
            <pc:docMk/>
            <pc:sldMk cId="373693454" sldId="272"/>
            <ac:picMk id="12" creationId="{00000000-0000-0000-0000-000000000000}"/>
          </ac:picMkLst>
        </pc:picChg>
        <pc:picChg chg="mod">
          <ac:chgData name="Jeremy Clifton" userId="b7121016-a606-4e59-9b8c-d8cabdc242a8" providerId="ADAL" clId="{E211E35B-DF94-4D8F-8790-8C823AF181FA}" dt="2026-06-05T13:25:09.103" v="0"/>
          <ac:picMkLst>
            <pc:docMk/>
            <pc:sldMk cId="373693454" sldId="272"/>
            <ac:picMk id="15" creationId="{00000000-0000-0000-0000-000000000000}"/>
          </ac:picMkLst>
        </pc:picChg>
        <pc:picChg chg="mod">
          <ac:chgData name="Jeremy Clifton" userId="b7121016-a606-4e59-9b8c-d8cabdc242a8" providerId="ADAL" clId="{E211E35B-DF94-4D8F-8790-8C823AF181FA}" dt="2026-06-05T13:25:09.103" v="0"/>
          <ac:picMkLst>
            <pc:docMk/>
            <pc:sldMk cId="373693454" sldId="272"/>
            <ac:picMk id="16" creationId="{00000000-0000-0000-0000-000000000000}"/>
          </ac:picMkLst>
        </pc:picChg>
        <pc:picChg chg="mod">
          <ac:chgData name="Jeremy Clifton" userId="b7121016-a606-4e59-9b8c-d8cabdc242a8" providerId="ADAL" clId="{E211E35B-DF94-4D8F-8790-8C823AF181FA}" dt="2026-06-05T13:25:09.103" v="0"/>
          <ac:picMkLst>
            <pc:docMk/>
            <pc:sldMk cId="373693454" sldId="272"/>
            <ac:picMk id="1026" creationId="{00000000-0000-0000-0000-000000000000}"/>
          </ac:picMkLst>
        </pc:picChg>
        <pc:picChg chg="mod">
          <ac:chgData name="Jeremy Clifton" userId="b7121016-a606-4e59-9b8c-d8cabdc242a8" providerId="ADAL" clId="{E211E35B-DF94-4D8F-8790-8C823AF181FA}" dt="2026-06-05T13:25:09.103" v="0"/>
          <ac:picMkLst>
            <pc:docMk/>
            <pc:sldMk cId="373693454" sldId="272"/>
            <ac:picMk id="1027" creationId="{00000000-0000-0000-0000-000000000000}"/>
          </ac:picMkLst>
        </pc:picChg>
        <pc:picChg chg="mod">
          <ac:chgData name="Jeremy Clifton" userId="b7121016-a606-4e59-9b8c-d8cabdc242a8" providerId="ADAL" clId="{E211E35B-DF94-4D8F-8790-8C823AF181FA}" dt="2026-06-05T13:25:09.103" v="0"/>
          <ac:picMkLst>
            <pc:docMk/>
            <pc:sldMk cId="373693454" sldId="272"/>
            <ac:picMk id="1028" creationId="{00000000-0000-0000-0000-000000000000}"/>
          </ac:picMkLst>
        </pc:picChg>
      </pc:sldChg>
      <pc:sldChg chg="modSp del">
        <pc:chgData name="Jeremy Clifton" userId="b7121016-a606-4e59-9b8c-d8cabdc242a8" providerId="ADAL" clId="{E211E35B-DF94-4D8F-8790-8C823AF181FA}" dt="2026-06-05T13:25:22.129" v="1" actId="47"/>
        <pc:sldMkLst>
          <pc:docMk/>
          <pc:sldMk cId="1312421523" sldId="273"/>
        </pc:sldMkLst>
        <pc:spChg chg="mod">
          <ac:chgData name="Jeremy Clifton" userId="b7121016-a606-4e59-9b8c-d8cabdc242a8" providerId="ADAL" clId="{E211E35B-DF94-4D8F-8790-8C823AF181FA}" dt="2026-06-05T13:25:09.103" v="0"/>
          <ac:spMkLst>
            <pc:docMk/>
            <pc:sldMk cId="1312421523" sldId="273"/>
            <ac:spMk id="13" creationId="{00000000-0000-0000-0000-000000000000}"/>
          </ac:spMkLst>
        </pc:spChg>
        <pc:spChg chg="mod">
          <ac:chgData name="Jeremy Clifton" userId="b7121016-a606-4e59-9b8c-d8cabdc242a8" providerId="ADAL" clId="{E211E35B-DF94-4D8F-8790-8C823AF181FA}" dt="2026-06-05T13:25:09.103" v="0"/>
          <ac:spMkLst>
            <pc:docMk/>
            <pc:sldMk cId="1312421523" sldId="273"/>
            <ac:spMk id="15" creationId="{00000000-0000-0000-0000-000000000000}"/>
          </ac:spMkLst>
        </pc:spChg>
        <pc:picChg chg="mod">
          <ac:chgData name="Jeremy Clifton" userId="b7121016-a606-4e59-9b8c-d8cabdc242a8" providerId="ADAL" clId="{E211E35B-DF94-4D8F-8790-8C823AF181FA}" dt="2026-06-05T13:25:09.103" v="0"/>
          <ac:picMkLst>
            <pc:docMk/>
            <pc:sldMk cId="1312421523" sldId="273"/>
            <ac:picMk id="8" creationId="{00000000-0000-0000-0000-000000000000}"/>
          </ac:picMkLst>
        </pc:picChg>
        <pc:picChg chg="mod">
          <ac:chgData name="Jeremy Clifton" userId="b7121016-a606-4e59-9b8c-d8cabdc242a8" providerId="ADAL" clId="{E211E35B-DF94-4D8F-8790-8C823AF181FA}" dt="2026-06-05T13:25:09.103" v="0"/>
          <ac:picMkLst>
            <pc:docMk/>
            <pc:sldMk cId="1312421523" sldId="273"/>
            <ac:picMk id="9" creationId="{00000000-0000-0000-0000-000000000000}"/>
          </ac:picMkLst>
        </pc:picChg>
        <pc:picChg chg="mod">
          <ac:chgData name="Jeremy Clifton" userId="b7121016-a606-4e59-9b8c-d8cabdc242a8" providerId="ADAL" clId="{E211E35B-DF94-4D8F-8790-8C823AF181FA}" dt="2026-06-05T13:25:09.103" v="0"/>
          <ac:picMkLst>
            <pc:docMk/>
            <pc:sldMk cId="1312421523" sldId="273"/>
            <ac:picMk id="10" creationId="{00000000-0000-0000-0000-000000000000}"/>
          </ac:picMkLst>
        </pc:picChg>
        <pc:picChg chg="mod">
          <ac:chgData name="Jeremy Clifton" userId="b7121016-a606-4e59-9b8c-d8cabdc242a8" providerId="ADAL" clId="{E211E35B-DF94-4D8F-8790-8C823AF181FA}" dt="2026-06-05T13:25:09.103" v="0"/>
          <ac:picMkLst>
            <pc:docMk/>
            <pc:sldMk cId="1312421523" sldId="273"/>
            <ac:picMk id="12" creationId="{00000000-0000-0000-0000-000000000000}"/>
          </ac:picMkLst>
        </pc:picChg>
        <pc:picChg chg="mod">
          <ac:chgData name="Jeremy Clifton" userId="b7121016-a606-4e59-9b8c-d8cabdc242a8" providerId="ADAL" clId="{E211E35B-DF94-4D8F-8790-8C823AF181FA}" dt="2026-06-05T13:25:09.103" v="0"/>
          <ac:picMkLst>
            <pc:docMk/>
            <pc:sldMk cId="1312421523" sldId="273"/>
            <ac:picMk id="14" creationId="{00000000-0000-0000-0000-000000000000}"/>
          </ac:picMkLst>
        </pc:picChg>
        <pc:picChg chg="mod">
          <ac:chgData name="Jeremy Clifton" userId="b7121016-a606-4e59-9b8c-d8cabdc242a8" providerId="ADAL" clId="{E211E35B-DF94-4D8F-8790-8C823AF181FA}" dt="2026-06-05T13:25:09.103" v="0"/>
          <ac:picMkLst>
            <pc:docMk/>
            <pc:sldMk cId="1312421523" sldId="273"/>
            <ac:picMk id="6146" creationId="{00000000-0000-0000-0000-000000000000}"/>
          </ac:picMkLst>
        </pc:picChg>
        <pc:picChg chg="mod">
          <ac:chgData name="Jeremy Clifton" userId="b7121016-a606-4e59-9b8c-d8cabdc242a8" providerId="ADAL" clId="{E211E35B-DF94-4D8F-8790-8C823AF181FA}" dt="2026-06-05T13:25:09.103" v="0"/>
          <ac:picMkLst>
            <pc:docMk/>
            <pc:sldMk cId="1312421523" sldId="273"/>
            <ac:picMk id="6147" creationId="{00000000-0000-0000-0000-000000000000}"/>
          </ac:picMkLst>
        </pc:picChg>
        <pc:picChg chg="mod">
          <ac:chgData name="Jeremy Clifton" userId="b7121016-a606-4e59-9b8c-d8cabdc242a8" providerId="ADAL" clId="{E211E35B-DF94-4D8F-8790-8C823AF181FA}" dt="2026-06-05T13:25:09.103" v="0"/>
          <ac:picMkLst>
            <pc:docMk/>
            <pc:sldMk cId="1312421523" sldId="273"/>
            <ac:picMk id="6148" creationId="{00000000-0000-0000-0000-000000000000}"/>
          </ac:picMkLst>
        </pc:picChg>
      </pc:sldChg>
      <pc:sldChg chg="modSp del modNotes">
        <pc:chgData name="Jeremy Clifton" userId="b7121016-a606-4e59-9b8c-d8cabdc242a8" providerId="ADAL" clId="{E211E35B-DF94-4D8F-8790-8C823AF181FA}" dt="2026-06-05T13:25:22.129" v="1" actId="47"/>
        <pc:sldMkLst>
          <pc:docMk/>
          <pc:sldMk cId="3603249201" sldId="274"/>
        </pc:sldMkLst>
        <pc:spChg chg="mod">
          <ac:chgData name="Jeremy Clifton" userId="b7121016-a606-4e59-9b8c-d8cabdc242a8" providerId="ADAL" clId="{E211E35B-DF94-4D8F-8790-8C823AF181FA}" dt="2026-06-05T13:25:09.103" v="0"/>
          <ac:spMkLst>
            <pc:docMk/>
            <pc:sldMk cId="3603249201" sldId="274"/>
            <ac:spMk id="2" creationId="{00000000-0000-0000-0000-000000000000}"/>
          </ac:spMkLst>
        </pc:spChg>
        <pc:spChg chg="mod">
          <ac:chgData name="Jeremy Clifton" userId="b7121016-a606-4e59-9b8c-d8cabdc242a8" providerId="ADAL" clId="{E211E35B-DF94-4D8F-8790-8C823AF181FA}" dt="2026-06-05T13:25:09.103" v="0"/>
          <ac:spMkLst>
            <pc:docMk/>
            <pc:sldMk cId="3603249201" sldId="274"/>
            <ac:spMk id="3" creationId="{00000000-0000-0000-0000-000000000000}"/>
          </ac:spMkLst>
        </pc:spChg>
        <pc:picChg chg="mod">
          <ac:chgData name="Jeremy Clifton" userId="b7121016-a606-4e59-9b8c-d8cabdc242a8" providerId="ADAL" clId="{E211E35B-DF94-4D8F-8790-8C823AF181FA}" dt="2026-06-05T13:25:09.103" v="0"/>
          <ac:picMkLst>
            <pc:docMk/>
            <pc:sldMk cId="3603249201" sldId="274"/>
            <ac:picMk id="7" creationId="{00000000-0000-0000-0000-000000000000}"/>
          </ac:picMkLst>
        </pc:picChg>
        <pc:picChg chg="mod">
          <ac:chgData name="Jeremy Clifton" userId="b7121016-a606-4e59-9b8c-d8cabdc242a8" providerId="ADAL" clId="{E211E35B-DF94-4D8F-8790-8C823AF181FA}" dt="2026-06-05T13:25:09.103" v="0"/>
          <ac:picMkLst>
            <pc:docMk/>
            <pc:sldMk cId="3603249201" sldId="274"/>
            <ac:picMk id="9" creationId="{00000000-0000-0000-0000-000000000000}"/>
          </ac:picMkLst>
        </pc:picChg>
        <pc:picChg chg="mod">
          <ac:chgData name="Jeremy Clifton" userId="b7121016-a606-4e59-9b8c-d8cabdc242a8" providerId="ADAL" clId="{E211E35B-DF94-4D8F-8790-8C823AF181FA}" dt="2026-06-05T13:25:09.103" v="0"/>
          <ac:picMkLst>
            <pc:docMk/>
            <pc:sldMk cId="3603249201" sldId="274"/>
            <ac:picMk id="1026" creationId="{00000000-0000-0000-0000-000000000000}"/>
          </ac:picMkLst>
        </pc:picChg>
      </pc:sldChg>
      <pc:sldChg chg="modSp del modNotes">
        <pc:chgData name="Jeremy Clifton" userId="b7121016-a606-4e59-9b8c-d8cabdc242a8" providerId="ADAL" clId="{E211E35B-DF94-4D8F-8790-8C823AF181FA}" dt="2026-06-05T13:25:22.129" v="1" actId="47"/>
        <pc:sldMkLst>
          <pc:docMk/>
          <pc:sldMk cId="1388365511" sldId="275"/>
        </pc:sldMkLst>
        <pc:spChg chg="mod">
          <ac:chgData name="Jeremy Clifton" userId="b7121016-a606-4e59-9b8c-d8cabdc242a8" providerId="ADAL" clId="{E211E35B-DF94-4D8F-8790-8C823AF181FA}" dt="2026-06-05T13:25:09.103" v="0"/>
          <ac:spMkLst>
            <pc:docMk/>
            <pc:sldMk cId="1388365511" sldId="275"/>
            <ac:spMk id="3" creationId="{00000000-0000-0000-0000-000000000000}"/>
          </ac:spMkLst>
        </pc:spChg>
      </pc:sldChg>
      <pc:sldChg chg="modSp del">
        <pc:chgData name="Jeremy Clifton" userId="b7121016-a606-4e59-9b8c-d8cabdc242a8" providerId="ADAL" clId="{E211E35B-DF94-4D8F-8790-8C823AF181FA}" dt="2026-06-05T13:25:22.129" v="1" actId="47"/>
        <pc:sldMkLst>
          <pc:docMk/>
          <pc:sldMk cId="88458407" sldId="276"/>
        </pc:sldMkLst>
        <pc:graphicFrameChg chg="mod">
          <ac:chgData name="Jeremy Clifton" userId="b7121016-a606-4e59-9b8c-d8cabdc242a8" providerId="ADAL" clId="{E211E35B-DF94-4D8F-8790-8C823AF181FA}" dt="2026-06-05T13:25:09.103" v="0"/>
          <ac:graphicFrameMkLst>
            <pc:docMk/>
            <pc:sldMk cId="88458407" sldId="276"/>
            <ac:graphicFrameMk id="4" creationId="{00000000-0000-0000-0000-000000000000}"/>
          </ac:graphicFrameMkLst>
        </pc:graphicFrameChg>
      </pc:sldChg>
      <pc:sldChg chg="modSp del modNotes">
        <pc:chgData name="Jeremy Clifton" userId="b7121016-a606-4e59-9b8c-d8cabdc242a8" providerId="ADAL" clId="{E211E35B-DF94-4D8F-8790-8C823AF181FA}" dt="2026-06-05T13:25:22.129" v="1" actId="47"/>
        <pc:sldMkLst>
          <pc:docMk/>
          <pc:sldMk cId="3145135861" sldId="277"/>
        </pc:sldMkLst>
        <pc:spChg chg="mod">
          <ac:chgData name="Jeremy Clifton" userId="b7121016-a606-4e59-9b8c-d8cabdc242a8" providerId="ADAL" clId="{E211E35B-DF94-4D8F-8790-8C823AF181FA}" dt="2026-06-05T13:25:09.103" v="0"/>
          <ac:spMkLst>
            <pc:docMk/>
            <pc:sldMk cId="3145135861" sldId="277"/>
            <ac:spMk id="3" creationId="{00000000-0000-0000-0000-000000000000}"/>
          </ac:spMkLst>
        </pc:spChg>
        <pc:picChg chg="mod">
          <ac:chgData name="Jeremy Clifton" userId="b7121016-a606-4e59-9b8c-d8cabdc242a8" providerId="ADAL" clId="{E211E35B-DF94-4D8F-8790-8C823AF181FA}" dt="2026-06-05T13:25:09.103" v="0"/>
          <ac:picMkLst>
            <pc:docMk/>
            <pc:sldMk cId="3145135861" sldId="277"/>
            <ac:picMk id="4" creationId="{00000000-0000-0000-0000-000000000000}"/>
          </ac:picMkLst>
        </pc:picChg>
        <pc:picChg chg="mod">
          <ac:chgData name="Jeremy Clifton" userId="b7121016-a606-4e59-9b8c-d8cabdc242a8" providerId="ADAL" clId="{E211E35B-DF94-4D8F-8790-8C823AF181FA}" dt="2026-06-05T13:25:09.103" v="0"/>
          <ac:picMkLst>
            <pc:docMk/>
            <pc:sldMk cId="3145135861" sldId="277"/>
            <ac:picMk id="7" creationId="{00000000-0000-0000-0000-000000000000}"/>
          </ac:picMkLst>
        </pc:picChg>
        <pc:picChg chg="mod">
          <ac:chgData name="Jeremy Clifton" userId="b7121016-a606-4e59-9b8c-d8cabdc242a8" providerId="ADAL" clId="{E211E35B-DF94-4D8F-8790-8C823AF181FA}" dt="2026-06-05T13:25:09.103" v="0"/>
          <ac:picMkLst>
            <pc:docMk/>
            <pc:sldMk cId="3145135861" sldId="277"/>
            <ac:picMk id="9" creationId="{00000000-0000-0000-0000-000000000000}"/>
          </ac:picMkLst>
        </pc:picChg>
      </pc:sldChg>
      <pc:sldChg chg="modSp del modAnim modNotes">
        <pc:chgData name="Jeremy Clifton" userId="b7121016-a606-4e59-9b8c-d8cabdc242a8" providerId="ADAL" clId="{E211E35B-DF94-4D8F-8790-8C823AF181FA}" dt="2026-06-05T13:25:22.129" v="1" actId="47"/>
        <pc:sldMkLst>
          <pc:docMk/>
          <pc:sldMk cId="2296276193" sldId="278"/>
        </pc:sldMkLst>
        <pc:spChg chg="mod">
          <ac:chgData name="Jeremy Clifton" userId="b7121016-a606-4e59-9b8c-d8cabdc242a8" providerId="ADAL" clId="{E211E35B-DF94-4D8F-8790-8C823AF181FA}" dt="2026-06-05T13:25:09.103" v="0"/>
          <ac:spMkLst>
            <pc:docMk/>
            <pc:sldMk cId="2296276193" sldId="278"/>
            <ac:spMk id="3" creationId="{00000000-0000-0000-0000-000000000000}"/>
          </ac:spMkLst>
        </pc:spChg>
        <pc:picChg chg="mod">
          <ac:chgData name="Jeremy Clifton" userId="b7121016-a606-4e59-9b8c-d8cabdc242a8" providerId="ADAL" clId="{E211E35B-DF94-4D8F-8790-8C823AF181FA}" dt="2026-06-05T13:25:09.103" v="0"/>
          <ac:picMkLst>
            <pc:docMk/>
            <pc:sldMk cId="2296276193" sldId="278"/>
            <ac:picMk id="4" creationId="{00000000-0000-0000-0000-000000000000}"/>
          </ac:picMkLst>
        </pc:picChg>
        <pc:picChg chg="mod">
          <ac:chgData name="Jeremy Clifton" userId="b7121016-a606-4e59-9b8c-d8cabdc242a8" providerId="ADAL" clId="{E211E35B-DF94-4D8F-8790-8C823AF181FA}" dt="2026-06-05T13:25:09.103" v="0"/>
          <ac:picMkLst>
            <pc:docMk/>
            <pc:sldMk cId="2296276193" sldId="278"/>
            <ac:picMk id="5" creationId="{00000000-0000-0000-0000-000000000000}"/>
          </ac:picMkLst>
        </pc:picChg>
      </pc:sldChg>
      <pc:sldChg chg="del">
        <pc:chgData name="Jeremy Clifton" userId="b7121016-a606-4e59-9b8c-d8cabdc242a8" providerId="ADAL" clId="{E211E35B-DF94-4D8F-8790-8C823AF181FA}" dt="2026-06-05T13:25:22.129" v="1" actId="47"/>
        <pc:sldMkLst>
          <pc:docMk/>
          <pc:sldMk cId="2714734516" sldId="279"/>
        </pc:sldMkLst>
      </pc:sldChg>
      <pc:sldChg chg="modSp">
        <pc:chgData name="Jeremy Clifton" userId="b7121016-a606-4e59-9b8c-d8cabdc242a8" providerId="ADAL" clId="{E211E35B-DF94-4D8F-8790-8C823AF181FA}" dt="2026-06-05T13:25:09.103" v="0"/>
        <pc:sldMkLst>
          <pc:docMk/>
          <pc:sldMk cId="179903399" sldId="280"/>
        </pc:sldMkLst>
        <pc:spChg chg="mod">
          <ac:chgData name="Jeremy Clifton" userId="b7121016-a606-4e59-9b8c-d8cabdc242a8" providerId="ADAL" clId="{E211E35B-DF94-4D8F-8790-8C823AF181FA}" dt="2026-06-05T13:25:09.103" v="0"/>
          <ac:spMkLst>
            <pc:docMk/>
            <pc:sldMk cId="179903399" sldId="280"/>
            <ac:spMk id="2" creationId="{00000000-0000-0000-0000-000000000000}"/>
          </ac:spMkLst>
        </pc:spChg>
      </pc:sldChg>
      <pc:sldChg chg="modSp">
        <pc:chgData name="Jeremy Clifton" userId="b7121016-a606-4e59-9b8c-d8cabdc242a8" providerId="ADAL" clId="{E211E35B-DF94-4D8F-8790-8C823AF181FA}" dt="2026-06-05T13:25:09.103" v="0"/>
        <pc:sldMkLst>
          <pc:docMk/>
          <pc:sldMk cId="278071347" sldId="281"/>
        </pc:sldMkLst>
        <pc:spChg chg="mod">
          <ac:chgData name="Jeremy Clifton" userId="b7121016-a606-4e59-9b8c-d8cabdc242a8" providerId="ADAL" clId="{E211E35B-DF94-4D8F-8790-8C823AF181FA}" dt="2026-06-05T13:25:09.103" v="0"/>
          <ac:spMkLst>
            <pc:docMk/>
            <pc:sldMk cId="278071347" sldId="281"/>
            <ac:spMk id="2" creationId="{00000000-0000-0000-0000-000000000000}"/>
          </ac:spMkLst>
        </pc:spChg>
        <pc:picChg chg="mod">
          <ac:chgData name="Jeremy Clifton" userId="b7121016-a606-4e59-9b8c-d8cabdc242a8" providerId="ADAL" clId="{E211E35B-DF94-4D8F-8790-8C823AF181FA}" dt="2026-06-05T13:25:09.103" v="0"/>
          <ac:picMkLst>
            <pc:docMk/>
            <pc:sldMk cId="278071347" sldId="281"/>
            <ac:picMk id="3" creationId="{00000000-0000-0000-0000-000000000000}"/>
          </ac:picMkLst>
        </pc:picChg>
      </pc:sldChg>
      <pc:sldChg chg="modSp">
        <pc:chgData name="Jeremy Clifton" userId="b7121016-a606-4e59-9b8c-d8cabdc242a8" providerId="ADAL" clId="{E211E35B-DF94-4D8F-8790-8C823AF181FA}" dt="2026-06-05T13:25:09.103" v="0"/>
        <pc:sldMkLst>
          <pc:docMk/>
          <pc:sldMk cId="3640860903" sldId="282"/>
        </pc:sldMkLst>
        <pc:spChg chg="mod">
          <ac:chgData name="Jeremy Clifton" userId="b7121016-a606-4e59-9b8c-d8cabdc242a8" providerId="ADAL" clId="{E211E35B-DF94-4D8F-8790-8C823AF181FA}" dt="2026-06-05T13:25:09.103" v="0"/>
          <ac:spMkLst>
            <pc:docMk/>
            <pc:sldMk cId="3640860903" sldId="282"/>
            <ac:spMk id="2" creationId="{00000000-0000-0000-0000-000000000000}"/>
          </ac:spMkLst>
        </pc:spChg>
        <pc:picChg chg="mod">
          <ac:chgData name="Jeremy Clifton" userId="b7121016-a606-4e59-9b8c-d8cabdc242a8" providerId="ADAL" clId="{E211E35B-DF94-4D8F-8790-8C823AF181FA}" dt="2026-06-05T13:25:09.103" v="0"/>
          <ac:picMkLst>
            <pc:docMk/>
            <pc:sldMk cId="3640860903" sldId="282"/>
            <ac:picMk id="3" creationId="{00000000-0000-0000-0000-000000000000}"/>
          </ac:picMkLst>
        </pc:picChg>
      </pc:sldChg>
      <pc:sldChg chg="modSp">
        <pc:chgData name="Jeremy Clifton" userId="b7121016-a606-4e59-9b8c-d8cabdc242a8" providerId="ADAL" clId="{E211E35B-DF94-4D8F-8790-8C823AF181FA}" dt="2026-06-05T13:25:09.103" v="0"/>
        <pc:sldMkLst>
          <pc:docMk/>
          <pc:sldMk cId="3787766664" sldId="283"/>
        </pc:sldMkLst>
        <pc:spChg chg="mod">
          <ac:chgData name="Jeremy Clifton" userId="b7121016-a606-4e59-9b8c-d8cabdc242a8" providerId="ADAL" clId="{E211E35B-DF94-4D8F-8790-8C823AF181FA}" dt="2026-06-05T13:25:09.103" v="0"/>
          <ac:spMkLst>
            <pc:docMk/>
            <pc:sldMk cId="3787766664" sldId="283"/>
            <ac:spMk id="2" creationId="{00000000-0000-0000-0000-000000000000}"/>
          </ac:spMkLst>
        </pc:spChg>
        <pc:picChg chg="mod">
          <ac:chgData name="Jeremy Clifton" userId="b7121016-a606-4e59-9b8c-d8cabdc242a8" providerId="ADAL" clId="{E211E35B-DF94-4D8F-8790-8C823AF181FA}" dt="2026-06-05T13:25:09.103" v="0"/>
          <ac:picMkLst>
            <pc:docMk/>
            <pc:sldMk cId="3787766664" sldId="283"/>
            <ac:picMk id="4" creationId="{00000000-0000-0000-0000-000000000000}"/>
          </ac:picMkLst>
        </pc:picChg>
      </pc:sldChg>
      <pc:sldChg chg="modSp">
        <pc:chgData name="Jeremy Clifton" userId="b7121016-a606-4e59-9b8c-d8cabdc242a8" providerId="ADAL" clId="{E211E35B-DF94-4D8F-8790-8C823AF181FA}" dt="2026-06-05T13:25:09.103" v="0"/>
        <pc:sldMkLst>
          <pc:docMk/>
          <pc:sldMk cId="3313990052" sldId="284"/>
        </pc:sldMkLst>
        <pc:spChg chg="mod">
          <ac:chgData name="Jeremy Clifton" userId="b7121016-a606-4e59-9b8c-d8cabdc242a8" providerId="ADAL" clId="{E211E35B-DF94-4D8F-8790-8C823AF181FA}" dt="2026-06-05T13:25:09.103" v="0"/>
          <ac:spMkLst>
            <pc:docMk/>
            <pc:sldMk cId="3313990052" sldId="284"/>
            <ac:spMk id="2" creationId="{00000000-0000-0000-0000-000000000000}"/>
          </ac:spMkLst>
        </pc:spChg>
        <pc:picChg chg="mod">
          <ac:chgData name="Jeremy Clifton" userId="b7121016-a606-4e59-9b8c-d8cabdc242a8" providerId="ADAL" clId="{E211E35B-DF94-4D8F-8790-8C823AF181FA}" dt="2026-06-05T13:25:09.103" v="0"/>
          <ac:picMkLst>
            <pc:docMk/>
            <pc:sldMk cId="3313990052" sldId="284"/>
            <ac:picMk id="3" creationId="{00000000-0000-0000-0000-000000000000}"/>
          </ac:picMkLst>
        </pc:picChg>
      </pc:sldChg>
      <pc:sldChg chg="del">
        <pc:chgData name="Jeremy Clifton" userId="b7121016-a606-4e59-9b8c-d8cabdc242a8" providerId="ADAL" clId="{E211E35B-DF94-4D8F-8790-8C823AF181FA}" dt="2026-06-05T13:25:22.129" v="1" actId="47"/>
        <pc:sldMkLst>
          <pc:docMk/>
          <pc:sldMk cId="3499626544" sldId="285"/>
        </pc:sldMkLst>
      </pc:sldChg>
      <pc:sldMasterChg chg="modSp modSldLayout">
        <pc:chgData name="Jeremy Clifton" userId="b7121016-a606-4e59-9b8c-d8cabdc242a8" providerId="ADAL" clId="{E211E35B-DF94-4D8F-8790-8C823AF181FA}" dt="2026-06-05T13:25:09.103" v="0"/>
        <pc:sldMasterMkLst>
          <pc:docMk/>
          <pc:sldMasterMk cId="3537417760" sldId="2147483648"/>
        </pc:sldMasterMkLst>
        <pc:spChg chg="mod">
          <ac:chgData name="Jeremy Clifton" userId="b7121016-a606-4e59-9b8c-d8cabdc242a8" providerId="ADAL" clId="{E211E35B-DF94-4D8F-8790-8C823AF181FA}" dt="2026-06-05T13:25:09.103" v="0"/>
          <ac:spMkLst>
            <pc:docMk/>
            <pc:sldMasterMk cId="3537417760" sldId="2147483648"/>
            <ac:spMk id="2" creationId="{00000000-0000-0000-0000-000000000000}"/>
          </ac:spMkLst>
        </pc:spChg>
        <pc:spChg chg="mod">
          <ac:chgData name="Jeremy Clifton" userId="b7121016-a606-4e59-9b8c-d8cabdc242a8" providerId="ADAL" clId="{E211E35B-DF94-4D8F-8790-8C823AF181FA}" dt="2026-06-05T13:25:09.103" v="0"/>
          <ac:spMkLst>
            <pc:docMk/>
            <pc:sldMasterMk cId="3537417760" sldId="2147483648"/>
            <ac:spMk id="3" creationId="{00000000-0000-0000-0000-000000000000}"/>
          </ac:spMkLst>
        </pc:spChg>
        <pc:spChg chg="mod">
          <ac:chgData name="Jeremy Clifton" userId="b7121016-a606-4e59-9b8c-d8cabdc242a8" providerId="ADAL" clId="{E211E35B-DF94-4D8F-8790-8C823AF181FA}" dt="2026-06-05T13:25:09.103" v="0"/>
          <ac:spMkLst>
            <pc:docMk/>
            <pc:sldMasterMk cId="3537417760" sldId="2147483648"/>
            <ac:spMk id="4" creationId="{00000000-0000-0000-0000-000000000000}"/>
          </ac:spMkLst>
        </pc:spChg>
        <pc:spChg chg="mod">
          <ac:chgData name="Jeremy Clifton" userId="b7121016-a606-4e59-9b8c-d8cabdc242a8" providerId="ADAL" clId="{E211E35B-DF94-4D8F-8790-8C823AF181FA}" dt="2026-06-05T13:25:09.103" v="0"/>
          <ac:spMkLst>
            <pc:docMk/>
            <pc:sldMasterMk cId="3537417760" sldId="2147483648"/>
            <ac:spMk id="5" creationId="{00000000-0000-0000-0000-000000000000}"/>
          </ac:spMkLst>
        </pc:spChg>
        <pc:spChg chg="mod">
          <ac:chgData name="Jeremy Clifton" userId="b7121016-a606-4e59-9b8c-d8cabdc242a8" providerId="ADAL" clId="{E211E35B-DF94-4D8F-8790-8C823AF181FA}" dt="2026-06-05T13:25:09.103" v="0"/>
          <ac:spMkLst>
            <pc:docMk/>
            <pc:sldMasterMk cId="3537417760" sldId="2147483648"/>
            <ac:spMk id="6" creationId="{00000000-0000-0000-0000-000000000000}"/>
          </ac:spMkLst>
        </pc:spChg>
        <pc:sldLayoutChg chg="modSp">
          <pc:chgData name="Jeremy Clifton" userId="b7121016-a606-4e59-9b8c-d8cabdc242a8" providerId="ADAL" clId="{E211E35B-DF94-4D8F-8790-8C823AF181FA}" dt="2026-06-05T13:25:09.103" v="0"/>
          <pc:sldLayoutMkLst>
            <pc:docMk/>
            <pc:sldMasterMk cId="3537417760" sldId="2147483648"/>
            <pc:sldLayoutMk cId="940157777" sldId="2147483649"/>
          </pc:sldLayoutMkLst>
          <pc:spChg chg="mod">
            <ac:chgData name="Jeremy Clifton" userId="b7121016-a606-4e59-9b8c-d8cabdc242a8" providerId="ADAL" clId="{E211E35B-DF94-4D8F-8790-8C823AF181FA}" dt="2026-06-05T13:25:09.103" v="0"/>
            <ac:spMkLst>
              <pc:docMk/>
              <pc:sldMasterMk cId="3537417760" sldId="2147483648"/>
              <pc:sldLayoutMk cId="940157777" sldId="2147483649"/>
              <ac:spMk id="2" creationId="{00000000-0000-0000-0000-000000000000}"/>
            </ac:spMkLst>
          </pc:spChg>
          <pc:spChg chg="mod">
            <ac:chgData name="Jeremy Clifton" userId="b7121016-a606-4e59-9b8c-d8cabdc242a8" providerId="ADAL" clId="{E211E35B-DF94-4D8F-8790-8C823AF181FA}" dt="2026-06-05T13:25:09.103" v="0"/>
            <ac:spMkLst>
              <pc:docMk/>
              <pc:sldMasterMk cId="3537417760" sldId="2147483648"/>
              <pc:sldLayoutMk cId="940157777" sldId="2147483649"/>
              <ac:spMk id="3" creationId="{00000000-0000-0000-0000-000000000000}"/>
            </ac:spMkLst>
          </pc:spChg>
        </pc:sldLayoutChg>
        <pc:sldLayoutChg chg="modSp">
          <pc:chgData name="Jeremy Clifton" userId="b7121016-a606-4e59-9b8c-d8cabdc242a8" providerId="ADAL" clId="{E211E35B-DF94-4D8F-8790-8C823AF181FA}" dt="2026-06-05T13:25:09.103" v="0"/>
          <pc:sldLayoutMkLst>
            <pc:docMk/>
            <pc:sldMasterMk cId="3537417760" sldId="2147483648"/>
            <pc:sldLayoutMk cId="189095780" sldId="2147483651"/>
          </pc:sldLayoutMkLst>
          <pc:spChg chg="mod">
            <ac:chgData name="Jeremy Clifton" userId="b7121016-a606-4e59-9b8c-d8cabdc242a8" providerId="ADAL" clId="{E211E35B-DF94-4D8F-8790-8C823AF181FA}" dt="2026-06-05T13:25:09.103" v="0"/>
            <ac:spMkLst>
              <pc:docMk/>
              <pc:sldMasterMk cId="3537417760" sldId="2147483648"/>
              <pc:sldLayoutMk cId="189095780" sldId="2147483651"/>
              <ac:spMk id="2" creationId="{00000000-0000-0000-0000-000000000000}"/>
            </ac:spMkLst>
          </pc:spChg>
          <pc:spChg chg="mod">
            <ac:chgData name="Jeremy Clifton" userId="b7121016-a606-4e59-9b8c-d8cabdc242a8" providerId="ADAL" clId="{E211E35B-DF94-4D8F-8790-8C823AF181FA}" dt="2026-06-05T13:25:09.103" v="0"/>
            <ac:spMkLst>
              <pc:docMk/>
              <pc:sldMasterMk cId="3537417760" sldId="2147483648"/>
              <pc:sldLayoutMk cId="189095780" sldId="2147483651"/>
              <ac:spMk id="3" creationId="{00000000-0000-0000-0000-000000000000}"/>
            </ac:spMkLst>
          </pc:spChg>
        </pc:sldLayoutChg>
        <pc:sldLayoutChg chg="modSp">
          <pc:chgData name="Jeremy Clifton" userId="b7121016-a606-4e59-9b8c-d8cabdc242a8" providerId="ADAL" clId="{E211E35B-DF94-4D8F-8790-8C823AF181FA}" dt="2026-06-05T13:25:09.103" v="0"/>
          <pc:sldLayoutMkLst>
            <pc:docMk/>
            <pc:sldMasterMk cId="3537417760" sldId="2147483648"/>
            <pc:sldLayoutMk cId="1819943865" sldId="2147483652"/>
          </pc:sldLayoutMkLst>
          <pc:spChg chg="mod">
            <ac:chgData name="Jeremy Clifton" userId="b7121016-a606-4e59-9b8c-d8cabdc242a8" providerId="ADAL" clId="{E211E35B-DF94-4D8F-8790-8C823AF181FA}" dt="2026-06-05T13:25:09.103" v="0"/>
            <ac:spMkLst>
              <pc:docMk/>
              <pc:sldMasterMk cId="3537417760" sldId="2147483648"/>
              <pc:sldLayoutMk cId="1819943865" sldId="2147483652"/>
              <ac:spMk id="3" creationId="{00000000-0000-0000-0000-000000000000}"/>
            </ac:spMkLst>
          </pc:spChg>
          <pc:spChg chg="mod">
            <ac:chgData name="Jeremy Clifton" userId="b7121016-a606-4e59-9b8c-d8cabdc242a8" providerId="ADAL" clId="{E211E35B-DF94-4D8F-8790-8C823AF181FA}" dt="2026-06-05T13:25:09.103" v="0"/>
            <ac:spMkLst>
              <pc:docMk/>
              <pc:sldMasterMk cId="3537417760" sldId="2147483648"/>
              <pc:sldLayoutMk cId="1819943865" sldId="2147483652"/>
              <ac:spMk id="4" creationId="{00000000-0000-0000-0000-000000000000}"/>
            </ac:spMkLst>
          </pc:spChg>
        </pc:sldLayoutChg>
        <pc:sldLayoutChg chg="modSp">
          <pc:chgData name="Jeremy Clifton" userId="b7121016-a606-4e59-9b8c-d8cabdc242a8" providerId="ADAL" clId="{E211E35B-DF94-4D8F-8790-8C823AF181FA}" dt="2026-06-05T13:25:09.103" v="0"/>
          <pc:sldLayoutMkLst>
            <pc:docMk/>
            <pc:sldMasterMk cId="3537417760" sldId="2147483648"/>
            <pc:sldLayoutMk cId="3643531681" sldId="2147483653"/>
          </pc:sldLayoutMkLst>
          <pc:spChg chg="mod">
            <ac:chgData name="Jeremy Clifton" userId="b7121016-a606-4e59-9b8c-d8cabdc242a8" providerId="ADAL" clId="{E211E35B-DF94-4D8F-8790-8C823AF181FA}" dt="2026-06-05T13:25:09.103" v="0"/>
            <ac:spMkLst>
              <pc:docMk/>
              <pc:sldMasterMk cId="3537417760" sldId="2147483648"/>
              <pc:sldLayoutMk cId="3643531681" sldId="2147483653"/>
              <ac:spMk id="3" creationId="{00000000-0000-0000-0000-000000000000}"/>
            </ac:spMkLst>
          </pc:spChg>
          <pc:spChg chg="mod">
            <ac:chgData name="Jeremy Clifton" userId="b7121016-a606-4e59-9b8c-d8cabdc242a8" providerId="ADAL" clId="{E211E35B-DF94-4D8F-8790-8C823AF181FA}" dt="2026-06-05T13:25:09.103" v="0"/>
            <ac:spMkLst>
              <pc:docMk/>
              <pc:sldMasterMk cId="3537417760" sldId="2147483648"/>
              <pc:sldLayoutMk cId="3643531681" sldId="2147483653"/>
              <ac:spMk id="4" creationId="{00000000-0000-0000-0000-000000000000}"/>
            </ac:spMkLst>
          </pc:spChg>
          <pc:spChg chg="mod">
            <ac:chgData name="Jeremy Clifton" userId="b7121016-a606-4e59-9b8c-d8cabdc242a8" providerId="ADAL" clId="{E211E35B-DF94-4D8F-8790-8C823AF181FA}" dt="2026-06-05T13:25:09.103" v="0"/>
            <ac:spMkLst>
              <pc:docMk/>
              <pc:sldMasterMk cId="3537417760" sldId="2147483648"/>
              <pc:sldLayoutMk cId="3643531681" sldId="2147483653"/>
              <ac:spMk id="5" creationId="{00000000-0000-0000-0000-000000000000}"/>
            </ac:spMkLst>
          </pc:spChg>
          <pc:spChg chg="mod">
            <ac:chgData name="Jeremy Clifton" userId="b7121016-a606-4e59-9b8c-d8cabdc242a8" providerId="ADAL" clId="{E211E35B-DF94-4D8F-8790-8C823AF181FA}" dt="2026-06-05T13:25:09.103" v="0"/>
            <ac:spMkLst>
              <pc:docMk/>
              <pc:sldMasterMk cId="3537417760" sldId="2147483648"/>
              <pc:sldLayoutMk cId="3643531681" sldId="2147483653"/>
              <ac:spMk id="6" creationId="{00000000-0000-0000-0000-000000000000}"/>
            </ac:spMkLst>
          </pc:spChg>
        </pc:sldLayoutChg>
        <pc:sldLayoutChg chg="modSp">
          <pc:chgData name="Jeremy Clifton" userId="b7121016-a606-4e59-9b8c-d8cabdc242a8" providerId="ADAL" clId="{E211E35B-DF94-4D8F-8790-8C823AF181FA}" dt="2026-06-05T13:25:09.103" v="0"/>
          <pc:sldLayoutMkLst>
            <pc:docMk/>
            <pc:sldMasterMk cId="3537417760" sldId="2147483648"/>
            <pc:sldLayoutMk cId="279175424" sldId="2147483656"/>
          </pc:sldLayoutMkLst>
          <pc:spChg chg="mod">
            <ac:chgData name="Jeremy Clifton" userId="b7121016-a606-4e59-9b8c-d8cabdc242a8" providerId="ADAL" clId="{E211E35B-DF94-4D8F-8790-8C823AF181FA}" dt="2026-06-05T13:25:09.103" v="0"/>
            <ac:spMkLst>
              <pc:docMk/>
              <pc:sldMasterMk cId="3537417760" sldId="2147483648"/>
              <pc:sldLayoutMk cId="279175424" sldId="2147483656"/>
              <ac:spMk id="2" creationId="{00000000-0000-0000-0000-000000000000}"/>
            </ac:spMkLst>
          </pc:spChg>
          <pc:spChg chg="mod">
            <ac:chgData name="Jeremy Clifton" userId="b7121016-a606-4e59-9b8c-d8cabdc242a8" providerId="ADAL" clId="{E211E35B-DF94-4D8F-8790-8C823AF181FA}" dt="2026-06-05T13:25:09.103" v="0"/>
            <ac:spMkLst>
              <pc:docMk/>
              <pc:sldMasterMk cId="3537417760" sldId="2147483648"/>
              <pc:sldLayoutMk cId="279175424" sldId="2147483656"/>
              <ac:spMk id="3" creationId="{00000000-0000-0000-0000-000000000000}"/>
            </ac:spMkLst>
          </pc:spChg>
          <pc:spChg chg="mod">
            <ac:chgData name="Jeremy Clifton" userId="b7121016-a606-4e59-9b8c-d8cabdc242a8" providerId="ADAL" clId="{E211E35B-DF94-4D8F-8790-8C823AF181FA}" dt="2026-06-05T13:25:09.103" v="0"/>
            <ac:spMkLst>
              <pc:docMk/>
              <pc:sldMasterMk cId="3537417760" sldId="2147483648"/>
              <pc:sldLayoutMk cId="279175424" sldId="2147483656"/>
              <ac:spMk id="4" creationId="{00000000-0000-0000-0000-000000000000}"/>
            </ac:spMkLst>
          </pc:spChg>
        </pc:sldLayoutChg>
        <pc:sldLayoutChg chg="modSp">
          <pc:chgData name="Jeremy Clifton" userId="b7121016-a606-4e59-9b8c-d8cabdc242a8" providerId="ADAL" clId="{E211E35B-DF94-4D8F-8790-8C823AF181FA}" dt="2026-06-05T13:25:09.103" v="0"/>
          <pc:sldLayoutMkLst>
            <pc:docMk/>
            <pc:sldMasterMk cId="3537417760" sldId="2147483648"/>
            <pc:sldLayoutMk cId="667983267" sldId="2147483657"/>
          </pc:sldLayoutMkLst>
          <pc:spChg chg="mod">
            <ac:chgData name="Jeremy Clifton" userId="b7121016-a606-4e59-9b8c-d8cabdc242a8" providerId="ADAL" clId="{E211E35B-DF94-4D8F-8790-8C823AF181FA}" dt="2026-06-05T13:25:09.103" v="0"/>
            <ac:spMkLst>
              <pc:docMk/>
              <pc:sldMasterMk cId="3537417760" sldId="2147483648"/>
              <pc:sldLayoutMk cId="667983267" sldId="2147483657"/>
              <ac:spMk id="2" creationId="{00000000-0000-0000-0000-000000000000}"/>
            </ac:spMkLst>
          </pc:spChg>
          <pc:spChg chg="mod">
            <ac:chgData name="Jeremy Clifton" userId="b7121016-a606-4e59-9b8c-d8cabdc242a8" providerId="ADAL" clId="{E211E35B-DF94-4D8F-8790-8C823AF181FA}" dt="2026-06-05T13:25:09.103" v="0"/>
            <ac:spMkLst>
              <pc:docMk/>
              <pc:sldMasterMk cId="3537417760" sldId="2147483648"/>
              <pc:sldLayoutMk cId="667983267" sldId="2147483657"/>
              <ac:spMk id="3" creationId="{00000000-0000-0000-0000-000000000000}"/>
            </ac:spMkLst>
          </pc:spChg>
          <pc:spChg chg="mod">
            <ac:chgData name="Jeremy Clifton" userId="b7121016-a606-4e59-9b8c-d8cabdc242a8" providerId="ADAL" clId="{E211E35B-DF94-4D8F-8790-8C823AF181FA}" dt="2026-06-05T13:25:09.103" v="0"/>
            <ac:spMkLst>
              <pc:docMk/>
              <pc:sldMasterMk cId="3537417760" sldId="2147483648"/>
              <pc:sldLayoutMk cId="667983267" sldId="2147483657"/>
              <ac:spMk id="4" creationId="{00000000-0000-0000-0000-000000000000}"/>
            </ac:spMkLst>
          </pc:spChg>
        </pc:sldLayoutChg>
        <pc:sldLayoutChg chg="modSp">
          <pc:chgData name="Jeremy Clifton" userId="b7121016-a606-4e59-9b8c-d8cabdc242a8" providerId="ADAL" clId="{E211E35B-DF94-4D8F-8790-8C823AF181FA}" dt="2026-06-05T13:25:09.103" v="0"/>
          <pc:sldLayoutMkLst>
            <pc:docMk/>
            <pc:sldMasterMk cId="3537417760" sldId="2147483648"/>
            <pc:sldLayoutMk cId="2469050297" sldId="2147483659"/>
          </pc:sldLayoutMkLst>
          <pc:spChg chg="mod">
            <ac:chgData name="Jeremy Clifton" userId="b7121016-a606-4e59-9b8c-d8cabdc242a8" providerId="ADAL" clId="{E211E35B-DF94-4D8F-8790-8C823AF181FA}" dt="2026-06-05T13:25:09.103" v="0"/>
            <ac:spMkLst>
              <pc:docMk/>
              <pc:sldMasterMk cId="3537417760" sldId="2147483648"/>
              <pc:sldLayoutMk cId="2469050297" sldId="2147483659"/>
              <ac:spMk id="2" creationId="{00000000-0000-0000-0000-000000000000}"/>
            </ac:spMkLst>
          </pc:spChg>
          <pc:spChg chg="mod">
            <ac:chgData name="Jeremy Clifton" userId="b7121016-a606-4e59-9b8c-d8cabdc242a8" providerId="ADAL" clId="{E211E35B-DF94-4D8F-8790-8C823AF181FA}" dt="2026-06-05T13:25:09.103" v="0"/>
            <ac:spMkLst>
              <pc:docMk/>
              <pc:sldMasterMk cId="3537417760" sldId="2147483648"/>
              <pc:sldLayoutMk cId="2469050297" sldId="2147483659"/>
              <ac:spMk id="3" creationId="{00000000-0000-0000-0000-00000000000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97284"/>
          </a:xfrm>
          <a:prstGeom prst="rect">
            <a:avLst/>
          </a:prstGeom>
        </p:spPr>
        <p:txBody>
          <a:bodyPr vert="horz" lIns="91440" tIns="45720" rIns="91440" bIns="45720" rtlCol="0"/>
          <a:lstStyle>
            <a:lvl1pPr algn="r">
              <a:defRPr sz="1200"/>
            </a:lvl1pPr>
          </a:lstStyle>
          <a:p>
            <a:fld id="{7983AF9D-61C4-4B37-91E3-F604F3568131}" type="datetimeFigureOut">
              <a:rPr lang="en-GB" smtClean="0"/>
              <a:t>05/06/2026</a:t>
            </a:fld>
            <a:endParaRPr lang="en-GB"/>
          </a:p>
        </p:txBody>
      </p:sp>
      <p:sp>
        <p:nvSpPr>
          <p:cNvPr id="4" name="Footer Placeholder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99E044B1-0B57-4C14-A982-57F95D34B528}" type="slidenum">
              <a:rPr lang="en-GB" smtClean="0"/>
              <a:t>‹#›</a:t>
            </a:fld>
            <a:endParaRPr lang="en-GB"/>
          </a:p>
        </p:txBody>
      </p:sp>
    </p:spTree>
    <p:extLst>
      <p:ext uri="{BB962C8B-B14F-4D97-AF65-F5344CB8AC3E}">
        <p14:creationId xmlns:p14="http://schemas.microsoft.com/office/powerpoint/2010/main" val="2398452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57182AB0-BAA5-40BA-9095-A2CF4B68A4AB}" type="datetimeFigureOut">
              <a:rPr lang="en-GB" smtClean="0"/>
              <a:t>05/06/2026</a:t>
            </a:fld>
            <a:endParaRPr lang="en-GB"/>
          </a:p>
        </p:txBody>
      </p:sp>
      <p:sp>
        <p:nvSpPr>
          <p:cNvPr id="4" name="Slide Image Placeholder 3"/>
          <p:cNvSpPr>
            <a:spLocks noGrp="1" noRot="1" noChangeAspect="1"/>
          </p:cNvSpPr>
          <p:nvPr>
            <p:ph type="sldImg" idx="2"/>
          </p:nvPr>
        </p:nvSpPr>
        <p:spPr>
          <a:xfrm>
            <a:off x="114300" y="746125"/>
            <a:ext cx="6629400" cy="37290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24400"/>
            <a:ext cx="5486400" cy="44751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7213"/>
            <a:ext cx="2971800" cy="4968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7213"/>
            <a:ext cx="2971800" cy="496887"/>
          </a:xfrm>
          <a:prstGeom prst="rect">
            <a:avLst/>
          </a:prstGeom>
        </p:spPr>
        <p:txBody>
          <a:bodyPr vert="horz" lIns="91440" tIns="45720" rIns="91440" bIns="45720" rtlCol="0" anchor="b"/>
          <a:lstStyle>
            <a:lvl1pPr algn="r">
              <a:defRPr sz="1200"/>
            </a:lvl1pPr>
          </a:lstStyle>
          <a:p>
            <a:fld id="{7537A276-F245-46BC-AE4D-E364CC90BEE5}" type="slidenum">
              <a:rPr lang="en-GB" smtClean="0"/>
              <a:t>‹#›</a:t>
            </a:fld>
            <a:endParaRPr lang="en-GB"/>
          </a:p>
        </p:txBody>
      </p:sp>
    </p:spTree>
    <p:extLst>
      <p:ext uri="{BB962C8B-B14F-4D97-AF65-F5344CB8AC3E}">
        <p14:creationId xmlns:p14="http://schemas.microsoft.com/office/powerpoint/2010/main" val="738720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DCF51BE-EA32-4889-9555-4526D0827632}" type="datetimeFigureOut">
              <a:rPr lang="en-GB" smtClean="0"/>
              <a:t>05/06/2026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7CA0F-AE56-459C-8041-EF7C777D07AA}" type="slidenum">
              <a:rPr lang="en-GB" smtClean="0"/>
              <a:t>‹#›</a:t>
            </a:fld>
            <a:endParaRPr lang="en-GB"/>
          </a:p>
        </p:txBody>
      </p:sp>
    </p:spTree>
    <p:extLst>
      <p:ext uri="{BB962C8B-B14F-4D97-AF65-F5344CB8AC3E}">
        <p14:creationId xmlns:p14="http://schemas.microsoft.com/office/powerpoint/2010/main" val="940157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DCF51BE-EA32-4889-9555-4526D0827632}" type="datetimeFigureOut">
              <a:rPr lang="en-GB" smtClean="0"/>
              <a:t>05/06/2026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7CA0F-AE56-459C-8041-EF7C777D07AA}" type="slidenum">
              <a:rPr lang="en-GB" smtClean="0"/>
              <a:t>‹#›</a:t>
            </a:fld>
            <a:endParaRPr lang="en-GB"/>
          </a:p>
        </p:txBody>
      </p:sp>
    </p:spTree>
    <p:extLst>
      <p:ext uri="{BB962C8B-B14F-4D97-AF65-F5344CB8AC3E}">
        <p14:creationId xmlns:p14="http://schemas.microsoft.com/office/powerpoint/2010/main" val="448467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DCF51BE-EA32-4889-9555-4526D0827632}" type="datetimeFigureOut">
              <a:rPr lang="en-GB" smtClean="0"/>
              <a:t>05/06/2026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7CA0F-AE56-459C-8041-EF7C777D07AA}" type="slidenum">
              <a:rPr lang="en-GB" smtClean="0"/>
              <a:t>‹#›</a:t>
            </a:fld>
            <a:endParaRPr lang="en-GB"/>
          </a:p>
        </p:txBody>
      </p:sp>
    </p:spTree>
    <p:extLst>
      <p:ext uri="{BB962C8B-B14F-4D97-AF65-F5344CB8AC3E}">
        <p14:creationId xmlns:p14="http://schemas.microsoft.com/office/powerpoint/2010/main" val="2469050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DCF51BE-EA32-4889-9555-4526D0827632}" type="datetimeFigureOut">
              <a:rPr lang="en-GB" smtClean="0"/>
              <a:t>05/06/2026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7CA0F-AE56-459C-8041-EF7C777D07AA}" type="slidenum">
              <a:rPr lang="en-GB" smtClean="0"/>
              <a:t>‹#›</a:t>
            </a:fld>
            <a:endParaRPr lang="en-GB"/>
          </a:p>
        </p:txBody>
      </p:sp>
    </p:spTree>
    <p:extLst>
      <p:ext uri="{BB962C8B-B14F-4D97-AF65-F5344CB8AC3E}">
        <p14:creationId xmlns:p14="http://schemas.microsoft.com/office/powerpoint/2010/main" val="586701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CF51BE-EA32-4889-9555-4526D0827632}" type="datetimeFigureOut">
              <a:rPr lang="en-GB" smtClean="0"/>
              <a:t>05/06/2026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7CA0F-AE56-459C-8041-EF7C777D07AA}" type="slidenum">
              <a:rPr lang="en-GB" smtClean="0"/>
              <a:t>‹#›</a:t>
            </a:fld>
            <a:endParaRPr lang="en-GB"/>
          </a:p>
        </p:txBody>
      </p:sp>
    </p:spTree>
    <p:extLst>
      <p:ext uri="{BB962C8B-B14F-4D97-AF65-F5344CB8AC3E}">
        <p14:creationId xmlns:p14="http://schemas.microsoft.com/office/powerpoint/2010/main" val="189095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DCF51BE-EA32-4889-9555-4526D0827632}" type="datetimeFigureOut">
              <a:rPr lang="en-GB" smtClean="0"/>
              <a:t>05/06/2026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A7CA0F-AE56-459C-8041-EF7C777D07AA}" type="slidenum">
              <a:rPr lang="en-GB" smtClean="0"/>
              <a:t>‹#›</a:t>
            </a:fld>
            <a:endParaRPr lang="en-GB"/>
          </a:p>
        </p:txBody>
      </p:sp>
    </p:spTree>
    <p:extLst>
      <p:ext uri="{BB962C8B-B14F-4D97-AF65-F5344CB8AC3E}">
        <p14:creationId xmlns:p14="http://schemas.microsoft.com/office/powerpoint/2010/main" val="1819943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DCF51BE-EA32-4889-9555-4526D0827632}" type="datetimeFigureOut">
              <a:rPr lang="en-GB" smtClean="0"/>
              <a:t>05/06/2026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7A7CA0F-AE56-459C-8041-EF7C777D07AA}" type="slidenum">
              <a:rPr lang="en-GB" smtClean="0"/>
              <a:t>‹#›</a:t>
            </a:fld>
            <a:endParaRPr lang="en-GB"/>
          </a:p>
        </p:txBody>
      </p:sp>
    </p:spTree>
    <p:extLst>
      <p:ext uri="{BB962C8B-B14F-4D97-AF65-F5344CB8AC3E}">
        <p14:creationId xmlns:p14="http://schemas.microsoft.com/office/powerpoint/2010/main" val="3643531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DCF51BE-EA32-4889-9555-4526D0827632}" type="datetimeFigureOut">
              <a:rPr lang="en-GB" smtClean="0"/>
              <a:t>05/06/2026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7A7CA0F-AE56-459C-8041-EF7C777D07AA}" type="slidenum">
              <a:rPr lang="en-GB" smtClean="0"/>
              <a:t>‹#›</a:t>
            </a:fld>
            <a:endParaRPr lang="en-GB"/>
          </a:p>
        </p:txBody>
      </p:sp>
    </p:spTree>
    <p:extLst>
      <p:ext uri="{BB962C8B-B14F-4D97-AF65-F5344CB8AC3E}">
        <p14:creationId xmlns:p14="http://schemas.microsoft.com/office/powerpoint/2010/main" val="4054870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CF51BE-EA32-4889-9555-4526D0827632}" type="datetimeFigureOut">
              <a:rPr lang="en-GB" smtClean="0"/>
              <a:t>05/06/2026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7A7CA0F-AE56-459C-8041-EF7C777D07AA}" type="slidenum">
              <a:rPr lang="en-GB" smtClean="0"/>
              <a:t>‹#›</a:t>
            </a:fld>
            <a:endParaRPr lang="en-GB"/>
          </a:p>
        </p:txBody>
      </p:sp>
    </p:spTree>
    <p:extLst>
      <p:ext uri="{BB962C8B-B14F-4D97-AF65-F5344CB8AC3E}">
        <p14:creationId xmlns:p14="http://schemas.microsoft.com/office/powerpoint/2010/main" val="2956921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CF51BE-EA32-4889-9555-4526D0827632}" type="datetimeFigureOut">
              <a:rPr lang="en-GB" smtClean="0"/>
              <a:t>05/06/2026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A7CA0F-AE56-459C-8041-EF7C777D07AA}" type="slidenum">
              <a:rPr lang="en-GB" smtClean="0"/>
              <a:t>‹#›</a:t>
            </a:fld>
            <a:endParaRPr lang="en-GB"/>
          </a:p>
        </p:txBody>
      </p:sp>
    </p:spTree>
    <p:extLst>
      <p:ext uri="{BB962C8B-B14F-4D97-AF65-F5344CB8AC3E}">
        <p14:creationId xmlns:p14="http://schemas.microsoft.com/office/powerpoint/2010/main" val="279175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CF51BE-EA32-4889-9555-4526D0827632}" type="datetimeFigureOut">
              <a:rPr lang="en-GB" smtClean="0"/>
              <a:t>05/06/2026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A7CA0F-AE56-459C-8041-EF7C777D07AA}" type="slidenum">
              <a:rPr lang="en-GB" smtClean="0"/>
              <a:t>‹#›</a:t>
            </a:fld>
            <a:endParaRPr lang="en-GB"/>
          </a:p>
        </p:txBody>
      </p:sp>
    </p:spTree>
    <p:extLst>
      <p:ext uri="{BB962C8B-B14F-4D97-AF65-F5344CB8AC3E}">
        <p14:creationId xmlns:p14="http://schemas.microsoft.com/office/powerpoint/2010/main" val="667983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CF51BE-EA32-4889-9555-4526D0827632}" type="datetimeFigureOut">
              <a:rPr lang="en-GB" smtClean="0"/>
              <a:t>05/06/2026</a:t>
            </a:fld>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A7CA0F-AE56-459C-8041-EF7C777D07AA}" type="slidenum">
              <a:rPr lang="en-GB" smtClean="0"/>
              <a:t>‹#›</a:t>
            </a:fld>
            <a:endParaRPr lang="en-GB"/>
          </a:p>
        </p:txBody>
      </p:sp>
    </p:spTree>
    <p:extLst>
      <p:ext uri="{BB962C8B-B14F-4D97-AF65-F5344CB8AC3E}">
        <p14:creationId xmlns:p14="http://schemas.microsoft.com/office/powerpoint/2010/main" val="3537417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bwMode="auto">
          <a:xfrm>
            <a:off x="3935760" y="404664"/>
            <a:ext cx="3744416" cy="6132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6362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35560" y="1088435"/>
            <a:ext cx="7848872" cy="3970318"/>
          </a:xfrm>
          <a:prstGeom prst="rect">
            <a:avLst/>
          </a:prstGeom>
          <a:noFill/>
        </p:spPr>
        <p:txBody>
          <a:bodyPr wrap="square" rtlCol="0">
            <a:spAutoFit/>
          </a:bodyPr>
          <a:lstStyle/>
          <a:p>
            <a:pPr marL="342900" indent="-342900" algn="ctr">
              <a:buAutoNum type="arabicParenR"/>
            </a:pPr>
            <a:r>
              <a:rPr lang="en-GB" sz="3600" dirty="0">
                <a:solidFill>
                  <a:schemeClr val="bg1"/>
                </a:solidFill>
              </a:rPr>
              <a:t> See that GLORY of the Church.</a:t>
            </a:r>
          </a:p>
          <a:p>
            <a:pPr marL="342900" indent="-342900" algn="ctr">
              <a:buAutoNum type="arabicParenR"/>
            </a:pPr>
            <a:endParaRPr lang="en-GB" sz="3600" dirty="0">
              <a:solidFill>
                <a:schemeClr val="bg1"/>
              </a:solidFill>
            </a:endParaRPr>
          </a:p>
          <a:p>
            <a:pPr marL="342900" indent="-342900" algn="ctr">
              <a:buAutoNum type="arabicParenR"/>
            </a:pPr>
            <a:r>
              <a:rPr lang="en-GB" sz="3600" dirty="0">
                <a:solidFill>
                  <a:schemeClr val="bg1"/>
                </a:solidFill>
              </a:rPr>
              <a:t> See the PRIVILEDGE of being part of the Church.</a:t>
            </a:r>
          </a:p>
          <a:p>
            <a:pPr marL="342900" indent="-342900" algn="ctr">
              <a:buAutoNum type="arabicParenR"/>
            </a:pPr>
            <a:endParaRPr lang="en-GB" sz="3600" dirty="0">
              <a:solidFill>
                <a:schemeClr val="bg1"/>
              </a:solidFill>
            </a:endParaRPr>
          </a:p>
          <a:p>
            <a:pPr marL="342900" indent="-342900" algn="ctr">
              <a:buAutoNum type="arabicParenR"/>
            </a:pPr>
            <a:r>
              <a:rPr lang="en-GB" sz="3600" dirty="0">
                <a:solidFill>
                  <a:schemeClr val="bg1"/>
                </a:solidFill>
              </a:rPr>
              <a:t> </a:t>
            </a:r>
            <a:r>
              <a:rPr lang="en-GB" sz="3600" b="1" dirty="0">
                <a:solidFill>
                  <a:schemeClr val="bg1"/>
                </a:solidFill>
              </a:rPr>
              <a:t>Be confident to SHARE the glory of God’s grace in the church  with others.</a:t>
            </a:r>
          </a:p>
        </p:txBody>
      </p:sp>
      <p:pic>
        <p:nvPicPr>
          <p:cNvPr id="3" name="Picture 2" descr="839,711 Surprise Symbol Royalty-Free Images, Stock Photos &amp; Pictures |  Shutterstock"/>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1243" b="9753"/>
          <a:stretch/>
        </p:blipFill>
        <p:spPr bwMode="auto">
          <a:xfrm>
            <a:off x="8976321" y="5373216"/>
            <a:ext cx="1317139" cy="1021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0860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47528" y="332656"/>
            <a:ext cx="8640960" cy="6124754"/>
          </a:xfrm>
          <a:prstGeom prst="rect">
            <a:avLst/>
          </a:prstGeom>
        </p:spPr>
        <p:txBody>
          <a:bodyPr wrap="square">
            <a:spAutoFit/>
          </a:bodyPr>
          <a:lstStyle/>
          <a:p>
            <a:r>
              <a:rPr lang="en-GB" sz="2800" i="1" dirty="0">
                <a:solidFill>
                  <a:schemeClr val="bg1"/>
                </a:solidFill>
              </a:rPr>
              <a:t>‘My dear Wormwood I note with grave displeasure that your patient has become a Christian! Do not indulge the hope that you will escape the usual penalties (ha ha….)</a:t>
            </a:r>
          </a:p>
          <a:p>
            <a:endParaRPr lang="en-GB" sz="2800" i="1" dirty="0">
              <a:solidFill>
                <a:schemeClr val="bg1"/>
              </a:solidFill>
            </a:endParaRPr>
          </a:p>
          <a:p>
            <a:r>
              <a:rPr lang="en-GB" sz="2800" i="1" dirty="0">
                <a:solidFill>
                  <a:schemeClr val="bg1"/>
                </a:solidFill>
              </a:rPr>
              <a:t>In the meantime we must make the best of this situation.</a:t>
            </a:r>
          </a:p>
          <a:p>
            <a:r>
              <a:rPr lang="en-GB" sz="2800" i="1" dirty="0">
                <a:solidFill>
                  <a:schemeClr val="bg1"/>
                </a:solidFill>
              </a:rPr>
              <a:t> </a:t>
            </a:r>
            <a:endParaRPr lang="en-GB" sz="2800" dirty="0">
              <a:solidFill>
                <a:schemeClr val="bg1"/>
              </a:solidFill>
            </a:endParaRPr>
          </a:p>
          <a:p>
            <a:r>
              <a:rPr lang="en-GB" sz="2800" i="1" dirty="0">
                <a:solidFill>
                  <a:schemeClr val="bg1"/>
                </a:solidFill>
              </a:rPr>
              <a:t>One of our greatest allies at present is the Church.  Do not misunderstand me, I do not mean the Church as </a:t>
            </a:r>
            <a:r>
              <a:rPr lang="en-GB" sz="2800" b="1" i="1" u="sng" dirty="0">
                <a:solidFill>
                  <a:schemeClr val="bg1"/>
                </a:solidFill>
              </a:rPr>
              <a:t>we</a:t>
            </a:r>
            <a:r>
              <a:rPr lang="en-GB" sz="2800" i="1" dirty="0">
                <a:solidFill>
                  <a:schemeClr val="bg1"/>
                </a:solidFill>
              </a:rPr>
              <a:t> see her; spread out through all time and space and rooted in eternity, terrible as an army with banners. That, I confess, is a spectacle that makes our boldest devil colleagues uneasy. But fortunately it is quite invisible to our human patients. </a:t>
            </a:r>
          </a:p>
          <a:p>
            <a:endParaRPr lang="en-GB" sz="2800" dirty="0">
              <a:solidFill>
                <a:schemeClr val="bg1"/>
              </a:solidFill>
            </a:endParaRPr>
          </a:p>
        </p:txBody>
      </p:sp>
    </p:spTree>
    <p:extLst>
      <p:ext uri="{BB962C8B-B14F-4D97-AF65-F5344CB8AC3E}">
        <p14:creationId xmlns:p14="http://schemas.microsoft.com/office/powerpoint/2010/main" val="2472507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47528" y="332656"/>
            <a:ext cx="8496944" cy="5832648"/>
          </a:xfrm>
          <a:prstGeom prst="rect">
            <a:avLst/>
          </a:prstGeom>
        </p:spPr>
        <p:txBody>
          <a:bodyPr wrap="square">
            <a:spAutoFit/>
          </a:bodyPr>
          <a:lstStyle/>
          <a:p>
            <a:r>
              <a:rPr lang="en-GB" sz="2800" i="1" dirty="0">
                <a:solidFill>
                  <a:schemeClr val="bg1"/>
                </a:solidFill>
              </a:rPr>
              <a:t>All your human patient sees is the half-finished sham Gothic building on the new housing estate.  When he goes inside he sees the local grocer with a rather oily expression on his face bustling up to offer him a shiny looking book full of old strange songs and prayers. When he gets to his seat he looks around to see that section of his neighbours who he has previously sought to avoid. </a:t>
            </a:r>
          </a:p>
          <a:p>
            <a:endParaRPr lang="en-GB" sz="2800" dirty="0">
              <a:solidFill>
                <a:schemeClr val="bg1"/>
              </a:solidFill>
            </a:endParaRPr>
          </a:p>
          <a:p>
            <a:r>
              <a:rPr lang="en-GB" sz="2800" i="1" dirty="0">
                <a:solidFill>
                  <a:schemeClr val="bg1"/>
                </a:solidFill>
              </a:rPr>
              <a:t>Provided that any of those neighbours sing out of tune, have boots that squeak, double chins, odd clothes, the patient will quite easily believe that his new found faith must therefore be quite ridiculous and not to be taken seriously after all.’</a:t>
            </a:r>
            <a:endParaRPr lang="en-GB" sz="2800" dirty="0">
              <a:solidFill>
                <a:schemeClr val="bg1"/>
              </a:solidFill>
            </a:endParaRPr>
          </a:p>
        </p:txBody>
      </p:sp>
    </p:spTree>
    <p:extLst>
      <p:ext uri="{BB962C8B-B14F-4D97-AF65-F5344CB8AC3E}">
        <p14:creationId xmlns:p14="http://schemas.microsoft.com/office/powerpoint/2010/main" val="3910517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67608" y="1916833"/>
            <a:ext cx="7416824" cy="2616101"/>
          </a:xfrm>
          <a:prstGeom prst="rect">
            <a:avLst/>
          </a:prstGeom>
        </p:spPr>
        <p:txBody>
          <a:bodyPr wrap="square">
            <a:spAutoFit/>
          </a:bodyPr>
          <a:lstStyle/>
          <a:p>
            <a:pPr algn="ctr"/>
            <a:r>
              <a:rPr lang="en-GB" sz="4800" dirty="0">
                <a:solidFill>
                  <a:schemeClr val="bg1"/>
                </a:solidFill>
              </a:rPr>
              <a:t>‘You must not put a curse on those people, because they are blessed!’</a:t>
            </a:r>
          </a:p>
          <a:p>
            <a:pPr algn="ctr"/>
            <a:r>
              <a:rPr lang="en-GB" sz="2000" dirty="0">
                <a:solidFill>
                  <a:schemeClr val="bg1"/>
                </a:solidFill>
              </a:rPr>
              <a:t>(Numbers 22:12)  </a:t>
            </a:r>
          </a:p>
        </p:txBody>
      </p:sp>
    </p:spTree>
    <p:extLst>
      <p:ext uri="{BB962C8B-B14F-4D97-AF65-F5344CB8AC3E}">
        <p14:creationId xmlns:p14="http://schemas.microsoft.com/office/powerpoint/2010/main" val="4276114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91544" y="620688"/>
            <a:ext cx="6840760" cy="1077218"/>
          </a:xfrm>
          <a:prstGeom prst="rect">
            <a:avLst/>
          </a:prstGeom>
        </p:spPr>
        <p:txBody>
          <a:bodyPr wrap="square">
            <a:spAutoFit/>
          </a:bodyPr>
          <a:lstStyle/>
          <a:p>
            <a:r>
              <a:rPr lang="en-GB" sz="3600" b="1" dirty="0">
                <a:solidFill>
                  <a:schemeClr val="bg1"/>
                </a:solidFill>
              </a:rPr>
              <a:t>Do You See What I See?</a:t>
            </a:r>
          </a:p>
          <a:p>
            <a:r>
              <a:rPr lang="en-GB" sz="2800" dirty="0">
                <a:solidFill>
                  <a:schemeClr val="bg1"/>
                </a:solidFill>
              </a:rPr>
              <a:t>(Numbers </a:t>
            </a:r>
            <a:r>
              <a:rPr lang="en-GB" sz="2800" dirty="0" err="1">
                <a:solidFill>
                  <a:schemeClr val="bg1"/>
                </a:solidFill>
              </a:rPr>
              <a:t>Ch</a:t>
            </a:r>
            <a:r>
              <a:rPr lang="en-GB" sz="2800" dirty="0">
                <a:solidFill>
                  <a:schemeClr val="bg1"/>
                </a:solidFill>
              </a:rPr>
              <a:t> 22-24)</a:t>
            </a:r>
          </a:p>
        </p:txBody>
      </p:sp>
      <p:pic>
        <p:nvPicPr>
          <p:cNvPr id="2050" name="Picture 2" descr="839,711 Surprise Symbol Royalty-Free Images, Stock Photos &amp; Pictures |  Shutterstock"/>
          <p:cNvPicPr>
            <a:picLocks noChangeAspect="1" noChangeArrowheads="1"/>
          </p:cNvPicPr>
          <p:nvPr/>
        </p:nvPicPr>
        <p:blipFill rotWithShape="1">
          <a:blip r:embed="rId2">
            <a:extLst>
              <a:ext uri="{28A0092B-C50C-407E-A947-70E740481C1C}">
                <a14:useLocalDpi xmlns:a14="http://schemas.microsoft.com/office/drawing/2010/main" val="0"/>
              </a:ext>
            </a:extLst>
          </a:blip>
          <a:srcRect l="51243" b="9753"/>
          <a:stretch/>
        </p:blipFill>
        <p:spPr bwMode="auto">
          <a:xfrm>
            <a:off x="4079777" y="2764092"/>
            <a:ext cx="3102259" cy="24068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3699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9537" y="1340768"/>
            <a:ext cx="8340757" cy="2862322"/>
          </a:xfrm>
          <a:prstGeom prst="rect">
            <a:avLst/>
          </a:prstGeom>
        </p:spPr>
        <p:txBody>
          <a:bodyPr wrap="square">
            <a:spAutoFit/>
          </a:bodyPr>
          <a:lstStyle/>
          <a:p>
            <a:pPr algn="ctr"/>
            <a:r>
              <a:rPr lang="en-GB" sz="3600" b="1" dirty="0">
                <a:solidFill>
                  <a:schemeClr val="bg1"/>
                </a:solidFill>
              </a:rPr>
              <a:t>As the donkey was to Balaam, </a:t>
            </a:r>
          </a:p>
          <a:p>
            <a:pPr algn="ctr"/>
            <a:r>
              <a:rPr lang="en-GB" sz="3600" b="1" dirty="0">
                <a:solidFill>
                  <a:schemeClr val="bg1"/>
                </a:solidFill>
              </a:rPr>
              <a:t> seeing and speaking,  </a:t>
            </a:r>
          </a:p>
          <a:p>
            <a:pPr algn="ctr"/>
            <a:r>
              <a:rPr lang="en-GB" sz="3600" b="1" dirty="0">
                <a:solidFill>
                  <a:schemeClr val="bg1"/>
                </a:solidFill>
              </a:rPr>
              <a:t>so Balaam will be to </a:t>
            </a:r>
            <a:r>
              <a:rPr lang="en-GB" sz="3600" b="1" dirty="0" err="1">
                <a:solidFill>
                  <a:schemeClr val="bg1"/>
                </a:solidFill>
              </a:rPr>
              <a:t>Balak</a:t>
            </a:r>
            <a:r>
              <a:rPr lang="en-GB" sz="3600" b="1" dirty="0">
                <a:solidFill>
                  <a:schemeClr val="bg1"/>
                </a:solidFill>
              </a:rPr>
              <a:t> </a:t>
            </a:r>
          </a:p>
          <a:p>
            <a:pPr algn="ctr"/>
            <a:r>
              <a:rPr lang="en-GB" sz="3600" b="1" dirty="0">
                <a:solidFill>
                  <a:schemeClr val="bg1"/>
                </a:solidFill>
              </a:rPr>
              <a:t>(and even to Israel and even to us)   </a:t>
            </a:r>
          </a:p>
          <a:p>
            <a:pPr algn="ctr"/>
            <a:r>
              <a:rPr lang="en-GB" sz="3600" b="1" dirty="0">
                <a:solidFill>
                  <a:schemeClr val="bg1"/>
                </a:solidFill>
              </a:rPr>
              <a:t>seeing and speaking. </a:t>
            </a:r>
          </a:p>
        </p:txBody>
      </p:sp>
      <p:pic>
        <p:nvPicPr>
          <p:cNvPr id="3" name="Picture 2" descr="839,711 Surprise Symbol Royalty-Free Images, Stock Photos &amp; Pictures |  Shutterstock"/>
          <p:cNvPicPr>
            <a:picLocks noChangeAspect="1" noChangeArrowheads="1"/>
          </p:cNvPicPr>
          <p:nvPr/>
        </p:nvPicPr>
        <p:blipFill rotWithShape="1">
          <a:blip r:embed="rId2">
            <a:extLst>
              <a:ext uri="{28A0092B-C50C-407E-A947-70E740481C1C}">
                <a14:useLocalDpi xmlns:a14="http://schemas.microsoft.com/office/drawing/2010/main" val="0"/>
              </a:ext>
            </a:extLst>
          </a:blip>
          <a:srcRect l="51243" b="9753"/>
          <a:stretch/>
        </p:blipFill>
        <p:spPr bwMode="auto">
          <a:xfrm>
            <a:off x="8904312" y="5373216"/>
            <a:ext cx="1449690" cy="11247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3990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47528" y="908720"/>
            <a:ext cx="8496944" cy="4924425"/>
          </a:xfrm>
          <a:prstGeom prst="rect">
            <a:avLst/>
          </a:prstGeom>
        </p:spPr>
        <p:txBody>
          <a:bodyPr wrap="square">
            <a:spAutoFit/>
          </a:bodyPr>
          <a:lstStyle/>
          <a:p>
            <a:r>
              <a:rPr lang="en-GB" sz="3200" dirty="0">
                <a:solidFill>
                  <a:schemeClr val="bg1"/>
                </a:solidFill>
              </a:rPr>
              <a:t>‘</a:t>
            </a:r>
            <a:r>
              <a:rPr lang="en-GB" sz="3200" i="1" dirty="0">
                <a:solidFill>
                  <a:schemeClr val="bg1"/>
                </a:solidFill>
              </a:rPr>
              <a:t>You are no longer foreigners and strangers, but fellow citizens with God’s people and also members of his household, built on the foundation of the apostles and prophets with Jesus Christ himself as the chief cornerstone.  </a:t>
            </a:r>
          </a:p>
          <a:p>
            <a:r>
              <a:rPr lang="en-GB" sz="3200" i="1" dirty="0">
                <a:solidFill>
                  <a:schemeClr val="bg1"/>
                </a:solidFill>
              </a:rPr>
              <a:t>In him the whole building is joined together and rises to become a holy temple in the Lord.  And in him you are being built together to become a dwelling in which God lives by his Spirit.’</a:t>
            </a:r>
          </a:p>
          <a:p>
            <a:endParaRPr lang="en-GB" sz="800" i="1" dirty="0">
              <a:solidFill>
                <a:schemeClr val="bg1"/>
              </a:solidFill>
            </a:endParaRPr>
          </a:p>
          <a:p>
            <a:r>
              <a:rPr lang="en-GB" i="1" dirty="0">
                <a:solidFill>
                  <a:schemeClr val="bg1"/>
                </a:solidFill>
              </a:rPr>
              <a:t>(Ephesians 2:19-21)</a:t>
            </a:r>
            <a:endParaRPr lang="en-GB" dirty="0">
              <a:solidFill>
                <a:schemeClr val="bg1"/>
              </a:solidFill>
            </a:endParaRPr>
          </a:p>
        </p:txBody>
      </p:sp>
    </p:spTree>
    <p:extLst>
      <p:ext uri="{BB962C8B-B14F-4D97-AF65-F5344CB8AC3E}">
        <p14:creationId xmlns:p14="http://schemas.microsoft.com/office/powerpoint/2010/main" val="179903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35560" y="1088435"/>
            <a:ext cx="7848872" cy="1754326"/>
          </a:xfrm>
          <a:prstGeom prst="rect">
            <a:avLst/>
          </a:prstGeom>
          <a:noFill/>
        </p:spPr>
        <p:txBody>
          <a:bodyPr wrap="square" rtlCol="0">
            <a:spAutoFit/>
          </a:bodyPr>
          <a:lstStyle/>
          <a:p>
            <a:pPr marL="342900" indent="-342900" algn="ctr">
              <a:buAutoNum type="arabicParenR"/>
            </a:pPr>
            <a:r>
              <a:rPr lang="en-GB" sz="3600" dirty="0">
                <a:solidFill>
                  <a:schemeClr val="bg1"/>
                </a:solidFill>
              </a:rPr>
              <a:t> </a:t>
            </a:r>
            <a:r>
              <a:rPr lang="en-GB" sz="3600" b="1" dirty="0">
                <a:solidFill>
                  <a:schemeClr val="bg1"/>
                </a:solidFill>
              </a:rPr>
              <a:t>See that GLORY of the Church.</a:t>
            </a:r>
          </a:p>
          <a:p>
            <a:pPr marL="342900" indent="-342900" algn="ctr">
              <a:buAutoNum type="arabicParenR"/>
            </a:pPr>
            <a:endParaRPr lang="en-GB" sz="3600" dirty="0">
              <a:solidFill>
                <a:schemeClr val="bg1"/>
              </a:solidFill>
            </a:endParaRPr>
          </a:p>
          <a:p>
            <a:pPr algn="ctr"/>
            <a:endParaRPr lang="en-GB" sz="3600" dirty="0">
              <a:solidFill>
                <a:schemeClr val="bg1"/>
              </a:solidFill>
            </a:endParaRPr>
          </a:p>
        </p:txBody>
      </p:sp>
      <p:pic>
        <p:nvPicPr>
          <p:cNvPr id="3" name="Picture 2" descr="839,711 Surprise Symbol Royalty-Free Images, Stock Photos &amp; Pictures |  Shutterstock"/>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1243" b="9753"/>
          <a:stretch/>
        </p:blipFill>
        <p:spPr bwMode="auto">
          <a:xfrm>
            <a:off x="8976321" y="5373216"/>
            <a:ext cx="1317139" cy="1021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071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35560" y="1088435"/>
            <a:ext cx="7848872" cy="2862322"/>
          </a:xfrm>
          <a:prstGeom prst="rect">
            <a:avLst/>
          </a:prstGeom>
          <a:noFill/>
        </p:spPr>
        <p:txBody>
          <a:bodyPr wrap="square" rtlCol="0">
            <a:spAutoFit/>
          </a:bodyPr>
          <a:lstStyle/>
          <a:p>
            <a:pPr marL="342900" indent="-342900" algn="ctr">
              <a:buAutoNum type="arabicParenR"/>
            </a:pPr>
            <a:r>
              <a:rPr lang="en-GB" sz="3600" dirty="0">
                <a:solidFill>
                  <a:schemeClr val="bg1"/>
                </a:solidFill>
              </a:rPr>
              <a:t> See that GLORY of the Church.</a:t>
            </a:r>
          </a:p>
          <a:p>
            <a:pPr marL="342900" indent="-342900" algn="ctr">
              <a:buAutoNum type="arabicParenR"/>
            </a:pPr>
            <a:endParaRPr lang="en-GB" sz="3600" dirty="0">
              <a:solidFill>
                <a:schemeClr val="bg1"/>
              </a:solidFill>
            </a:endParaRPr>
          </a:p>
          <a:p>
            <a:pPr marL="342900" indent="-342900" algn="ctr">
              <a:buAutoNum type="arabicParenR"/>
            </a:pPr>
            <a:r>
              <a:rPr lang="en-GB" sz="3600" dirty="0">
                <a:solidFill>
                  <a:schemeClr val="bg1"/>
                </a:solidFill>
              </a:rPr>
              <a:t> </a:t>
            </a:r>
            <a:r>
              <a:rPr lang="en-GB" sz="3600" b="1" dirty="0">
                <a:solidFill>
                  <a:schemeClr val="bg1"/>
                </a:solidFill>
              </a:rPr>
              <a:t>See the PRIVILEDGE of being part of the Church.</a:t>
            </a:r>
          </a:p>
          <a:p>
            <a:pPr algn="ctr"/>
            <a:endParaRPr lang="en-GB" sz="3600" dirty="0">
              <a:solidFill>
                <a:schemeClr val="bg1"/>
              </a:solidFill>
            </a:endParaRPr>
          </a:p>
        </p:txBody>
      </p:sp>
      <p:pic>
        <p:nvPicPr>
          <p:cNvPr id="4" name="Picture 3" descr="839,711 Surprise Symbol Royalty-Free Images, Stock Photos &amp; Pictures |  Shutterstock"/>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1243" b="9753"/>
          <a:stretch/>
        </p:blipFill>
        <p:spPr bwMode="auto">
          <a:xfrm>
            <a:off x="8976321" y="5373216"/>
            <a:ext cx="1317139" cy="1021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77666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354</TotalTime>
  <Words>450</Words>
  <Application>Microsoft Office PowerPoint</Application>
  <PresentationFormat>Widescreen</PresentationFormat>
  <Paragraphs>30</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corri</dc:creator>
  <cp:lastModifiedBy>Trevor Newman</cp:lastModifiedBy>
  <cp:revision>22</cp:revision>
  <cp:lastPrinted>2026-05-30T21:00:34Z</cp:lastPrinted>
  <dcterms:created xsi:type="dcterms:W3CDTF">2026-05-29T16:46:23Z</dcterms:created>
  <dcterms:modified xsi:type="dcterms:W3CDTF">2026-06-05T13:25:23Z</dcterms:modified>
</cp:coreProperties>
</file>